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96"/>
  </p:normalViewPr>
  <p:slideViewPr>
    <p:cSldViewPr snapToGrid="0">
      <p:cViewPr varScale="1">
        <p:scale>
          <a:sx n="105" d="100"/>
          <a:sy n="105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CEB1-6E73-3B81-444D-C8BE03F54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45654"/>
            <a:ext cx="8361229" cy="2098226"/>
          </a:xfrm>
        </p:spPr>
        <p:txBody>
          <a:bodyPr/>
          <a:lstStyle/>
          <a:p>
            <a:r>
              <a:rPr lang="en-US" dirty="0"/>
              <a:t>Module 12</a:t>
            </a:r>
            <a:br>
              <a:rPr lang="en-US" dirty="0"/>
            </a:br>
            <a:r>
              <a:rPr lang="en-US" dirty="0"/>
              <a:t>Location Problem</a:t>
            </a:r>
          </a:p>
        </p:txBody>
      </p:sp>
    </p:spTree>
    <p:extLst>
      <p:ext uri="{BB962C8B-B14F-4D97-AF65-F5344CB8AC3E}">
        <p14:creationId xmlns:p14="http://schemas.microsoft.com/office/powerpoint/2010/main" val="81795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462E-98C0-986E-569B-9C16BF80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0F0C-9A5F-2122-972A-439BE36D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Candy Store has been servicing your 8 storefronts, and your single DC is finally at capacity for servicing them</a:t>
            </a:r>
          </a:p>
          <a:p>
            <a:r>
              <a:rPr lang="en-US" dirty="0"/>
              <a:t> You want to propose a new DC location based on minimizing the </a:t>
            </a:r>
            <a:r>
              <a:rPr lang="en-US" b="1" dirty="0"/>
              <a:t>Euclidean</a:t>
            </a:r>
            <a:r>
              <a:rPr lang="en-US" dirty="0"/>
              <a:t> distance between each shop and the DC, luckily you now have the skills to do so</a:t>
            </a:r>
          </a:p>
          <a:p>
            <a:r>
              <a:rPr lang="en-US" dirty="0"/>
              <a:t>(Model Stipulation For After First Model) Your forecasters provided data on their estimates of year-over-year growth/decline for each store and want you to incorporate them into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2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E9AB4-8E9C-EBF4-E0EA-D06FB798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673" y="-687493"/>
            <a:ext cx="12817259" cy="160928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cap="all" dirty="0"/>
              <a:t>How TO Create A Working Model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3457C-0166-7248-0CC5-2846E8B5AFC7}"/>
              </a:ext>
            </a:extLst>
          </p:cNvPr>
          <p:cNvSpPr txBox="1"/>
          <p:nvPr/>
        </p:nvSpPr>
        <p:spPr>
          <a:xfrm>
            <a:off x="383266" y="3805354"/>
            <a:ext cx="7256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problem set only has one “Current”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using Euclidean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ease, I am referencing the new DC </a:t>
            </a:r>
            <a:r>
              <a:rPr lang="en-US" dirty="0" err="1"/>
              <a:t>latlong</a:t>
            </a:r>
            <a:r>
              <a:rPr lang="en-US" dirty="0"/>
              <a:t> for each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Model is choosing the coordinates of this new distribution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New? Is a Formula Determining if the New DC is closer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Depending on which DC is chosen, their </a:t>
            </a:r>
            <a:r>
              <a:rPr lang="en-US" dirty="0" err="1"/>
              <a:t>Dist</a:t>
            </a:r>
            <a:r>
              <a:rPr lang="en-US" dirty="0"/>
              <a:t> shows up in the rightmost column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Objective is the SUM of the </a:t>
            </a:r>
            <a:r>
              <a:rPr lang="en-US" dirty="0" err="1"/>
              <a:t>Dist</a:t>
            </a:r>
            <a:r>
              <a:rPr lang="en-US" dirty="0"/>
              <a:t> in the rightmost column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EFB6C-6C08-5D87-B155-0CA86535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27" y="1153473"/>
            <a:ext cx="9033346" cy="26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C92C-5FDA-EFD4-7766-9F1FD2D8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 dirty="0"/>
              <a:t>Reference for the Model Stipulation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2BE7-96FE-EA4E-8862-0411C93A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In the Model Stipulation Section, you will need to do this calculation</a:t>
            </a:r>
          </a:p>
          <a:p>
            <a:r>
              <a:rPr lang="en-US" dirty="0"/>
              <a:t>Instead of </a:t>
            </a:r>
            <a:r>
              <a:rPr lang="en-US" dirty="0" err="1"/>
              <a:t>Dist</a:t>
            </a:r>
            <a:r>
              <a:rPr lang="en-US" dirty="0"/>
              <a:t>, we will be optimizing for the MIN of </a:t>
            </a:r>
            <a:r>
              <a:rPr lang="en-US" dirty="0" err="1"/>
              <a:t>Dist</a:t>
            </a:r>
            <a:r>
              <a:rPr lang="en-US" dirty="0"/>
              <a:t> * Demand (i.e. if a DC is 2 units away and it has 3000 demand, then the total added to the objective is 6000 if that DC is chosen for that store)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78E3A-FE79-D39E-486F-F82376EF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17" y="2171700"/>
            <a:ext cx="6660969" cy="31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5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171</TotalTime>
  <Words>247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Crop</vt:lpstr>
      <vt:lpstr>Module 12 Location Problem</vt:lpstr>
      <vt:lpstr>The Prompt</vt:lpstr>
      <vt:lpstr>How TO Create A Working Model</vt:lpstr>
      <vt:lpstr>Reference for the Model Stipulation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Harris</dc:creator>
  <cp:lastModifiedBy>Ryan Harris</cp:lastModifiedBy>
  <cp:revision>1</cp:revision>
  <dcterms:created xsi:type="dcterms:W3CDTF">2025-04-30T17:24:49Z</dcterms:created>
  <dcterms:modified xsi:type="dcterms:W3CDTF">2025-04-30T20:16:18Z</dcterms:modified>
</cp:coreProperties>
</file>