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25"/>
  </p:notesMasterIdLst>
  <p:handoutMasterIdLst>
    <p:handoutMasterId r:id="rId26"/>
  </p:handoutMasterIdLst>
  <p:sldIdLst>
    <p:sldId id="280" r:id="rId3"/>
    <p:sldId id="269" r:id="rId4"/>
    <p:sldId id="288" r:id="rId5"/>
    <p:sldId id="290" r:id="rId6"/>
    <p:sldId id="270" r:id="rId7"/>
    <p:sldId id="271" r:id="rId8"/>
    <p:sldId id="289" r:id="rId9"/>
    <p:sldId id="275" r:id="rId10"/>
    <p:sldId id="272" r:id="rId11"/>
    <p:sldId id="291" r:id="rId12"/>
    <p:sldId id="273" r:id="rId13"/>
    <p:sldId id="274" r:id="rId14"/>
    <p:sldId id="281" r:id="rId15"/>
    <p:sldId id="276" r:id="rId16"/>
    <p:sldId id="282" r:id="rId17"/>
    <p:sldId id="283" r:id="rId18"/>
    <p:sldId id="284" r:id="rId19"/>
    <p:sldId id="277" r:id="rId20"/>
    <p:sldId id="278" r:id="rId21"/>
    <p:sldId id="285" r:id="rId22"/>
    <p:sldId id="286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t>25-Jan-17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t>25-Jan-17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25-Jan-17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25-Jan-17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25-Jan-17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25-Jan-17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25-Jan-17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25-Jan-17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25-Jan-17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25-Jan-17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25-Jan-17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25-Jan-17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25-Jan-17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25-Jan-17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http://localhost/Insert_data.php?value1=12&amp;value2=2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laboutcircuits.com/projects/breadboard-and-program-an-esp-01-circuit-with-the-arduino-ide/" TargetMode="External"/><Relationship Id="rId2" Type="http://schemas.openxmlformats.org/officeDocument/2006/relationships/hyperlink" Target="https://www.adafruit.com/product/38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Evi</a:t>
            </a:r>
            <a:r>
              <a:rPr lang="en-US" dirty="0"/>
              <a:t> </a:t>
            </a:r>
            <a:r>
              <a:rPr lang="en-US" dirty="0" err="1"/>
              <a:t>Andrianto</a:t>
            </a:r>
            <a:r>
              <a:rPr lang="en-US" dirty="0"/>
              <a:t> (1801455284)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Humidity and Temperature Monitoring System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194588"/>
            <a:ext cx="1967345" cy="13387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217" y="5424941"/>
            <a:ext cx="2139140" cy="11083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977" y="5335772"/>
            <a:ext cx="2407343" cy="12995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393" y="5737158"/>
            <a:ext cx="1749136" cy="48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858" y="1538536"/>
            <a:ext cx="5680364" cy="426027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Rangkaian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66" y="2119743"/>
            <a:ext cx="4147546" cy="3097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999" y="2667451"/>
            <a:ext cx="1753062" cy="17530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79127" y="3819298"/>
            <a:ext cx="18473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28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ESP8266 Flashing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92" y="1515339"/>
            <a:ext cx="8007063" cy="4663764"/>
          </a:xfrm>
        </p:spPr>
      </p:pic>
    </p:spTree>
    <p:extLst>
      <p:ext uri="{BB962C8B-B14F-4D97-AF65-F5344CB8AC3E}">
        <p14:creationId xmlns:p14="http://schemas.microsoft.com/office/powerpoint/2010/main" val="344810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1055" y="274638"/>
            <a:ext cx="11111345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5. ESP8266 and DHT11 Programming with Arduino IDE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392" y="1417638"/>
            <a:ext cx="6755390" cy="4798755"/>
          </a:xfrm>
        </p:spPr>
      </p:pic>
      <p:sp>
        <p:nvSpPr>
          <p:cNvPr id="6" name="Rectangle 5"/>
          <p:cNvSpPr/>
          <p:nvPr/>
        </p:nvSpPr>
        <p:spPr>
          <a:xfrm>
            <a:off x="270827" y="1817316"/>
            <a:ext cx="495142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memprogram</a:t>
            </a:r>
            <a:r>
              <a:rPr lang="en-US" dirty="0"/>
              <a:t> </a:t>
            </a:r>
          </a:p>
          <a:p>
            <a:r>
              <a:rPr lang="en-US" dirty="0"/>
              <a:t>esp8266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temperature.</a:t>
            </a:r>
          </a:p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 and temperature </a:t>
            </a:r>
          </a:p>
          <a:p>
            <a:r>
              <a:rPr lang="en-US" dirty="0" err="1"/>
              <a:t>melalui</a:t>
            </a:r>
            <a:r>
              <a:rPr lang="en-US" dirty="0"/>
              <a:t> serial monitor </a:t>
            </a:r>
            <a:r>
              <a:rPr lang="en-US" dirty="0" err="1"/>
              <a:t>arduino</a:t>
            </a:r>
            <a:r>
              <a:rPr lang="en-US" dirty="0"/>
              <a:t> IDE 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program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.</a:t>
            </a:r>
          </a:p>
          <a:p>
            <a:r>
              <a:rPr lang="en-US" dirty="0"/>
              <a:t>https://www.adafruit.com/product/386</a:t>
            </a:r>
          </a:p>
        </p:txBody>
      </p:sp>
    </p:spTree>
    <p:extLst>
      <p:ext uri="{BB962C8B-B14F-4D97-AF65-F5344CB8AC3E}">
        <p14:creationId xmlns:p14="http://schemas.microsoft.com/office/powerpoint/2010/main" val="142101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Serial Monitor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782" y="1417638"/>
            <a:ext cx="7148943" cy="479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7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PHP insert data programming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99" y="3830535"/>
            <a:ext cx="6882247" cy="2732657"/>
          </a:xfrm>
          <a:prstGeom prst="rect">
            <a:avLst/>
          </a:prstGeom>
        </p:spPr>
      </p:pic>
      <p:sp>
        <p:nvSpPr>
          <p:cNvPr id="8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php</a:t>
            </a:r>
            <a:r>
              <a:rPr lang="en-US" dirty="0"/>
              <a:t> insert data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penghubung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esp8266 </a:t>
            </a:r>
            <a:r>
              <a:rPr lang="en-US" dirty="0" err="1"/>
              <a:t>dengan</a:t>
            </a:r>
            <a:r>
              <a:rPr lang="en-US" dirty="0"/>
              <a:t> MySQL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menginput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Database</a:t>
            </a:r>
          </a:p>
          <a:p>
            <a:r>
              <a:rPr lang="en-US" dirty="0"/>
              <a:t>Ada 3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diperhatikan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php</a:t>
            </a:r>
            <a:r>
              <a:rPr lang="en-US" dirty="0"/>
              <a:t> insert data:</a:t>
            </a:r>
          </a:p>
          <a:p>
            <a:r>
              <a:rPr lang="en-US" dirty="0"/>
              <a:t>1. </a:t>
            </a:r>
            <a:r>
              <a:rPr lang="en-US" dirty="0" err="1"/>
              <a:t>Mencari</a:t>
            </a:r>
            <a:r>
              <a:rPr lang="en-US" dirty="0"/>
              <a:t> variable </a:t>
            </a:r>
            <a:r>
              <a:rPr lang="en-US" dirty="0" err="1"/>
              <a:t>untuk</a:t>
            </a:r>
            <a:r>
              <a:rPr lang="en-US" dirty="0"/>
              <a:t> database connection</a:t>
            </a:r>
          </a:p>
          <a:p>
            <a:pPr lvl="1"/>
            <a:r>
              <a:rPr lang="en-US" dirty="0"/>
              <a:t>Variable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di </a:t>
            </a:r>
            <a:r>
              <a:rPr lang="en-US" dirty="0" err="1"/>
              <a:t>Mysql</a:t>
            </a:r>
            <a:r>
              <a:rPr lang="en-US" dirty="0"/>
              <a:t> User account.</a:t>
            </a:r>
          </a:p>
        </p:txBody>
      </p:sp>
    </p:spTree>
    <p:extLst>
      <p:ext uri="{BB962C8B-B14F-4D97-AF65-F5344CB8AC3E}">
        <p14:creationId xmlns:p14="http://schemas.microsoft.com/office/powerpoint/2010/main" val="226546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1704109" y="2140528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2.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database.</a:t>
            </a:r>
          </a:p>
          <a:p>
            <a:r>
              <a:rPr lang="en-US" dirty="0"/>
              <a:t>3. </a:t>
            </a:r>
            <a:r>
              <a:rPr lang="en-US" dirty="0" err="1"/>
              <a:t>Perintah</a:t>
            </a:r>
            <a:r>
              <a:rPr lang="en-US" dirty="0"/>
              <a:t> SQL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menginput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794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8" y="458498"/>
            <a:ext cx="10428140" cy="589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1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2469924"/>
            <a:ext cx="9864436" cy="92444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http://localhost/Insert_data.php?value1=12&amp;value2=24</a:t>
            </a:r>
            <a:r>
              <a:rPr lang="en-US" dirty="0"/>
              <a:t> =&gt; </a:t>
            </a:r>
            <a:r>
              <a:rPr lang="en-US" dirty="0" err="1"/>
              <a:t>adalah</a:t>
            </a:r>
            <a:r>
              <a:rPr lang="en-US" dirty="0"/>
              <a:t> link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menginput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database.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Insert_data</a:t>
            </a:r>
            <a:r>
              <a:rPr lang="en-US" dirty="0"/>
              <a:t> testing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23790"/>
            <a:ext cx="9182892" cy="10221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56" y="4974960"/>
            <a:ext cx="10106924" cy="1104468"/>
          </a:xfrm>
          <a:prstGeom prst="rect">
            <a:avLst/>
          </a:prstGeom>
        </p:spPr>
      </p:pic>
      <p:sp>
        <p:nvSpPr>
          <p:cNvPr id="7" name="Title 2"/>
          <p:cNvSpPr txBox="1">
            <a:spLocks/>
          </p:cNvSpPr>
          <p:nvPr/>
        </p:nvSpPr>
        <p:spPr>
          <a:xfrm>
            <a:off x="841680" y="3518374"/>
            <a:ext cx="1074072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input data.</a:t>
            </a:r>
          </a:p>
        </p:txBody>
      </p:sp>
    </p:spTree>
    <p:extLst>
      <p:ext uri="{BB962C8B-B14F-4D97-AF65-F5344CB8AC3E}">
        <p14:creationId xmlns:p14="http://schemas.microsoft.com/office/powerpoint/2010/main" val="348167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ESP8266 </a:t>
            </a:r>
            <a:r>
              <a:rPr lang="en-US" dirty="0" err="1"/>
              <a:t>Wifi</a:t>
            </a:r>
            <a:r>
              <a:rPr lang="en-US" dirty="0"/>
              <a:t> connection programming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19" y="1417638"/>
            <a:ext cx="5466918" cy="4909273"/>
          </a:xfr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6483926" y="1447800"/>
            <a:ext cx="5098473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Kodingan</a:t>
            </a:r>
            <a:r>
              <a:rPr lang="en-US" dirty="0"/>
              <a:t> </a:t>
            </a:r>
            <a:r>
              <a:rPr lang="en-US" dirty="0" err="1"/>
              <a:t>disamping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kodingan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 connection</a:t>
            </a:r>
          </a:p>
          <a:p>
            <a:r>
              <a:rPr lang="en-US" dirty="0" err="1"/>
              <a:t>Ssid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password </a:t>
            </a:r>
            <a:r>
              <a:rPr lang="en-US" dirty="0" err="1"/>
              <a:t>diperlukan</a:t>
            </a:r>
            <a:r>
              <a:rPr lang="en-US" dirty="0"/>
              <a:t> esp8266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wi-fi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97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8. ESP8266 </a:t>
            </a:r>
            <a:r>
              <a:rPr lang="en-US" dirty="0" err="1"/>
              <a:t>Wifi</a:t>
            </a:r>
            <a:r>
              <a:rPr lang="en-US" dirty="0"/>
              <a:t> Client Programming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8" y="1724892"/>
            <a:ext cx="6373091" cy="4592782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6927272" y="1544782"/>
            <a:ext cx="5098473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Cara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codingan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menginput</a:t>
            </a:r>
            <a:r>
              <a:rPr lang="en-US" dirty="0"/>
              <a:t> data </a:t>
            </a:r>
            <a:r>
              <a:rPr lang="en-US" dirty="0" err="1"/>
              <a:t>melalui</a:t>
            </a:r>
            <a:r>
              <a:rPr lang="en-US" dirty="0"/>
              <a:t> browser </a:t>
            </a:r>
            <a:r>
              <a:rPr lang="en-US" dirty="0" err="1"/>
              <a:t>url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500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kelembaban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parameter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me-monitoring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.</a:t>
            </a:r>
          </a:p>
          <a:p>
            <a:r>
              <a:rPr lang="en-US" dirty="0" err="1"/>
              <a:t>Applikasi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monitoring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kalibrasi</a:t>
            </a:r>
            <a:r>
              <a:rPr lang="en-US" dirty="0"/>
              <a:t> </a:t>
            </a:r>
            <a:r>
              <a:rPr lang="en-US" dirty="0" err="1"/>
              <a:t>ruangan</a:t>
            </a:r>
            <a:r>
              <a:rPr lang="en-US" dirty="0"/>
              <a:t>, greenhouse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gudang</a:t>
            </a:r>
            <a:r>
              <a:rPr lang="en-US" dirty="0"/>
              <a:t>.</a:t>
            </a:r>
          </a:p>
          <a:p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kelembaban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diukur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DHT11.</a:t>
            </a:r>
          </a:p>
          <a:p>
            <a:r>
              <a:rPr lang="en-US" dirty="0"/>
              <a:t>[1] DHT11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sensor digital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temperature yang </a:t>
            </a:r>
            <a:r>
              <a:rPr lang="en-US" dirty="0" err="1"/>
              <a:t>murah</a:t>
            </a:r>
            <a:r>
              <a:rPr lang="en-US" dirty="0"/>
              <a:t>. DHT11 </a:t>
            </a:r>
            <a:r>
              <a:rPr lang="en-US" dirty="0" err="1"/>
              <a:t>menggunakan</a:t>
            </a:r>
            <a:r>
              <a:rPr lang="en-US" dirty="0"/>
              <a:t> sensor </a:t>
            </a:r>
            <a:r>
              <a:rPr lang="en-US" dirty="0" err="1"/>
              <a:t>kelembaban</a:t>
            </a:r>
            <a:r>
              <a:rPr lang="en-US" dirty="0"/>
              <a:t> yang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kapasitif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thermistor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udara</a:t>
            </a:r>
            <a:r>
              <a:rPr lang="en-US" dirty="0"/>
              <a:t> </a:t>
            </a:r>
            <a:r>
              <a:rPr lang="en-US" dirty="0" err="1"/>
              <a:t>sekitar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mengeluarkan</a:t>
            </a:r>
            <a:r>
              <a:rPr lang="en-US" dirty="0"/>
              <a:t> output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digital </a:t>
            </a:r>
            <a:r>
              <a:rPr lang="en-US" dirty="0" err="1"/>
              <a:t>pada</a:t>
            </a:r>
            <a:r>
              <a:rPr lang="en-US" dirty="0"/>
              <a:t> pin data.</a:t>
            </a:r>
          </a:p>
          <a:p>
            <a:r>
              <a:rPr lang="en-US" dirty="0"/>
              <a:t>DHT11 </a:t>
            </a:r>
            <a:r>
              <a:rPr lang="en-US" dirty="0" err="1"/>
              <a:t>cukup</a:t>
            </a:r>
            <a:r>
              <a:rPr lang="en-US" dirty="0"/>
              <a:t> simple </a:t>
            </a:r>
            <a:r>
              <a:rPr lang="en-US" dirty="0" err="1"/>
              <a:t>untuk</a:t>
            </a:r>
            <a:r>
              <a:rPr lang="en-US" dirty="0"/>
              <a:t> di </a:t>
            </a:r>
            <a:r>
              <a:rPr lang="en-US" dirty="0" err="1"/>
              <a:t>gunakan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2 </a:t>
            </a:r>
            <a:r>
              <a:rPr lang="en-US" dirty="0" err="1"/>
              <a:t>detik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data yang </a:t>
            </a:r>
            <a:r>
              <a:rPr lang="en-US" dirty="0" err="1"/>
              <a:t>baru</a:t>
            </a:r>
            <a:r>
              <a:rPr lang="en-US" dirty="0"/>
              <a:t>.</a:t>
            </a:r>
          </a:p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kelembaban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database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menganalisa</a:t>
            </a:r>
            <a:r>
              <a:rPr lang="en-US" dirty="0"/>
              <a:t> data.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85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112" y="1417638"/>
            <a:ext cx="7546398" cy="47821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9. PHP graphic interface with </a:t>
            </a:r>
            <a:r>
              <a:rPr lang="en-US" dirty="0" err="1"/>
              <a:t>Jpgraph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55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40912"/>
            <a:ext cx="10363200" cy="358577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and Humidity graph</a:t>
            </a:r>
          </a:p>
        </p:txBody>
      </p:sp>
    </p:spTree>
    <p:extLst>
      <p:ext uri="{BB962C8B-B14F-4D97-AF65-F5344CB8AC3E}">
        <p14:creationId xmlns:p14="http://schemas.microsoft.com/office/powerpoint/2010/main" val="115151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[1] </a:t>
            </a:r>
            <a:r>
              <a:rPr lang="en-US" dirty="0">
                <a:hlinkClick r:id="rId2"/>
              </a:rPr>
              <a:t>https://www.adafruit.com/product/386</a:t>
            </a:r>
            <a:endParaRPr lang="en-US" dirty="0"/>
          </a:p>
          <a:p>
            <a:r>
              <a:rPr lang="en-US" dirty="0"/>
              <a:t>[2] </a:t>
            </a:r>
            <a:r>
              <a:rPr lang="en-US" dirty="0">
                <a:hlinkClick r:id="rId3"/>
              </a:rPr>
              <a:t>http://www.allaboutcircuits.com/projects/breadboard-and-program-an-esp-01-circuit-with-the-arduino-ide/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89960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kelembaban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proses </a:t>
            </a:r>
            <a:r>
              <a:rPr lang="en-US" dirty="0" err="1"/>
              <a:t>pengiriman</a:t>
            </a:r>
            <a:r>
              <a:rPr lang="en-US" dirty="0"/>
              <a:t> data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ESP8266.</a:t>
            </a:r>
          </a:p>
          <a:p>
            <a:r>
              <a:rPr lang="en-US" dirty="0"/>
              <a:t>ESP8266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IOT yang </a:t>
            </a:r>
            <a:r>
              <a:rPr lang="en-US" dirty="0" err="1"/>
              <a:t>murah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terintegrasi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-chip </a:t>
            </a:r>
            <a:r>
              <a:rPr lang="en-US" dirty="0" err="1"/>
              <a:t>dan</a:t>
            </a:r>
            <a:r>
              <a:rPr lang="en-US" dirty="0"/>
              <a:t> MCU (Micro Controller Unit).</a:t>
            </a:r>
          </a:p>
          <a:p>
            <a:r>
              <a:rPr lang="en-US" dirty="0"/>
              <a:t>ESP8266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diprogram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Arduino IDE (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library ESP8266) </a:t>
            </a:r>
            <a:r>
              <a:rPr lang="en-US" dirty="0" err="1"/>
              <a:t>atau</a:t>
            </a:r>
            <a:r>
              <a:rPr lang="en-US" dirty="0"/>
              <a:t> LUA programming Language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6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Jenis-jenis</a:t>
            </a:r>
            <a:r>
              <a:rPr lang="en-US" dirty="0"/>
              <a:t> ESP8266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43" y="1417638"/>
            <a:ext cx="8507313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8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40451"/>
            <a:ext cx="10002982" cy="462921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KERJA SISTEM</a:t>
            </a:r>
          </a:p>
        </p:txBody>
      </p:sp>
    </p:spTree>
    <p:extLst>
      <p:ext uri="{BB962C8B-B14F-4D97-AF65-F5344CB8AC3E}">
        <p14:creationId xmlns:p14="http://schemas.microsoft.com/office/powerpoint/2010/main" val="208895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MySQL and Apache setup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MySQL database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ESP8266 Schematic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ESP8266 Flashing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ESP8266 and DHT11 Programming with Arduino IDE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PHP insert data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ESP8266 </a:t>
            </a:r>
            <a:r>
              <a:rPr lang="en-US" dirty="0" err="1"/>
              <a:t>Wifi</a:t>
            </a:r>
            <a:r>
              <a:rPr lang="en-US" dirty="0"/>
              <a:t> connection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ESP8266 </a:t>
            </a:r>
            <a:r>
              <a:rPr lang="en-US" dirty="0" err="1"/>
              <a:t>Wifi</a:t>
            </a:r>
            <a:r>
              <a:rPr lang="en-US" dirty="0"/>
              <a:t> Client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PHP graphic interface with </a:t>
            </a:r>
            <a:r>
              <a:rPr lang="en-US" dirty="0" err="1"/>
              <a:t>jpgraph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072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MySQL and Apache setup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371600" y="160020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Supaya data bisa dibaca sensor dan datanya dikirim ke server, kita menggunakan XAMPP dengan mengaktifkan apache dan MySQL.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4" y="2738437"/>
            <a:ext cx="63817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3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MySQL database design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36" y="3989244"/>
            <a:ext cx="9753600" cy="142875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657" y="2121476"/>
            <a:ext cx="7074911" cy="1688523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1330036" y="1523999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 query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6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ESP8266 Schematic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765" y="1571746"/>
            <a:ext cx="7356290" cy="484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plan 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lan presentation" id="{3E9F0E27-4B3B-4D32-ACE0-136FB2759A95}" vid="{A4BCEBB7-3AD0-460E-BECB-303D18741B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656D85F-F071-4918-8CFE-64DCC814D49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0</TotalTime>
  <Words>474</Words>
  <Application>Microsoft Office PowerPoint</Application>
  <PresentationFormat>Widescreen</PresentationFormat>
  <Paragraphs>60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Cambria</vt:lpstr>
      <vt:lpstr>Wingdings 2</vt:lpstr>
      <vt:lpstr>Business plan presentation</vt:lpstr>
      <vt:lpstr>Humidity and Temperature Monitoring System</vt:lpstr>
      <vt:lpstr>Pengenalan</vt:lpstr>
      <vt:lpstr>Pengenalan</vt:lpstr>
      <vt:lpstr>Jenis-jenis ESP8266 yang sudah ada </vt:lpstr>
      <vt:lpstr>CARA KERJA SISTEM</vt:lpstr>
      <vt:lpstr>Langkah-langkah desain sistem:</vt:lpstr>
      <vt:lpstr>1. MySQL and Apache setup </vt:lpstr>
      <vt:lpstr>2. MySQL database design</vt:lpstr>
      <vt:lpstr>3. ESP8266 Schematic</vt:lpstr>
      <vt:lpstr>Hasil Rangkaian</vt:lpstr>
      <vt:lpstr>4. ESP8266 Flashing</vt:lpstr>
      <vt:lpstr>5. ESP8266 and DHT11 Programming with Arduino IDE</vt:lpstr>
      <vt:lpstr>Hasil dari Serial Monitor</vt:lpstr>
      <vt:lpstr>6. PHP insert data programming</vt:lpstr>
      <vt:lpstr>PowerPoint Presentation</vt:lpstr>
      <vt:lpstr>PowerPoint Presentation</vt:lpstr>
      <vt:lpstr>Insert_data testing</vt:lpstr>
      <vt:lpstr>7. ESP8266 Wifi connection programming</vt:lpstr>
      <vt:lpstr> 8. ESP8266 Wifi Client Programming</vt:lpstr>
      <vt:lpstr>9. PHP graphic interface with Jpgraph</vt:lpstr>
      <vt:lpstr>Temperature and Humidity graph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2017-01-24T17:16:50Z</dcterms:created>
  <dcterms:modified xsi:type="dcterms:W3CDTF">2017-01-25T02:57:30Z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TC034606629991</vt:lpwstr>
  </property>
</Properties>
</file>