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1" r:id="rId6"/>
    <p:sldId id="260" r:id="rId7"/>
    <p:sldId id="263" r:id="rId8"/>
    <p:sldId id="268" r:id="rId9"/>
    <p:sldId id="269" r:id="rId10"/>
    <p:sldId id="262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683"/>
    <a:srgbClr val="5E5D95"/>
    <a:srgbClr val="17466B"/>
    <a:srgbClr val="182DA8"/>
    <a:srgbClr val="2440AF"/>
    <a:srgbClr val="163FAF"/>
    <a:srgbClr val="62698E"/>
    <a:srgbClr val="942092"/>
    <a:srgbClr val="163CBC"/>
    <a:srgbClr val="0A4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BA5D-E133-424F-B9C9-D0049B4C0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9A121-8713-4F86-B65F-C4B25CAA4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CE46-37A6-4A86-89AE-0E2B0BD6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2061E-925D-4F5E-91CA-99A6297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3584-AD4F-46C3-A8DA-94C03FFB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B09-BD82-4383-9BFD-9E115E7C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0F8B1-D529-4791-BF3C-8B0E8C92C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EB92-EB66-4741-900C-58634623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72FA-3402-4A65-9E90-192076CE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5CAF-BF12-41B8-9BF4-CFDE5CF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8AB7F-CDC9-4F43-B415-8B06F9FD7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A8B55-7A38-4E9C-A8DD-D7C22FBC3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21E2-569A-4B31-834F-2DDDFF6D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EFEB1-966F-4388-9E1B-984E014A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7BCE-A9CE-4088-867C-32B5E1BE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BEB9-5150-4241-A835-0867B1A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8C46-075F-407E-BE68-CA2CF8ED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4123-ECAB-46F5-9F9D-3B27C5C2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25F8-6D24-4908-9510-AC60E2E1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6CF1-6DC6-4F2B-906A-3C56BE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D0BC-8EEE-40BC-A606-224690D6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3FCB-D03C-49E5-B03B-918AC230B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ECB6-A856-466E-8E4B-30CF9143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FD08-815A-48B7-B4D9-8462EA76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AD59F-7032-492D-B4A6-34BFE257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8553-8290-4AE2-9705-B7396641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9347-0CB2-432E-921C-04330F27B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DFCE-F071-4615-90DE-ED9C3FAC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D358-63BF-4763-B992-DAEF242D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01C59-B76F-416A-9924-5712696D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4EE2-42F6-44D6-88C6-F9D37C3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F9A6-27CA-4A3C-AE0B-7C2ECBB1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6853-7352-4FD1-8724-B1E4E1CB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B9F6-4593-4100-9E2E-04D8DF7C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6635B-CFF1-4112-A472-658901C60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401DE-8F8F-4456-92FF-71FEF99EE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5A47-A49C-4B80-BF88-0E8E2CF9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3B6F9-F4B0-4BEB-9E9A-4F2D08C5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F959-1478-481B-BA00-C09DEDC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EAD-362A-464D-A339-1BE8649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4CBA2-EEB8-414B-A545-D990CC0B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C26A5-20C4-4207-866A-865C78A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853B-95CA-452D-8212-E3808B96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727F3-1890-4B98-819E-D8DD1F5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B1711-C15E-49A8-9F15-2E74EF9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BE4A0-680A-4F4E-912D-6844C6EA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8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38FD-5625-4364-A513-E4EE5A8A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6CE6-38D0-48FD-9165-7B1717EE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8E38D-F3D3-4698-A0FB-586141DDE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E90D-5778-4E5B-9C1D-DFA9A022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39F0F-6E1E-47EB-806C-850D90B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92A9-6C37-4495-95A7-8AB995FD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6E2-6722-45CB-93F0-B30278BA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5F402-D397-48F9-8E9E-26489D0AD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D74F5-BA35-4564-8F85-C6A5E17F8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6CD0A-F3D9-47E8-A84F-D244FC8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CE30D-9B92-4011-B8C7-CF4E7196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4753-D6F7-4859-BDAE-4BEB4ED8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5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0BD87-350C-42B0-811A-CE4BB59F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2244C-AD5B-4642-946A-5AC90398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06B5-D106-4620-BB13-8F92A7917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4557-4515-4B32-B4E2-B04B0C096466}" type="datetimeFigureOut">
              <a:rPr lang="en-US" smtClean="0"/>
              <a:t>8/5/2018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F03B-3D70-4464-A86D-7D4FEE4D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BE67-660D-4AD3-BCCE-3E16117D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FDDBA-513E-4778-ACCE-4B61371A3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9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kR0m4jkeBK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VYbXYfjBBS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youtu.be/SUbqykXVx0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YOW8m2YGt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B7E502-9E92-48EB-A506-B7D49042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323"/>
            <a:ext cx="12192000" cy="5261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9FEFC-67F1-422B-B646-573FFE1C597A}"/>
              </a:ext>
            </a:extLst>
          </p:cNvPr>
          <p:cNvSpPr txBox="1"/>
          <p:nvPr/>
        </p:nvSpPr>
        <p:spPr>
          <a:xfrm>
            <a:off x="5715000" y="1960684"/>
            <a:ext cx="344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27473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Autonomous cars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0568CA61-C7E9-4CF9-BD74-3C76C71E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6609" y="1814838"/>
            <a:ext cx="6478782" cy="48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1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1" y="280719"/>
            <a:ext cx="1124125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Generic Adversarial Networks: Style Transfer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ACEE5833-5DA7-4F3C-B4AF-A121D14A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23" y="1606282"/>
            <a:ext cx="8510954" cy="52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3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658" y="0"/>
            <a:ext cx="603621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Deep Q Learning: DQN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24133D11-1A34-4353-A5BC-2E886CD4A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68" y="1315793"/>
            <a:ext cx="8122993" cy="55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1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04CD-0588-4C1C-8D5E-E226AA7C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9" y="0"/>
            <a:ext cx="914986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 Process of training an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273F-8BE8-4612-9887-5AF97B2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Preprocessing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Visualizing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Implementing the algorithm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Training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E1669-2426-4361-8409-B0D0DED7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46" y="3013771"/>
            <a:ext cx="8046854" cy="384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87A4-B14A-4DD6-8294-DCF05BAB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05182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5402" y="280084"/>
            <a:ext cx="7366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“AI is the new electricity” </a:t>
            </a:r>
          </a:p>
          <a:p>
            <a:r>
              <a:rPr lang="en-US" sz="3200" b="1" dirty="0">
                <a:latin typeface="Times New Roman" charset="0"/>
                <a:ea typeface="Times New Roman" charset="0"/>
                <a:cs typeface="Times New Roman" charset="0"/>
              </a:rPr>
              <a:t>                                (Andrew Ng)</a:t>
            </a:r>
            <a:endParaRPr 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5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3BC-D0CA-4FE8-B77F-FAB958C3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678" y="238515"/>
            <a:ext cx="4671646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6FD1-D229-47F3-B799-6027FF1D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71" y="1867829"/>
            <a:ext cx="7783463" cy="1705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Learning: Data with Labels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Unsupervised Learning: Data without Labels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Reinforced Learning: Interaction with Environment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59CB8-E9C4-4D0F-8934-0BD107E0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70" y="3741122"/>
            <a:ext cx="7783463" cy="31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855" y="331262"/>
            <a:ext cx="964223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Learning: Data with Labels </a:t>
            </a:r>
            <a:b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168" y="1741225"/>
            <a:ext cx="6350391" cy="16631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Regression: Continuous Data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Classification: Classifying into categories </a:t>
            </a: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Example: Predicting Housing Prices</a:t>
            </a: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95358-1973-42E5-9B01-026F8683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59" y="3488788"/>
            <a:ext cx="5224441" cy="3369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8788"/>
            <a:ext cx="5224441" cy="33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90" y="372455"/>
            <a:ext cx="10387818" cy="13016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Unsupervised Learning: Data without Labels</a:t>
            </a:r>
            <a:b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endParaRPr lang="en-US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5176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Clustering: finding Patterns in the Data</a:t>
            </a: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Example: Clustering DNA sequences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0F11A3-4F58-4BAC-AE27-99C25FE2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08" y="2379747"/>
            <a:ext cx="6418383" cy="32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Reinforced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Q-Learning: teaching an agent to play games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5F177968-7E37-454C-A56D-A2EEBB1E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3" y="2533835"/>
            <a:ext cx="5767753" cy="367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EDE46-8FD5-4295-B6E8-34FD15B28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24" y="2533835"/>
            <a:ext cx="5023338" cy="367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678" y="316090"/>
            <a:ext cx="3818206" cy="107831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04" y="1556617"/>
            <a:ext cx="9501554" cy="433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Fully Connected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2FC7-6246-47F1-AC44-ACAB36C8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6" y="2314575"/>
            <a:ext cx="8477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253218"/>
            <a:ext cx="7644618" cy="111391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280" y="1590455"/>
            <a:ext cx="6983437" cy="700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Image Processing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514600"/>
            <a:ext cx="812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1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02C4-BE23-4422-A3B8-DE1204E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90" y="170229"/>
            <a:ext cx="7644618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B5F4-16A0-4090-8739-F2F302D8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4281" y="1690688"/>
            <a:ext cx="6983437" cy="7008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Supervised Deep Learning: Image Processing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2781300"/>
            <a:ext cx="8724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139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Machine Learning</vt:lpstr>
      <vt:lpstr>Supervised Learning: Data with Labels  </vt:lpstr>
      <vt:lpstr>Unsupervised Learning: Data without Labels </vt:lpstr>
      <vt:lpstr>Reinforced Learning</vt:lpstr>
      <vt:lpstr>Deep Learning</vt:lpstr>
      <vt:lpstr>Convolutional Neural Network</vt:lpstr>
      <vt:lpstr>Recurrent Neural Network</vt:lpstr>
      <vt:lpstr>Autonomous cars</vt:lpstr>
      <vt:lpstr>Generic Adversarial Networks: Style Transfer</vt:lpstr>
      <vt:lpstr>Deep Q Learning: DQN</vt:lpstr>
      <vt:lpstr>The Process of training an ML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</dc:creator>
  <cp:lastModifiedBy>avi</cp:lastModifiedBy>
  <cp:revision>36</cp:revision>
  <dcterms:created xsi:type="dcterms:W3CDTF">2018-08-01T14:09:10Z</dcterms:created>
  <dcterms:modified xsi:type="dcterms:W3CDTF">2018-08-05T18:07:31Z</dcterms:modified>
</cp:coreProperties>
</file>