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5343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90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627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88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22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0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2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5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50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90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3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23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0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52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52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5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39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2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96CFE8-1CC3-4CA2-8DF6-2F47A5B6B575}" type="datetimeFigureOut">
              <a:rPr lang="he-IL" smtClean="0"/>
              <a:t>ט'/שבט/תש"פ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00FB-C923-4B18-8F10-1162AC5FB7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887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מעוגל 1"/>
          <p:cNvSpPr/>
          <p:nvPr/>
        </p:nvSpPr>
        <p:spPr>
          <a:xfrm>
            <a:off x="6652338" y="2340494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 server running with the malicious, compiled, file</a:t>
            </a:r>
          </a:p>
        </p:txBody>
      </p:sp>
      <p:sp>
        <p:nvSpPr>
          <p:cNvPr id="4" name="מלבן מעוגל 3"/>
          <p:cNvSpPr/>
          <p:nvPr/>
        </p:nvSpPr>
        <p:spPr>
          <a:xfrm>
            <a:off x="2674383" y="2340494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C&amp;C server running as </a:t>
            </a:r>
            <a:r>
              <a:rPr lang="en-US" dirty="0" err="1" smtClean="0"/>
              <a:t>dns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60915" y="329938"/>
            <a:ext cx="33738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 smtClean="0"/>
              <a:t>Preparations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347974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2715586" y="3191975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Forward normal </a:t>
            </a:r>
            <a:r>
              <a:rPr lang="en-US" dirty="0" err="1" smtClean="0"/>
              <a:t>dns</a:t>
            </a:r>
            <a:r>
              <a:rPr lang="en-US" dirty="0" smtClean="0"/>
              <a:t> requests to real </a:t>
            </a:r>
            <a:r>
              <a:rPr lang="en-US" dirty="0" err="1" smtClean="0"/>
              <a:t>dns</a:t>
            </a:r>
            <a:endParaRPr lang="en-US" dirty="0" smtClean="0"/>
          </a:p>
        </p:txBody>
      </p:sp>
      <p:sp>
        <p:nvSpPr>
          <p:cNvPr id="5" name="מלבן מעוגל 4"/>
          <p:cNvSpPr/>
          <p:nvPr/>
        </p:nvSpPr>
        <p:spPr>
          <a:xfrm>
            <a:off x="3806864" y="5120863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Attacker selects a file to be executed by victim</a:t>
            </a:r>
          </a:p>
        </p:txBody>
      </p:sp>
      <p:sp>
        <p:nvSpPr>
          <p:cNvPr id="7" name="מלבן מעוגל 6"/>
          <p:cNvSpPr/>
          <p:nvPr/>
        </p:nvSpPr>
        <p:spPr>
          <a:xfrm>
            <a:off x="4307336" y="1119880"/>
            <a:ext cx="1539282" cy="11078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Wait for first </a:t>
            </a:r>
            <a:r>
              <a:rPr lang="en-US" dirty="0" err="1" smtClean="0"/>
              <a:t>dns</a:t>
            </a:r>
            <a:r>
              <a:rPr lang="en-US" dirty="0" smtClean="0"/>
              <a:t> message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184810" y="215338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Server is activated.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6804256" y="5049826"/>
            <a:ext cx="2253804" cy="13947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The next heartbeat will be answered with a different 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776" y="169040"/>
            <a:ext cx="430483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 smtClean="0"/>
              <a:t>Server Side Flow</a:t>
            </a:r>
            <a:endParaRPr lang="he-IL" sz="4800" dirty="0"/>
          </a:p>
        </p:txBody>
      </p:sp>
      <p:cxnSp>
        <p:nvCxnSpPr>
          <p:cNvPr id="12" name="מחבר חץ ישר 11"/>
          <p:cNvCxnSpPr>
            <a:stCxn id="8" idx="2"/>
            <a:endCxn id="28" idx="0"/>
          </p:cNvCxnSpPr>
          <p:nvPr/>
        </p:nvCxnSpPr>
        <p:spPr>
          <a:xfrm flipH="1">
            <a:off x="1194946" y="1501264"/>
            <a:ext cx="56664" cy="5912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7" idx="2"/>
            <a:endCxn id="4" idx="0"/>
          </p:cNvCxnSpPr>
          <p:nvPr/>
        </p:nvCxnSpPr>
        <p:spPr>
          <a:xfrm flipH="1">
            <a:off x="3782386" y="2227685"/>
            <a:ext cx="1294591" cy="9642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26" idx="2"/>
            <a:endCxn id="5" idx="0"/>
          </p:cNvCxnSpPr>
          <p:nvPr/>
        </p:nvCxnSpPr>
        <p:spPr>
          <a:xfrm flipH="1">
            <a:off x="4873664" y="4477901"/>
            <a:ext cx="1828669" cy="642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5" idx="3"/>
            <a:endCxn id="9" idx="1"/>
          </p:cNvCxnSpPr>
          <p:nvPr/>
        </p:nvCxnSpPr>
        <p:spPr>
          <a:xfrm flipV="1">
            <a:off x="5940464" y="5747215"/>
            <a:ext cx="863792" cy="166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 מעוגל 27"/>
          <p:cNvSpPr/>
          <p:nvPr/>
        </p:nvSpPr>
        <p:spPr>
          <a:xfrm>
            <a:off x="128146" y="2092561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Set up </a:t>
            </a:r>
            <a:r>
              <a:rPr lang="en-US" dirty="0" err="1" smtClean="0"/>
              <a:t>dns</a:t>
            </a:r>
            <a:r>
              <a:rPr lang="en-US" dirty="0" smtClean="0"/>
              <a:t> listener</a:t>
            </a:r>
          </a:p>
          <a:p>
            <a:pPr algn="ctr"/>
            <a:r>
              <a:rPr lang="en-US" dirty="0" smtClean="0"/>
              <a:t>&amp; web server</a:t>
            </a:r>
          </a:p>
        </p:txBody>
      </p:sp>
      <p:cxnSp>
        <p:nvCxnSpPr>
          <p:cNvPr id="31" name="מחבר חץ ישר 30"/>
          <p:cNvCxnSpPr>
            <a:stCxn id="28" idx="3"/>
            <a:endCxn id="7" idx="1"/>
          </p:cNvCxnSpPr>
          <p:nvPr/>
        </p:nvCxnSpPr>
        <p:spPr>
          <a:xfrm flipV="1">
            <a:off x="2261746" y="1673783"/>
            <a:ext cx="2045590" cy="10617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מעוגל 25"/>
          <p:cNvSpPr/>
          <p:nvPr/>
        </p:nvSpPr>
        <p:spPr>
          <a:xfrm>
            <a:off x="5635533" y="3191975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Get “heart beat” </a:t>
            </a:r>
            <a:r>
              <a:rPr lang="en-US" dirty="0" err="1" smtClean="0"/>
              <a:t>dns</a:t>
            </a:r>
            <a:r>
              <a:rPr lang="en-US" dirty="0" smtClean="0"/>
              <a:t> requests</a:t>
            </a:r>
          </a:p>
        </p:txBody>
      </p:sp>
      <p:cxnSp>
        <p:nvCxnSpPr>
          <p:cNvPr id="27" name="מחבר חץ ישר 26"/>
          <p:cNvCxnSpPr>
            <a:stCxn id="7" idx="2"/>
            <a:endCxn id="26" idx="0"/>
          </p:cNvCxnSpPr>
          <p:nvPr/>
        </p:nvCxnSpPr>
        <p:spPr>
          <a:xfrm>
            <a:off x="5076977" y="2227685"/>
            <a:ext cx="1625356" cy="9642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 מעוגל 38"/>
          <p:cNvSpPr/>
          <p:nvPr/>
        </p:nvSpPr>
        <p:spPr>
          <a:xfrm>
            <a:off x="9711358" y="5120863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Victim requests the file over DNS TXT</a:t>
            </a:r>
          </a:p>
        </p:txBody>
      </p:sp>
      <p:cxnSp>
        <p:nvCxnSpPr>
          <p:cNvPr id="40" name="מחבר חץ ישר 39"/>
          <p:cNvCxnSpPr>
            <a:stCxn id="9" idx="3"/>
            <a:endCxn id="39" idx="1"/>
          </p:cNvCxnSpPr>
          <p:nvPr/>
        </p:nvCxnSpPr>
        <p:spPr>
          <a:xfrm>
            <a:off x="9058060" y="5747215"/>
            <a:ext cx="653298" cy="166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4759918" y="3229083"/>
            <a:ext cx="2357707" cy="146735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Command runs a </a:t>
            </a:r>
            <a:r>
              <a:rPr lang="en-US" dirty="0" err="1" smtClean="0"/>
              <a:t>fileless</a:t>
            </a:r>
            <a:r>
              <a:rPr lang="en-US" dirty="0" smtClean="0"/>
              <a:t> script, by </a:t>
            </a:r>
            <a:r>
              <a:rPr lang="en-US" dirty="0" smtClean="0"/>
              <a:t>downloading it from webserver</a:t>
            </a:r>
            <a:endParaRPr lang="en-US" dirty="0" smtClean="0"/>
          </a:p>
        </p:txBody>
      </p:sp>
      <p:sp>
        <p:nvSpPr>
          <p:cNvPr id="5" name="מלבן מעוגל 4"/>
          <p:cNvSpPr/>
          <p:nvPr/>
        </p:nvSpPr>
        <p:spPr>
          <a:xfrm>
            <a:off x="4882467" y="5317911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Sending a message to </a:t>
            </a:r>
            <a:r>
              <a:rPr lang="en-US" dirty="0" err="1" smtClean="0"/>
              <a:t>CnC</a:t>
            </a:r>
            <a:r>
              <a:rPr lang="en-US" dirty="0" smtClean="0"/>
              <a:t> every x seconds</a:t>
            </a:r>
          </a:p>
        </p:txBody>
      </p:sp>
      <p:sp>
        <p:nvSpPr>
          <p:cNvPr id="7" name="מלבן מעוגל 6"/>
          <p:cNvSpPr/>
          <p:nvPr/>
        </p:nvSpPr>
        <p:spPr>
          <a:xfrm>
            <a:off x="4759918" y="1062740"/>
            <a:ext cx="2391884" cy="152338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Injector saves a PowerShell command in registry, under “Run”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1262057" y="1181467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Injector is activated.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7688422" y="5317910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If the </a:t>
            </a:r>
            <a:r>
              <a:rPr lang="en-US" dirty="0" err="1" smtClean="0"/>
              <a:t>dns</a:t>
            </a:r>
            <a:r>
              <a:rPr lang="en-US" dirty="0" smtClean="0"/>
              <a:t> response isn’t usual, ask for the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776" y="169040"/>
            <a:ext cx="405098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 smtClean="0"/>
              <a:t>Client Side flow</a:t>
            </a:r>
            <a:endParaRPr lang="he-IL" sz="4800" dirty="0"/>
          </a:p>
        </p:txBody>
      </p:sp>
      <p:cxnSp>
        <p:nvCxnSpPr>
          <p:cNvPr id="12" name="מחבר חץ ישר 11"/>
          <p:cNvCxnSpPr>
            <a:stCxn id="8" idx="3"/>
            <a:endCxn id="7" idx="1"/>
          </p:cNvCxnSpPr>
          <p:nvPr/>
        </p:nvCxnSpPr>
        <p:spPr>
          <a:xfrm>
            <a:off x="3395657" y="1824430"/>
            <a:ext cx="1364261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7" idx="2"/>
            <a:endCxn id="4" idx="0"/>
          </p:cNvCxnSpPr>
          <p:nvPr/>
        </p:nvCxnSpPr>
        <p:spPr>
          <a:xfrm flipH="1">
            <a:off x="5938772" y="2586121"/>
            <a:ext cx="17088" cy="642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>
            <a:stCxn id="4" idx="2"/>
            <a:endCxn id="5" idx="0"/>
          </p:cNvCxnSpPr>
          <p:nvPr/>
        </p:nvCxnSpPr>
        <p:spPr>
          <a:xfrm>
            <a:off x="5938772" y="4696440"/>
            <a:ext cx="10495" cy="621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stCxn id="5" idx="3"/>
            <a:endCxn id="9" idx="1"/>
          </p:cNvCxnSpPr>
          <p:nvPr/>
        </p:nvCxnSpPr>
        <p:spPr>
          <a:xfrm flipV="1">
            <a:off x="7016067" y="5960873"/>
            <a:ext cx="67235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מעוגל 23"/>
          <p:cNvSpPr/>
          <p:nvPr/>
        </p:nvSpPr>
        <p:spPr>
          <a:xfrm>
            <a:off x="7757002" y="2977623"/>
            <a:ext cx="2133600" cy="12859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Decode the base64 and run file</a:t>
            </a:r>
          </a:p>
        </p:txBody>
      </p:sp>
      <p:cxnSp>
        <p:nvCxnSpPr>
          <p:cNvPr id="25" name="מחבר חץ ישר 24"/>
          <p:cNvCxnSpPr>
            <a:stCxn id="9" idx="0"/>
            <a:endCxn id="24" idx="2"/>
          </p:cNvCxnSpPr>
          <p:nvPr/>
        </p:nvCxnSpPr>
        <p:spPr>
          <a:xfrm flipV="1">
            <a:off x="8755222" y="4263549"/>
            <a:ext cx="68580" cy="10543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26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זרם מדחף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130</Words>
  <Application>Microsoft Office PowerPoint</Application>
  <PresentationFormat>מסך רחב</PresentationFormat>
  <Paragraphs>20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יונים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Yair</dc:creator>
  <cp:lastModifiedBy>Yair</cp:lastModifiedBy>
  <cp:revision>10</cp:revision>
  <dcterms:created xsi:type="dcterms:W3CDTF">2020-01-23T15:07:26Z</dcterms:created>
  <dcterms:modified xsi:type="dcterms:W3CDTF">2020-02-04T21:10:24Z</dcterms:modified>
</cp:coreProperties>
</file>