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0"/>
    <p:restoredTop sz="94694"/>
  </p:normalViewPr>
  <p:slideViewPr>
    <p:cSldViewPr snapToGrid="0" snapToObjects="1">
      <p:cViewPr>
        <p:scale>
          <a:sx n="28" d="100"/>
          <a:sy n="28" d="100"/>
        </p:scale>
        <p:origin x="13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EE6A-0B26-224E-9DDA-7E59DE1F38B4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87B9-C5F0-3A42-AAF5-C6B898FD5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0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EE6A-0B26-224E-9DDA-7E59DE1F38B4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87B9-C5F0-3A42-AAF5-C6B898FD5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9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EE6A-0B26-224E-9DDA-7E59DE1F38B4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87B9-C5F0-3A42-AAF5-C6B898FD5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3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EE6A-0B26-224E-9DDA-7E59DE1F38B4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87B9-C5F0-3A42-AAF5-C6B898FD5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2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EE6A-0B26-224E-9DDA-7E59DE1F38B4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87B9-C5F0-3A42-AAF5-C6B898FD5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2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EE6A-0B26-224E-9DDA-7E59DE1F38B4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87B9-C5F0-3A42-AAF5-C6B898FD5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6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EE6A-0B26-224E-9DDA-7E59DE1F38B4}" type="datetimeFigureOut">
              <a:rPr lang="en-US" smtClean="0"/>
              <a:t>6/5/19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87B9-C5F0-3A42-AAF5-C6B898FD5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04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EE6A-0B26-224E-9DDA-7E59DE1F38B4}" type="datetimeFigureOut">
              <a:rPr lang="en-US" smtClean="0"/>
              <a:t>6/5/19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87B9-C5F0-3A42-AAF5-C6B898FD5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EE6A-0B26-224E-9DDA-7E59DE1F38B4}" type="datetimeFigureOut">
              <a:rPr lang="en-US" smtClean="0"/>
              <a:t>6/5/19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87B9-C5F0-3A42-AAF5-C6B898FD5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3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EE6A-0B26-224E-9DDA-7E59DE1F38B4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87B9-C5F0-3A42-AAF5-C6B898FD5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6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EE6A-0B26-224E-9DDA-7E59DE1F38B4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87B9-C5F0-3A42-AAF5-C6B898FD5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7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9EE6A-0B26-224E-9DDA-7E59DE1F38B4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A87B9-C5F0-3A42-AAF5-C6B898FD5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3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17C92BC5-7EA2-404C-88B8-2C9E5BA52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2399288" cy="432006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64CB68-EF9B-9344-B106-F79B4BE4701D}"/>
              </a:ext>
            </a:extLst>
          </p:cNvPr>
          <p:cNvSpPr/>
          <p:nvPr/>
        </p:nvSpPr>
        <p:spPr>
          <a:xfrm>
            <a:off x="4180114" y="37680320"/>
            <a:ext cx="24623486" cy="1619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457200" rtl="1" eaLnBrk="1" latinLnBrk="0" hangingPunct="1"/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2BFD94-32D8-264F-847A-2AF566E765BE}"/>
              </a:ext>
            </a:extLst>
          </p:cNvPr>
          <p:cNvSpPr/>
          <p:nvPr/>
        </p:nvSpPr>
        <p:spPr>
          <a:xfrm>
            <a:off x="21840429" y="26203900"/>
            <a:ext cx="9498554" cy="717202"/>
          </a:xfrm>
          <a:prstGeom prst="rect">
            <a:avLst/>
          </a:prstGeom>
          <a:solidFill>
            <a:srgbClr val="F9E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457200" rtl="1" eaLnBrk="1" latinLnBrk="0" hangingPunct="1"/>
            <a:endParaRPr lang="en-US" sz="2400"/>
          </a:p>
        </p:txBody>
      </p:sp>
      <p:pic>
        <p:nvPicPr>
          <p:cNvPr id="9" name="Picture 8" descr="A picture containing sky, outdoor&#13;&#10;&#13;&#10;Description automatically generated">
            <a:extLst>
              <a:ext uri="{FF2B5EF4-FFF2-40B4-BE49-F238E27FC236}">
                <a16:creationId xmlns:a16="http://schemas.microsoft.com/office/drawing/2014/main" id="{5E5A0CD1-E353-1547-9214-308169D38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8660" y="29311524"/>
            <a:ext cx="4770431" cy="35048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9DDC4F-27A9-4942-956E-527897E5388D}"/>
              </a:ext>
            </a:extLst>
          </p:cNvPr>
          <p:cNvSpPr txBox="1"/>
          <p:nvPr/>
        </p:nvSpPr>
        <p:spPr>
          <a:xfrm>
            <a:off x="13013099" y="7019504"/>
            <a:ext cx="3186545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304836497</a:t>
            </a:r>
            <a:endParaRPr lang="en-US" sz="4400" dirty="0"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0971A6-56EF-4B42-904F-D0DD6D83CE05}"/>
              </a:ext>
            </a:extLst>
          </p:cNvPr>
          <p:cNvSpPr txBox="1"/>
          <p:nvPr/>
        </p:nvSpPr>
        <p:spPr>
          <a:xfrm>
            <a:off x="16199644" y="7019504"/>
            <a:ext cx="3186545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he-IL" sz="4400" dirty="0">
                <a:latin typeface="Arial" panose="020B0604020202020204" pitchFamily="34" charset="0"/>
                <a:cs typeface="Arial" panose="020B0604020202020204" pitchFamily="34" charset="0"/>
              </a:rPr>
              <a:t>305263501</a:t>
            </a:r>
            <a:endParaRPr lang="en-US" sz="4400" dirty="0"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4784C0-F5BA-7444-9BED-C073F9472762}"/>
              </a:ext>
            </a:extLst>
          </p:cNvPr>
          <p:cNvSpPr txBox="1"/>
          <p:nvPr/>
        </p:nvSpPr>
        <p:spPr>
          <a:xfrm>
            <a:off x="6766560" y="3802689"/>
            <a:ext cx="18119883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/>
            <a:r>
              <a:rPr lang="en-US" sz="9000" dirty="0"/>
              <a:t>360 Panoramic view inside buildings</a:t>
            </a:r>
          </a:p>
        </p:txBody>
      </p:sp>
    </p:spTree>
    <p:extLst>
      <p:ext uri="{BB962C8B-B14F-4D97-AF65-F5344CB8AC3E}">
        <p14:creationId xmlns:p14="http://schemas.microsoft.com/office/powerpoint/2010/main" val="870509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7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Yair Abramovitch</dc:creator>
  <cp:lastModifiedBy>Yair Abramovitch</cp:lastModifiedBy>
  <cp:revision>5</cp:revision>
  <dcterms:created xsi:type="dcterms:W3CDTF">2019-06-04T22:11:41Z</dcterms:created>
  <dcterms:modified xsi:type="dcterms:W3CDTF">2019-06-04T22:34:23Z</dcterms:modified>
</cp:coreProperties>
</file>