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5"/>
  </p:notesMasterIdLst>
  <p:sldIdLst>
    <p:sldId id="256" r:id="rId2"/>
    <p:sldId id="257" r:id="rId3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024-9887-E3F763754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024-9887-E3F763754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3F-4024-9887-E3F763754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8122351"/>
        <c:axId val="1568096911"/>
      </c:barChart>
      <c:catAx>
        <c:axId val="156812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68096911"/>
        <c:crosses val="autoZero"/>
        <c:auto val="1"/>
        <c:lblAlgn val="ctr"/>
        <c:lblOffset val="100"/>
        <c:noMultiLvlLbl val="0"/>
      </c:catAx>
      <c:valAx>
        <c:axId val="156809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56812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Net Profit Margin</c:v>
                </c:pt>
                <c:pt idx="1">
                  <c:v>Operating Profit Margin</c:v>
                </c:pt>
                <c:pt idx="2">
                  <c:v>EBITDA Margin</c:v>
                </c:pt>
                <c:pt idx="3">
                  <c:v>ROE</c:v>
                </c:pt>
                <c:pt idx="4">
                  <c:v>Current Ratio</c:v>
                </c:pt>
                <c:pt idx="5">
                  <c:v>Quick Ratio</c:v>
                </c:pt>
                <c:pt idx="6">
                  <c:v>Immediate Liquidity Ratio</c:v>
                </c:pt>
                <c:pt idx="7">
                  <c:v>Cashflow to Sales</c:v>
                </c:pt>
                <c:pt idx="8">
                  <c:v>Leverage Ratio</c:v>
                </c:pt>
                <c:pt idx="9">
                  <c:v>Equity to Assets</c:v>
                </c:pt>
                <c:pt idx="10">
                  <c:v>Receivables Ratio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0.23</c:v>
                </c:pt>
                <c:pt idx="1">
                  <c:v>0.21</c:v>
                </c:pt>
                <c:pt idx="2">
                  <c:v>0.31</c:v>
                </c:pt>
                <c:pt idx="3">
                  <c:v>0.4</c:v>
                </c:pt>
                <c:pt idx="4">
                  <c:v>1.6</c:v>
                </c:pt>
                <c:pt idx="5">
                  <c:v>1.3</c:v>
                </c:pt>
                <c:pt idx="6">
                  <c:v>1.2</c:v>
                </c:pt>
                <c:pt idx="7">
                  <c:v>0.25</c:v>
                </c:pt>
                <c:pt idx="8">
                  <c:v>0.43</c:v>
                </c:pt>
                <c:pt idx="9">
                  <c:v>0.57</c:v>
                </c:pt>
                <c:pt idx="10">
                  <c:v>0.16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.0"/>
        </c:scaling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Inventory Turnover</c:v>
                </c:pt>
                <c:pt idx="1">
                  <c:v>DSO (Days Sales Outstanding)</c:v>
                </c:pt>
                <c:pt idx="2">
                  <c:v>Payables 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</c:v>
                </c:pt>
                <c:pt idx="1">
                  <c:v>48</c:v>
                </c:pt>
                <c:pt idx="2">
                  <c:v>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C9CCC50-15F3-4994-8714-66E2B92B786C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B74B488-01B3-4DD6-B88E-A6906014BE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4B488-01B3-4DD6-B88E-A6906014BE7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4241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44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45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43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55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01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24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90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6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1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5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5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6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2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941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84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F73D-2702-B389-58D9-A2BADA74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Stock Financial Analysis: Apple Inc.</a:t>
            </a:r>
            <a:endParaRPr lang="he-IL" sz="5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68F0-7BAA-3A69-3552-5E68B514E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200" dirty="0"/>
              <a:t>Presented by Yair, David and Orel</a:t>
            </a:r>
          </a:p>
          <a:p>
            <a:pPr algn="ctr"/>
            <a:r>
              <a:rPr lang="en-US" sz="3200" dirty="0"/>
              <a:t>28/4/2025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587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B3DF-3BCB-EAA1-ECE9-C7DB0E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Company overview</a:t>
            </a:r>
            <a:endParaRPr lang="he-IL" sz="5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6D273-833F-DD7A-6C13-F5347E84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Company: Apple Inc.</a:t>
            </a:r>
          </a:p>
          <a:p>
            <a:pPr algn="l" rtl="0"/>
            <a:r>
              <a:rPr lang="en-US" dirty="0"/>
              <a:t>Ticker: AAPL</a:t>
            </a:r>
          </a:p>
          <a:p>
            <a:pPr algn="l" rtl="0"/>
            <a:r>
              <a:rPr lang="en-US" dirty="0"/>
              <a:t>Industry: Technology</a:t>
            </a:r>
          </a:p>
          <a:p>
            <a:pPr algn="l" rtl="0"/>
            <a:r>
              <a:rPr lang="en-US" dirty="0"/>
              <a:t>Market Cap: $2.6 Trillion</a:t>
            </a:r>
          </a:p>
          <a:p>
            <a:pPr algn="l" rtl="0"/>
            <a:r>
              <a:rPr lang="en-US" dirty="0"/>
              <a:t>Key Business Segments: Designs, manufactures, and markets smartphones, PCs, tablets, and wearables.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5916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58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Century Gothic</vt:lpstr>
      <vt:lpstr>Wingdings 3</vt:lpstr>
      <vt:lpstr>Ion Boardroom</vt:lpstr>
      <vt:lpstr>Stock Financial Analysis: Apple Inc.</vt:lpstr>
      <vt:lpstr>Company overview</vt:lpstr>
      <vt:lpstr>Financial Ratios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יאיר בר-יוסף</dc:creator>
  <cp:lastModifiedBy>יאיר בר-יוסף</cp:lastModifiedBy>
  <cp:revision>1</cp:revision>
  <dcterms:created xsi:type="dcterms:W3CDTF">2025-04-28T09:08:04Z</dcterms:created>
  <dcterms:modified xsi:type="dcterms:W3CDTF">2025-04-28T09:55:27Z</dcterms:modified>
</cp:coreProperties>
</file>