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CC9CCC50-15F3-4994-8714-66E2B92B786C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B74B488-01B3-4DD6-B88E-A6906014BE7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6830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44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5164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5455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5437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3553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8015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3248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9906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663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0193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9568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650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632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215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662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124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994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0A995F2-5AAD-4ED1-A045-2BFD143C9294}" type="datetimeFigureOut">
              <a:rPr lang="he-IL" smtClean="0"/>
              <a:t>ב'/אייר/תשפ"ה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he-I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CB13D24-C6AF-4EAD-A4BD-2F5C5E99046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784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BF73D-2702-B389-58D9-A2BADA74C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984016"/>
            <a:ext cx="7766936" cy="1646302"/>
          </a:xfrm>
        </p:spPr>
        <p:txBody>
          <a:bodyPr/>
          <a:lstStyle/>
          <a:p>
            <a:pPr algn="ctr"/>
            <a:r>
              <a:rPr lang="en-US" sz="50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Stock Financial Analysis: Apple Inc.</a:t>
            </a:r>
            <a:endParaRPr lang="he-IL" sz="50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C68F0-7BAA-3A69-3552-5E68B514E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3200" dirty="0"/>
              <a:t>Presented by Yair, David and Orel</a:t>
            </a:r>
          </a:p>
          <a:p>
            <a:pPr algn="ctr"/>
            <a:r>
              <a:rPr lang="en-US" sz="3200" dirty="0"/>
              <a:t>28/4/2025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05873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B3DF-3BCB-EAA1-ECE9-C7DB0EF9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000" dirty="0"/>
              <a:t>Company overview</a:t>
            </a:r>
            <a:endParaRPr lang="he-IL" sz="5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26D273-833F-DD7A-6C13-F5347E84A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/>
          </a:p>
          <a:p>
            <a:pPr algn="l" rtl="0"/>
            <a:r>
              <a:rPr lang="en-US" dirty="0"/>
              <a:t>Company: Apple Inc.</a:t>
            </a:r>
          </a:p>
          <a:p>
            <a:pPr algn="l" rtl="0"/>
            <a:r>
              <a:rPr lang="en-US" dirty="0"/>
              <a:t>Ticker: AAPL</a:t>
            </a:r>
          </a:p>
          <a:p>
            <a:pPr algn="l" rtl="0"/>
            <a:r>
              <a:rPr lang="en-US" dirty="0"/>
              <a:t>Industry: Technology</a:t>
            </a:r>
          </a:p>
          <a:p>
            <a:pPr algn="l" rtl="0"/>
            <a:r>
              <a:rPr lang="en-US" dirty="0"/>
              <a:t>Market Cap: $2.6 Trillion</a:t>
            </a:r>
          </a:p>
          <a:p>
            <a:pPr algn="l" rtl="0"/>
            <a:r>
              <a:rPr lang="en-US" dirty="0"/>
              <a:t>Key Business Segments: Designs, manufactures, and markets smartphones, PCs, tablets, and wearables.</a:t>
            </a:r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9359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</TotalTime>
  <Words>53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Century Gothic</vt:lpstr>
      <vt:lpstr>Wingdings 3</vt:lpstr>
      <vt:lpstr>Ion Boardroom</vt:lpstr>
      <vt:lpstr>Stock Financial Analysis: Apple Inc.</vt:lpstr>
      <vt:lpstr>Company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יאיר בר-יוסף</dc:creator>
  <cp:lastModifiedBy>יאיר בר-יוסף</cp:lastModifiedBy>
  <cp:revision>2</cp:revision>
  <dcterms:created xsi:type="dcterms:W3CDTF">2025-04-28T09:08:04Z</dcterms:created>
  <dcterms:modified xsi:type="dcterms:W3CDTF">2025-04-30T07:54:57Z</dcterms:modified>
</cp:coreProperties>
</file>