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Lq70iGGjFTpfVIYPT5C4D2pC25Mfqt1VZtf3EzjE2PI/edit#slide=id.gc6f80d1ff_0_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Technologies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 Course. Etan Rozin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this course is not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 depth </a:t>
            </a:r>
            <a:r>
              <a:rPr lang="en"/>
              <a:t>exhaustive</a:t>
            </a:r>
            <a:r>
              <a:rPr lang="en"/>
              <a:t> study of web technologies.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am not an expert, I am a user interface designer that self taught myself the technologies I needed in order to be able to implement user interface designs.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This is….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brain dump that might be able to shorten paths to understanding, and reveal a few tips and techniques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does not deal with server based technologies at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covered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web app stack includes several components on the client side. We will try and visit these: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HTML</a:t>
            </a:r>
            <a:r>
              <a:rPr lang="en"/>
              <a:t>. Responsible for the content of the page/app, the ‘What’.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CSS</a:t>
            </a:r>
            <a:r>
              <a:rPr lang="en"/>
              <a:t>. Responsible for the layout/display. The ‘How’.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Javascript</a:t>
            </a:r>
            <a:r>
              <a:rPr lang="en"/>
              <a:t>. Responsible for behaviour, logic.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SASS</a:t>
            </a:r>
            <a:r>
              <a:rPr lang="en"/>
              <a:t>. Advanced CSS, CSS preprocessor.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JQuery</a:t>
            </a:r>
            <a:r>
              <a:rPr lang="en"/>
              <a:t>. Making javascript more accessible.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Bootstrap</a:t>
            </a:r>
            <a:r>
              <a:rPr lang="en"/>
              <a:t>. A framework for putting it all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VUE</a:t>
            </a:r>
            <a:r>
              <a:rPr lang="en"/>
              <a:t>. A different, data driven way of doing things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Introduction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>
            <a:hlinkClick r:id="rId3"/>
          </p:cNvPr>
          <p:cNvSpPr/>
          <p:nvPr/>
        </p:nvSpPr>
        <p:spPr>
          <a:xfrm>
            <a:off x="3307650" y="2437925"/>
            <a:ext cx="2528700" cy="6426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HTML Intro...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