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js/js_scope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js/js_events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s/js_htmldom_eventlistener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array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/js_string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switch.asp" TargetMode="External"/><Relationship Id="rId4" Type="http://schemas.openxmlformats.org/officeDocument/2006/relationships/hyperlink" Target="https://www.w3schools.com/js/js_loop_for.asp" TargetMode="External"/><Relationship Id="rId5" Type="http://schemas.openxmlformats.org/officeDocument/2006/relationships/hyperlink" Target="https://www.w3schools.com/js/js_loop_while.asp" TargetMode="External"/><Relationship Id="rId6" Type="http://schemas.openxmlformats.org/officeDocument/2006/relationships/hyperlink" Target="https://www.w3schools.com/js/js_if_else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jsref/prop_html_classname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js/js_debugging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s/js_function_closures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lectron.atom.io/" TargetMode="External"/><Relationship Id="rId4" Type="http://schemas.openxmlformats.org/officeDocument/2006/relationships/hyperlink" Target="https://atom.io/" TargetMode="External"/><Relationship Id="rId5" Type="http://schemas.openxmlformats.org/officeDocument/2006/relationships/hyperlink" Target="https://developer.mozilla.org/en-US/docs/Web/JavaScript/Reference" TargetMode="External"/><Relationship Id="rId6" Type="http://schemas.openxmlformats.org/officeDocument/2006/relationships/hyperlink" Target="https://medium.com/coderbyte/50-resources-to-help-you-start-learning-javascript-in-2017-4c70b222a3b9" TargetMode="External"/><Relationship Id="rId7" Type="http://schemas.openxmlformats.org/officeDocument/2006/relationships/hyperlink" Target="https://www.javascript.com/" TargetMode="External"/><Relationship Id="rId8" Type="http://schemas.openxmlformats.org/officeDocument/2006/relationships/hyperlink" Target="https://www.w3schools.com/jsref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arth.nullschool.net/" TargetMode="External"/><Relationship Id="rId4" Type="http://schemas.openxmlformats.org/officeDocument/2006/relationships/hyperlink" Target="http://www.histography.io/" TargetMode="External"/><Relationship Id="rId5" Type="http://schemas.openxmlformats.org/officeDocument/2006/relationships/hyperlink" Target="https://threejs.org/" TargetMode="External"/><Relationship Id="rId6" Type="http://schemas.openxmlformats.org/officeDocument/2006/relationships/hyperlink" Target="http://chandlerprall.github.io/Physijs/examples/jenga.html" TargetMode="External"/><Relationship Id="rId7" Type="http://schemas.openxmlformats.org/officeDocument/2006/relationships/hyperlink" Target="https://electron.atom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js/js_intro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js/js_whereto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js/js_output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js_syntax.asp" TargetMode="External"/><Relationship Id="rId4" Type="http://schemas.openxmlformats.org/officeDocument/2006/relationships/hyperlink" Target="https://www.w3schools.com/js/js_statement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s/js_objects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6034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Course. Etan Rozin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Variable, object, function scope.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declared outside of a function have a global scope and can be accessed anywhere.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Variables declared within a JavaScript function, become LOCAL to the function.</a:t>
            </a:r>
            <a:br>
              <a:rPr lang="en"/>
            </a:br>
            <a:r>
              <a:rPr lang="en"/>
              <a:t>Local variables have local scope: They can only be accessed within the function.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lifetime of a JavaScript variable starts when it is declared.</a:t>
            </a:r>
            <a:br>
              <a:rPr lang="en"/>
            </a:br>
            <a:r>
              <a:rPr lang="en"/>
              <a:t>Local variables are deleted when the function is completed.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 arguments (parameters) work as local variables inside functions.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events are "things" that happen to HTML elements.</a:t>
            </a:r>
            <a:br>
              <a:rPr lang="en"/>
            </a:br>
            <a:r>
              <a:rPr lang="en"/>
              <a:t>When JavaScript is used in HTML pages, JavaScript can "react" on these events.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can include: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HTML web page has finished loading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HTML input field was changed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 HTML button was clicked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https://www.w3schools.com/js/js_events.asp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listeners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listeners allow listening to an event on an element and responding with a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"myBtn"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displayDate);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https://www.w3schools.com/js/js_htmldom_eventlistener.asp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arrays are used to store multiple values in a single variable.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 provides methods for building and manipulating arrays.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https://www.w3schools.com/js/js_arrays.asp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strings are used for storing and manipulating text.</a:t>
            </a:r>
            <a:br>
              <a:rPr lang="en"/>
            </a:br>
            <a:br>
              <a:rPr lang="en"/>
            </a:br>
            <a:r>
              <a:rPr lang="en"/>
              <a:t>Everything can be converted to a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https://www.w3schools.com/js/js_strings.asp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Looping making choices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provides several ways of looping or choosing among flow options: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Switch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Loop 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While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Branch on condition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Classes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ability to apply styles to page elements allows control over appearance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document.getElementById("p2").style.color = "blue";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document.getElementById("myDIV").className = "mystyle";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https://www.w3schools.com/jsref/prop_html_classname.asp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Object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JSON, or JavaScript Object Notation, has become a popular alternative to XML for defining structured data using JavaScript. A sample JSON definition that stores some information about Bob may look like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C78D8"/>
                </a:solidFill>
              </a:rPr>
              <a:t>{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"name": "Bob Miller",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 "occupation": "Programmer",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"Contact":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	{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 	"address": "253 Johnson Road",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 	"Home_Phone": "544-6443",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 	"Cell_Phone": "563-3566"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 	}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related methods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stringify(obj, [replacer], [space])</a:t>
            </a:r>
            <a:r>
              <a:rPr lang="en"/>
              <a:t> </a:t>
            </a:r>
            <a:br>
              <a:rPr lang="en"/>
            </a:br>
            <a:r>
              <a:rPr lang="en"/>
              <a:t>Converts a JavaScript object into a JSON string. (replacer = a function that will go over the data, space=padding to apply to the result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parse(string, [reviver])</a:t>
            </a:r>
            <a:br>
              <a:rPr lang="en"/>
            </a:br>
            <a:r>
              <a:rPr lang="en"/>
              <a:t>Converts a JSON string into a JavaScript object (reviver = function to apply to 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history object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history object contains the URLs visited by the user (within a browser window).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an array of url’s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Methods: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back()</a:t>
            </a:r>
            <a:r>
              <a:rPr lang="en"/>
              <a:t> Loads the previous URL in the history list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forward()</a:t>
            </a:r>
            <a:r>
              <a:rPr lang="en"/>
              <a:t> Loads the next URL in the history list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go()</a:t>
            </a:r>
            <a:r>
              <a:rPr lang="en"/>
              <a:t> Loads a specific URL from the history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JavaScript?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is the programming language of HTML and the Web.</a:t>
            </a:r>
            <a:br>
              <a:rPr lang="en"/>
            </a:br>
            <a:br>
              <a:rPr lang="en"/>
            </a:br>
            <a:r>
              <a:rPr lang="en"/>
              <a:t>JavaScript is easy to learn.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JavaSript is currently the most popular programming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extended by multiple frameworks, libraries on various platforms for multiple uses.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extensively documented and developed for. Dozens of tutorials and reference material exists on the web.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debugging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modern browsers include a debugger which can be used for runtime javascript debugging.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console.log(what I want to output)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debugger in the code. Execution will stop and debugger will allow examining variables, objects.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Best Practices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Avoid global variables (other solutions exist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https://www.w3schools.com/js/js_function_closures.asp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Always declare local variables (without var… it is global)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Declarations at the top (of script or function)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Initialize variables (var firstname = “”;)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Beware of automatic type conversions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function parameter defaults (if not supplied by caller can create error)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resources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https://electron.atom.io/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https://atom.io/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https://developer.mozilla.org/en-US/docs/Web/JavaScript/Reference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https://medium.com/coderbyte/50-resources-to-help-you-start-learning-javascript-in-2017-4c70b222a3b9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https://www.javascript.com/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https://www.w3schools.com/jsref/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Modest beginnings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Was created in 1993 by </a:t>
            </a:r>
            <a:r>
              <a:rPr lang="en"/>
              <a:t>Brendan Eich with the goal of embedding the Scheme programming language into its Netscape Navigator.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now...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https://earth.nullschool.net/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http://www.histography.io/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https://threejs.org/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http://chandlerprall.github.io/Physijs/examples/jenga.html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accent5"/>
                </a:solidFill>
                <a:hlinkClick r:id="rId7"/>
              </a:rPr>
              <a:t>https://electron.atom.io/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https://cesiumjs.org/index.html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is great for web/webapp development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can change HTML content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change HTML attributes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change HTML styles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selectively show/hide 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query the browser for user/environment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can communicate with host 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https://www.w3schools.com/js/js_intro.asp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does JavaScript live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Between &lt;script&gt; tags.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HTML document &lt;head&gt;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HTML body. Inline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linked file, external to the HTML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https://www.w3schools.com/js/js_whereto.asp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Various JavaScript output options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Writing into an HTML element, using innerHTML.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Writing into the HTML output using document.write().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Writing into an alert box, using window.alert().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Writing into the browser console, using console.log().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https://www.w3schools.com/js/js_output.asp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Syntax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is written as a series of statements.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Statements are </a:t>
            </a:r>
            <a:r>
              <a:rPr lang="en"/>
              <a:t>separated</a:t>
            </a:r>
            <a:r>
              <a:rPr lang="en"/>
              <a:t> by semicolons;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is case sensitive.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Statements are executed in order.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is single threaded.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types are not enforced.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https://www.w3schools.com/js/js_syntax.asp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https://www.w3schools.com/js/js_statements.asp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https://www.w3schools.com/js/js_variables.asp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Objects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is designed on a simple object-based paradigm. An object is a collection of properties, and a property is an association between a name (or key) and a value. </a:t>
            </a:r>
            <a:br>
              <a:rPr lang="en"/>
            </a:br>
            <a:r>
              <a:rPr lang="en"/>
              <a:t>A property's value can be a function, in which case the property is known as a method.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 = {type: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"Fiat"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model: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"500"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color: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https://www.w3schools.com/js/js_objects.asp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Functions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JavaScript function is a block of code designed to perform a particular task.</a:t>
            </a:r>
            <a:br>
              <a:rPr lang="en"/>
            </a:br>
            <a:r>
              <a:rPr lang="en"/>
              <a:t>It is executed when "something" invokes it.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myFunction(p1, p2) {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p1 * p2;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 function returns the product of p1 and p2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 theresult = myFunction(4,5);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