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1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3408F-B3C5-402B-9C61-53B08B91F4FD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6D20FB-4ED2-4B48-8C35-D63F51A9EFB6}">
      <dgm:prSet/>
      <dgm:spPr/>
      <dgm:t>
        <a:bodyPr/>
        <a:lstStyle/>
        <a:p>
          <a:r>
            <a:rPr lang="es-PE"/>
            <a:t>Anthony Sebastian Huaringa Esteban</a:t>
          </a:r>
          <a:endParaRPr lang="en-US"/>
        </a:p>
      </dgm:t>
    </dgm:pt>
    <dgm:pt modelId="{6E7FB623-CAAD-4219-9FB4-CA14CE42EB87}" type="parTrans" cxnId="{B5C163DA-69C4-4C7E-83DF-723A2CB57F24}">
      <dgm:prSet/>
      <dgm:spPr/>
      <dgm:t>
        <a:bodyPr/>
        <a:lstStyle/>
        <a:p>
          <a:endParaRPr lang="en-US"/>
        </a:p>
      </dgm:t>
    </dgm:pt>
    <dgm:pt modelId="{72935EB6-F1B6-4059-9CE4-CB19C4D679B6}" type="sibTrans" cxnId="{B5C163DA-69C4-4C7E-83DF-723A2CB57F24}">
      <dgm:prSet/>
      <dgm:spPr/>
      <dgm:t>
        <a:bodyPr/>
        <a:lstStyle/>
        <a:p>
          <a:endParaRPr lang="en-US"/>
        </a:p>
      </dgm:t>
    </dgm:pt>
    <dgm:pt modelId="{D015BCA6-D9E0-4536-8DB7-296944C59F60}">
      <dgm:prSet/>
      <dgm:spPr/>
      <dgm:t>
        <a:bodyPr/>
        <a:lstStyle/>
        <a:p>
          <a:r>
            <a:rPr lang="es-PE"/>
            <a:t>Jhon Alessandro Machacuay Rojas</a:t>
          </a:r>
          <a:endParaRPr lang="en-US"/>
        </a:p>
      </dgm:t>
    </dgm:pt>
    <dgm:pt modelId="{8049148C-1B1E-41A6-A2CA-5690A6D1AF5C}" type="parTrans" cxnId="{B5411CFF-F791-4E00-B404-45A653ADABB6}">
      <dgm:prSet/>
      <dgm:spPr/>
      <dgm:t>
        <a:bodyPr/>
        <a:lstStyle/>
        <a:p>
          <a:endParaRPr lang="en-US"/>
        </a:p>
      </dgm:t>
    </dgm:pt>
    <dgm:pt modelId="{CCED498E-CA9B-445F-BB5F-70F956D73932}" type="sibTrans" cxnId="{B5411CFF-F791-4E00-B404-45A653ADABB6}">
      <dgm:prSet/>
      <dgm:spPr/>
      <dgm:t>
        <a:bodyPr/>
        <a:lstStyle/>
        <a:p>
          <a:endParaRPr lang="en-US"/>
        </a:p>
      </dgm:t>
    </dgm:pt>
    <dgm:pt modelId="{EB19342A-5391-4E96-A38F-C85A2212B069}">
      <dgm:prSet/>
      <dgm:spPr/>
      <dgm:t>
        <a:bodyPr/>
        <a:lstStyle/>
        <a:p>
          <a:r>
            <a:rPr lang="es-PE"/>
            <a:t>Fernando Josue Pecho Franco</a:t>
          </a:r>
          <a:endParaRPr lang="en-US"/>
        </a:p>
      </dgm:t>
    </dgm:pt>
    <dgm:pt modelId="{21F580DF-038F-466F-AF63-8AC670C325E6}" type="parTrans" cxnId="{71D0F5A1-9EC9-4029-AEB1-4C1694094C67}">
      <dgm:prSet/>
      <dgm:spPr/>
      <dgm:t>
        <a:bodyPr/>
        <a:lstStyle/>
        <a:p>
          <a:endParaRPr lang="en-US"/>
        </a:p>
      </dgm:t>
    </dgm:pt>
    <dgm:pt modelId="{81A2E23B-9EAA-49E2-972D-121CFC9A4616}" type="sibTrans" cxnId="{71D0F5A1-9EC9-4029-AEB1-4C1694094C67}">
      <dgm:prSet/>
      <dgm:spPr/>
      <dgm:t>
        <a:bodyPr/>
        <a:lstStyle/>
        <a:p>
          <a:endParaRPr lang="en-US"/>
        </a:p>
      </dgm:t>
    </dgm:pt>
    <dgm:pt modelId="{C4AF6700-1835-4114-9F0F-CF41B36B3828}">
      <dgm:prSet/>
      <dgm:spPr/>
      <dgm:t>
        <a:bodyPr/>
        <a:lstStyle/>
        <a:p>
          <a:r>
            <a:rPr lang="es-PE"/>
            <a:t>Jairo Yair Caballero Huaccha</a:t>
          </a:r>
          <a:endParaRPr lang="en-US"/>
        </a:p>
      </dgm:t>
    </dgm:pt>
    <dgm:pt modelId="{3D128DA7-81B4-449D-8179-F1A6926270C1}" type="parTrans" cxnId="{747B5A44-1C8A-4457-8322-4DD3462BDD1C}">
      <dgm:prSet/>
      <dgm:spPr/>
      <dgm:t>
        <a:bodyPr/>
        <a:lstStyle/>
        <a:p>
          <a:endParaRPr lang="en-US"/>
        </a:p>
      </dgm:t>
    </dgm:pt>
    <dgm:pt modelId="{9902E02C-1EFF-4D91-8CC4-E67F211512C3}" type="sibTrans" cxnId="{747B5A44-1C8A-4457-8322-4DD3462BDD1C}">
      <dgm:prSet/>
      <dgm:spPr/>
      <dgm:t>
        <a:bodyPr/>
        <a:lstStyle/>
        <a:p>
          <a:endParaRPr lang="en-US"/>
        </a:p>
      </dgm:t>
    </dgm:pt>
    <dgm:pt modelId="{11E4C1FA-E4BB-4B70-BD2D-93DB40AE4B71}" type="pres">
      <dgm:prSet presAssocID="{71E3408F-B3C5-402B-9C61-53B08B91F4FD}" presName="vert0" presStyleCnt="0">
        <dgm:presLayoutVars>
          <dgm:dir/>
          <dgm:animOne val="branch"/>
          <dgm:animLvl val="lvl"/>
        </dgm:presLayoutVars>
      </dgm:prSet>
      <dgm:spPr/>
    </dgm:pt>
    <dgm:pt modelId="{47E82763-D1B2-422B-9A3A-DAA756A5AA99}" type="pres">
      <dgm:prSet presAssocID="{A46D20FB-4ED2-4B48-8C35-D63F51A9EFB6}" presName="thickLine" presStyleLbl="alignNode1" presStyleIdx="0" presStyleCnt="4"/>
      <dgm:spPr/>
    </dgm:pt>
    <dgm:pt modelId="{E881C398-0E94-4CA5-A215-6888D99C08AD}" type="pres">
      <dgm:prSet presAssocID="{A46D20FB-4ED2-4B48-8C35-D63F51A9EFB6}" presName="horz1" presStyleCnt="0"/>
      <dgm:spPr/>
    </dgm:pt>
    <dgm:pt modelId="{6CDDB365-7217-4F9A-93D6-AEF63D66A01A}" type="pres">
      <dgm:prSet presAssocID="{A46D20FB-4ED2-4B48-8C35-D63F51A9EFB6}" presName="tx1" presStyleLbl="revTx" presStyleIdx="0" presStyleCnt="4"/>
      <dgm:spPr/>
    </dgm:pt>
    <dgm:pt modelId="{E5E1A97C-DF39-4B4E-ABAF-E0431CF577F5}" type="pres">
      <dgm:prSet presAssocID="{A46D20FB-4ED2-4B48-8C35-D63F51A9EFB6}" presName="vert1" presStyleCnt="0"/>
      <dgm:spPr/>
    </dgm:pt>
    <dgm:pt modelId="{04CF1950-B665-4456-9C90-C0EEC317E48B}" type="pres">
      <dgm:prSet presAssocID="{D015BCA6-D9E0-4536-8DB7-296944C59F60}" presName="thickLine" presStyleLbl="alignNode1" presStyleIdx="1" presStyleCnt="4"/>
      <dgm:spPr/>
    </dgm:pt>
    <dgm:pt modelId="{AFE3DEB4-E7B4-48A6-A371-36578A87D542}" type="pres">
      <dgm:prSet presAssocID="{D015BCA6-D9E0-4536-8DB7-296944C59F60}" presName="horz1" presStyleCnt="0"/>
      <dgm:spPr/>
    </dgm:pt>
    <dgm:pt modelId="{702DCEAB-0CCD-48DC-A406-C3C0A74AB298}" type="pres">
      <dgm:prSet presAssocID="{D015BCA6-D9E0-4536-8DB7-296944C59F60}" presName="tx1" presStyleLbl="revTx" presStyleIdx="1" presStyleCnt="4"/>
      <dgm:spPr/>
    </dgm:pt>
    <dgm:pt modelId="{3A641ABE-7788-46F2-861C-A2818DC7F6DA}" type="pres">
      <dgm:prSet presAssocID="{D015BCA6-D9E0-4536-8DB7-296944C59F60}" presName="vert1" presStyleCnt="0"/>
      <dgm:spPr/>
    </dgm:pt>
    <dgm:pt modelId="{D8C544F5-6675-4638-BC53-B43475509BF3}" type="pres">
      <dgm:prSet presAssocID="{EB19342A-5391-4E96-A38F-C85A2212B069}" presName="thickLine" presStyleLbl="alignNode1" presStyleIdx="2" presStyleCnt="4"/>
      <dgm:spPr/>
    </dgm:pt>
    <dgm:pt modelId="{F8495BCA-E9B8-4DF5-9B76-37867F38D0B9}" type="pres">
      <dgm:prSet presAssocID="{EB19342A-5391-4E96-A38F-C85A2212B069}" presName="horz1" presStyleCnt="0"/>
      <dgm:spPr/>
    </dgm:pt>
    <dgm:pt modelId="{A4EAD894-35F3-4E50-AD36-A02167C5260A}" type="pres">
      <dgm:prSet presAssocID="{EB19342A-5391-4E96-A38F-C85A2212B069}" presName="tx1" presStyleLbl="revTx" presStyleIdx="2" presStyleCnt="4"/>
      <dgm:spPr/>
    </dgm:pt>
    <dgm:pt modelId="{AC7C800B-B4BC-455A-828B-698FB970AAF6}" type="pres">
      <dgm:prSet presAssocID="{EB19342A-5391-4E96-A38F-C85A2212B069}" presName="vert1" presStyleCnt="0"/>
      <dgm:spPr/>
    </dgm:pt>
    <dgm:pt modelId="{C8F0DA3C-454B-412A-A1D2-53E315D7F934}" type="pres">
      <dgm:prSet presAssocID="{C4AF6700-1835-4114-9F0F-CF41B36B3828}" presName="thickLine" presStyleLbl="alignNode1" presStyleIdx="3" presStyleCnt="4"/>
      <dgm:spPr/>
    </dgm:pt>
    <dgm:pt modelId="{3C1D9D1C-F7D5-4683-BF05-ACA532F04141}" type="pres">
      <dgm:prSet presAssocID="{C4AF6700-1835-4114-9F0F-CF41B36B3828}" presName="horz1" presStyleCnt="0"/>
      <dgm:spPr/>
    </dgm:pt>
    <dgm:pt modelId="{6A3E64D5-B924-4AF9-A282-FBE0C8C92CA9}" type="pres">
      <dgm:prSet presAssocID="{C4AF6700-1835-4114-9F0F-CF41B36B3828}" presName="tx1" presStyleLbl="revTx" presStyleIdx="3" presStyleCnt="4"/>
      <dgm:spPr/>
    </dgm:pt>
    <dgm:pt modelId="{32FD6472-C07E-4074-B5BE-6E4EF0E71F22}" type="pres">
      <dgm:prSet presAssocID="{C4AF6700-1835-4114-9F0F-CF41B36B3828}" presName="vert1" presStyleCnt="0"/>
      <dgm:spPr/>
    </dgm:pt>
  </dgm:ptLst>
  <dgm:cxnLst>
    <dgm:cxn modelId="{531AEF0B-C4CF-4A35-B664-0E81F6414D15}" type="presOf" srcId="{A46D20FB-4ED2-4B48-8C35-D63F51A9EFB6}" destId="{6CDDB365-7217-4F9A-93D6-AEF63D66A01A}" srcOrd="0" destOrd="0" presId="urn:microsoft.com/office/officeart/2008/layout/LinedList"/>
    <dgm:cxn modelId="{BE866417-662B-4DC3-95C2-DA2DB328EDBC}" type="presOf" srcId="{EB19342A-5391-4E96-A38F-C85A2212B069}" destId="{A4EAD894-35F3-4E50-AD36-A02167C5260A}" srcOrd="0" destOrd="0" presId="urn:microsoft.com/office/officeart/2008/layout/LinedList"/>
    <dgm:cxn modelId="{747B5A44-1C8A-4457-8322-4DD3462BDD1C}" srcId="{71E3408F-B3C5-402B-9C61-53B08B91F4FD}" destId="{C4AF6700-1835-4114-9F0F-CF41B36B3828}" srcOrd="3" destOrd="0" parTransId="{3D128DA7-81B4-449D-8179-F1A6926270C1}" sibTransId="{9902E02C-1EFF-4D91-8CC4-E67F211512C3}"/>
    <dgm:cxn modelId="{947FC688-6FBC-4EDF-9484-D22BC05DAF20}" type="presOf" srcId="{71E3408F-B3C5-402B-9C61-53B08B91F4FD}" destId="{11E4C1FA-E4BB-4B70-BD2D-93DB40AE4B71}" srcOrd="0" destOrd="0" presId="urn:microsoft.com/office/officeart/2008/layout/LinedList"/>
    <dgm:cxn modelId="{71D0F5A1-9EC9-4029-AEB1-4C1694094C67}" srcId="{71E3408F-B3C5-402B-9C61-53B08B91F4FD}" destId="{EB19342A-5391-4E96-A38F-C85A2212B069}" srcOrd="2" destOrd="0" parTransId="{21F580DF-038F-466F-AF63-8AC670C325E6}" sibTransId="{81A2E23B-9EAA-49E2-972D-121CFC9A4616}"/>
    <dgm:cxn modelId="{F8DA0FBD-3621-414A-B8B4-223D29CAEE88}" type="presOf" srcId="{C4AF6700-1835-4114-9F0F-CF41B36B3828}" destId="{6A3E64D5-B924-4AF9-A282-FBE0C8C92CA9}" srcOrd="0" destOrd="0" presId="urn:microsoft.com/office/officeart/2008/layout/LinedList"/>
    <dgm:cxn modelId="{B5C163DA-69C4-4C7E-83DF-723A2CB57F24}" srcId="{71E3408F-B3C5-402B-9C61-53B08B91F4FD}" destId="{A46D20FB-4ED2-4B48-8C35-D63F51A9EFB6}" srcOrd="0" destOrd="0" parTransId="{6E7FB623-CAAD-4219-9FB4-CA14CE42EB87}" sibTransId="{72935EB6-F1B6-4059-9CE4-CB19C4D679B6}"/>
    <dgm:cxn modelId="{E186D5E8-043F-428E-826B-988DC79C2579}" type="presOf" srcId="{D015BCA6-D9E0-4536-8DB7-296944C59F60}" destId="{702DCEAB-0CCD-48DC-A406-C3C0A74AB298}" srcOrd="0" destOrd="0" presId="urn:microsoft.com/office/officeart/2008/layout/LinedList"/>
    <dgm:cxn modelId="{B5411CFF-F791-4E00-B404-45A653ADABB6}" srcId="{71E3408F-B3C5-402B-9C61-53B08B91F4FD}" destId="{D015BCA6-D9E0-4536-8DB7-296944C59F60}" srcOrd="1" destOrd="0" parTransId="{8049148C-1B1E-41A6-A2CA-5690A6D1AF5C}" sibTransId="{CCED498E-CA9B-445F-BB5F-70F956D73932}"/>
    <dgm:cxn modelId="{7B2865AA-252C-4B79-BC5C-123EFA116A03}" type="presParOf" srcId="{11E4C1FA-E4BB-4B70-BD2D-93DB40AE4B71}" destId="{47E82763-D1B2-422B-9A3A-DAA756A5AA99}" srcOrd="0" destOrd="0" presId="urn:microsoft.com/office/officeart/2008/layout/LinedList"/>
    <dgm:cxn modelId="{509EA599-07FE-4152-B9ED-97EA86818BBB}" type="presParOf" srcId="{11E4C1FA-E4BB-4B70-BD2D-93DB40AE4B71}" destId="{E881C398-0E94-4CA5-A215-6888D99C08AD}" srcOrd="1" destOrd="0" presId="urn:microsoft.com/office/officeart/2008/layout/LinedList"/>
    <dgm:cxn modelId="{2428FA9F-FDA0-4477-AFB2-47D6A688D973}" type="presParOf" srcId="{E881C398-0E94-4CA5-A215-6888D99C08AD}" destId="{6CDDB365-7217-4F9A-93D6-AEF63D66A01A}" srcOrd="0" destOrd="0" presId="urn:microsoft.com/office/officeart/2008/layout/LinedList"/>
    <dgm:cxn modelId="{1777C465-FCA5-47C7-9449-4E47BD21C4FD}" type="presParOf" srcId="{E881C398-0E94-4CA5-A215-6888D99C08AD}" destId="{E5E1A97C-DF39-4B4E-ABAF-E0431CF577F5}" srcOrd="1" destOrd="0" presId="urn:microsoft.com/office/officeart/2008/layout/LinedList"/>
    <dgm:cxn modelId="{E47F5F10-FB8B-4207-A823-3440ABFC783F}" type="presParOf" srcId="{11E4C1FA-E4BB-4B70-BD2D-93DB40AE4B71}" destId="{04CF1950-B665-4456-9C90-C0EEC317E48B}" srcOrd="2" destOrd="0" presId="urn:microsoft.com/office/officeart/2008/layout/LinedList"/>
    <dgm:cxn modelId="{908FF211-8A3A-4396-B11A-006C4AB96DB8}" type="presParOf" srcId="{11E4C1FA-E4BB-4B70-BD2D-93DB40AE4B71}" destId="{AFE3DEB4-E7B4-48A6-A371-36578A87D542}" srcOrd="3" destOrd="0" presId="urn:microsoft.com/office/officeart/2008/layout/LinedList"/>
    <dgm:cxn modelId="{175AF1FD-3AAB-438B-BE83-7E795BC6FD5C}" type="presParOf" srcId="{AFE3DEB4-E7B4-48A6-A371-36578A87D542}" destId="{702DCEAB-0CCD-48DC-A406-C3C0A74AB298}" srcOrd="0" destOrd="0" presId="urn:microsoft.com/office/officeart/2008/layout/LinedList"/>
    <dgm:cxn modelId="{02EB979B-520F-4E1A-B00A-A61AE3EAEF31}" type="presParOf" srcId="{AFE3DEB4-E7B4-48A6-A371-36578A87D542}" destId="{3A641ABE-7788-46F2-861C-A2818DC7F6DA}" srcOrd="1" destOrd="0" presId="urn:microsoft.com/office/officeart/2008/layout/LinedList"/>
    <dgm:cxn modelId="{FB2B742F-BFE3-4B5C-8AAE-4F0B29BDB137}" type="presParOf" srcId="{11E4C1FA-E4BB-4B70-BD2D-93DB40AE4B71}" destId="{D8C544F5-6675-4638-BC53-B43475509BF3}" srcOrd="4" destOrd="0" presId="urn:microsoft.com/office/officeart/2008/layout/LinedList"/>
    <dgm:cxn modelId="{6DCA8AA5-AB67-45AA-AB85-F9B6984E84F9}" type="presParOf" srcId="{11E4C1FA-E4BB-4B70-BD2D-93DB40AE4B71}" destId="{F8495BCA-E9B8-4DF5-9B76-37867F38D0B9}" srcOrd="5" destOrd="0" presId="urn:microsoft.com/office/officeart/2008/layout/LinedList"/>
    <dgm:cxn modelId="{D5944966-839F-43B0-8BE3-EDCEDF583508}" type="presParOf" srcId="{F8495BCA-E9B8-4DF5-9B76-37867F38D0B9}" destId="{A4EAD894-35F3-4E50-AD36-A02167C5260A}" srcOrd="0" destOrd="0" presId="urn:microsoft.com/office/officeart/2008/layout/LinedList"/>
    <dgm:cxn modelId="{5A077010-5C5C-49BE-BC1E-97D97660836A}" type="presParOf" srcId="{F8495BCA-E9B8-4DF5-9B76-37867F38D0B9}" destId="{AC7C800B-B4BC-455A-828B-698FB970AAF6}" srcOrd="1" destOrd="0" presId="urn:microsoft.com/office/officeart/2008/layout/LinedList"/>
    <dgm:cxn modelId="{3F903836-80AC-4D79-8BD3-7D483200F8F9}" type="presParOf" srcId="{11E4C1FA-E4BB-4B70-BD2D-93DB40AE4B71}" destId="{C8F0DA3C-454B-412A-A1D2-53E315D7F934}" srcOrd="6" destOrd="0" presId="urn:microsoft.com/office/officeart/2008/layout/LinedList"/>
    <dgm:cxn modelId="{4212BEA5-7445-4EB6-AB5E-AEABC0191F76}" type="presParOf" srcId="{11E4C1FA-E4BB-4B70-BD2D-93DB40AE4B71}" destId="{3C1D9D1C-F7D5-4683-BF05-ACA532F04141}" srcOrd="7" destOrd="0" presId="urn:microsoft.com/office/officeart/2008/layout/LinedList"/>
    <dgm:cxn modelId="{CAC802C1-ABF6-442A-932D-E7C74A682BC1}" type="presParOf" srcId="{3C1D9D1C-F7D5-4683-BF05-ACA532F04141}" destId="{6A3E64D5-B924-4AF9-A282-FBE0C8C92CA9}" srcOrd="0" destOrd="0" presId="urn:microsoft.com/office/officeart/2008/layout/LinedList"/>
    <dgm:cxn modelId="{25283CD4-045C-4299-89B7-DCB2278CC61E}" type="presParOf" srcId="{3C1D9D1C-F7D5-4683-BF05-ACA532F04141}" destId="{32FD6472-C07E-4074-B5BE-6E4EF0E71F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2E1BEA-57DF-4826-8A29-D82EC005169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EAB0EC-6D41-4F83-97FE-0ACA06B35A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✔️ Búsqueda de vuelos por destino, fecha y aerolínea.</a:t>
          </a:r>
          <a:endParaRPr lang="en-US"/>
        </a:p>
      </dgm:t>
    </dgm:pt>
    <dgm:pt modelId="{542A9AD6-E081-4098-9B1B-C790815D3ECB}" type="parTrans" cxnId="{58F1383D-BF30-4C63-B977-6A10096E6B84}">
      <dgm:prSet/>
      <dgm:spPr/>
      <dgm:t>
        <a:bodyPr/>
        <a:lstStyle/>
        <a:p>
          <a:endParaRPr lang="en-US"/>
        </a:p>
      </dgm:t>
    </dgm:pt>
    <dgm:pt modelId="{06705C6B-3CCF-4B1C-AE48-9A0EB72888A3}" type="sibTrans" cxnId="{58F1383D-BF30-4C63-B977-6A10096E6B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A12C3C-2971-4593-B520-0898B1BCBD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✔️ Reserva de boletos con selección de asiento.</a:t>
          </a:r>
          <a:endParaRPr lang="en-US"/>
        </a:p>
      </dgm:t>
    </dgm:pt>
    <dgm:pt modelId="{88C2E089-5004-43EF-98BE-1FB43E1A3A54}" type="parTrans" cxnId="{051B7671-9F26-4FDD-9BB2-AE26F94BC843}">
      <dgm:prSet/>
      <dgm:spPr/>
      <dgm:t>
        <a:bodyPr/>
        <a:lstStyle/>
        <a:p>
          <a:endParaRPr lang="en-US"/>
        </a:p>
      </dgm:t>
    </dgm:pt>
    <dgm:pt modelId="{3E6A4C98-837D-47BE-AF8C-160C5BCA04BC}" type="sibTrans" cxnId="{051B7671-9F26-4FDD-9BB2-AE26F94BC8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7DB7A-E3DC-46B5-A032-087012A03A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✔️ Integración con múltiples métodos de pago.</a:t>
          </a:r>
          <a:endParaRPr lang="en-US"/>
        </a:p>
      </dgm:t>
    </dgm:pt>
    <dgm:pt modelId="{8D0E738F-36A2-4DD6-9A79-411C0783E110}" type="parTrans" cxnId="{DE1A8DA7-ED31-4BE5-9EFB-2A70DB217948}">
      <dgm:prSet/>
      <dgm:spPr/>
      <dgm:t>
        <a:bodyPr/>
        <a:lstStyle/>
        <a:p>
          <a:endParaRPr lang="en-US"/>
        </a:p>
      </dgm:t>
    </dgm:pt>
    <dgm:pt modelId="{7ADB4F0A-8AC7-4BE0-9AC8-42C245CA5FC1}" type="sibTrans" cxnId="{DE1A8DA7-ED31-4BE5-9EFB-2A70DB2179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6B7B5A-0728-42FF-A03A-EC1835E4C4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✔️ Emisión de boletos electrónicos en PDF/QR.</a:t>
          </a:r>
          <a:endParaRPr lang="en-US"/>
        </a:p>
      </dgm:t>
    </dgm:pt>
    <dgm:pt modelId="{DF8D63C4-AE7B-4D21-9438-AC8949B9691B}" type="parTrans" cxnId="{4519F814-9417-420B-9A14-A8ABFA3DEB2A}">
      <dgm:prSet/>
      <dgm:spPr/>
      <dgm:t>
        <a:bodyPr/>
        <a:lstStyle/>
        <a:p>
          <a:endParaRPr lang="en-US"/>
        </a:p>
      </dgm:t>
    </dgm:pt>
    <dgm:pt modelId="{09B63C88-D884-4A13-B5C6-777E9F8E6597}" type="sibTrans" cxnId="{4519F814-9417-420B-9A14-A8ABFA3DEB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9709E8-CF75-429E-99B7-DB5B7B1EDF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✔️ Panel administrativo para gestión de vuelos y reportes.</a:t>
          </a:r>
          <a:endParaRPr lang="en-US"/>
        </a:p>
      </dgm:t>
    </dgm:pt>
    <dgm:pt modelId="{B6DED65A-7516-4BA5-9ABD-320A43A5C28C}" type="parTrans" cxnId="{C3EEEB0D-CD6C-4575-A868-66BF94E30541}">
      <dgm:prSet/>
      <dgm:spPr/>
      <dgm:t>
        <a:bodyPr/>
        <a:lstStyle/>
        <a:p>
          <a:endParaRPr lang="en-US"/>
        </a:p>
      </dgm:t>
    </dgm:pt>
    <dgm:pt modelId="{03459DD8-126E-4B85-92E4-9BAB9CF50B38}" type="sibTrans" cxnId="{C3EEEB0D-CD6C-4575-A868-66BF94E305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2A3348-9CDE-4E1A-BF15-ED9F01F2C6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✔️ Soporte multilingüe y responsivo para dispositivos móviles.</a:t>
          </a:r>
          <a:endParaRPr lang="en-US"/>
        </a:p>
      </dgm:t>
    </dgm:pt>
    <dgm:pt modelId="{C136269B-6779-4FC4-B313-F67E41FA2C2E}" type="parTrans" cxnId="{AC2A728B-7453-415A-B6CD-D7AEB0781612}">
      <dgm:prSet/>
      <dgm:spPr/>
      <dgm:t>
        <a:bodyPr/>
        <a:lstStyle/>
        <a:p>
          <a:endParaRPr lang="en-US"/>
        </a:p>
      </dgm:t>
    </dgm:pt>
    <dgm:pt modelId="{30E215B6-1F21-43C5-98E6-923F617A39E0}" type="sibTrans" cxnId="{AC2A728B-7453-415A-B6CD-D7AEB0781612}">
      <dgm:prSet/>
      <dgm:spPr/>
      <dgm:t>
        <a:bodyPr/>
        <a:lstStyle/>
        <a:p>
          <a:endParaRPr lang="en-US"/>
        </a:p>
      </dgm:t>
    </dgm:pt>
    <dgm:pt modelId="{9CE007BC-2EDD-4CD1-85B0-18707822E29C}" type="pres">
      <dgm:prSet presAssocID="{A62E1BEA-57DF-4826-8A29-D82EC0051697}" presName="root" presStyleCnt="0">
        <dgm:presLayoutVars>
          <dgm:dir/>
          <dgm:resizeHandles val="exact"/>
        </dgm:presLayoutVars>
      </dgm:prSet>
      <dgm:spPr/>
    </dgm:pt>
    <dgm:pt modelId="{C903BEAE-3293-475D-87A7-AD1C480868B8}" type="pres">
      <dgm:prSet presAssocID="{2DEAB0EC-6D41-4F83-97FE-0ACA06B35AA8}" presName="compNode" presStyleCnt="0"/>
      <dgm:spPr/>
    </dgm:pt>
    <dgm:pt modelId="{EE2C482B-AF42-4068-8B60-082BD74E60D3}" type="pres">
      <dgm:prSet presAssocID="{2DEAB0EC-6D41-4F83-97FE-0ACA06B35AA8}" presName="iconBgRect" presStyleLbl="bgShp" presStyleIdx="0" presStyleCnt="6"/>
      <dgm:spPr/>
    </dgm:pt>
    <dgm:pt modelId="{52325681-80E1-4E51-B97D-1040C13D4160}" type="pres">
      <dgm:prSet presAssocID="{2DEAB0EC-6D41-4F83-97FE-0ACA06B35AA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o"/>
        </a:ext>
      </dgm:extLst>
    </dgm:pt>
    <dgm:pt modelId="{DCC8603E-F8C4-4DFE-97E5-550CAADE458A}" type="pres">
      <dgm:prSet presAssocID="{2DEAB0EC-6D41-4F83-97FE-0ACA06B35AA8}" presName="spaceRect" presStyleCnt="0"/>
      <dgm:spPr/>
    </dgm:pt>
    <dgm:pt modelId="{5BF4E29D-457B-4211-8736-7F6E722A34C5}" type="pres">
      <dgm:prSet presAssocID="{2DEAB0EC-6D41-4F83-97FE-0ACA06B35AA8}" presName="textRect" presStyleLbl="revTx" presStyleIdx="0" presStyleCnt="6">
        <dgm:presLayoutVars>
          <dgm:chMax val="1"/>
          <dgm:chPref val="1"/>
        </dgm:presLayoutVars>
      </dgm:prSet>
      <dgm:spPr/>
    </dgm:pt>
    <dgm:pt modelId="{4D12F3CC-02B6-436A-AAB9-E38EDEEF4DB7}" type="pres">
      <dgm:prSet presAssocID="{06705C6B-3CCF-4B1C-AE48-9A0EB72888A3}" presName="sibTrans" presStyleCnt="0"/>
      <dgm:spPr/>
    </dgm:pt>
    <dgm:pt modelId="{1AE4C813-ECFA-467F-B08D-F6C45CA00654}" type="pres">
      <dgm:prSet presAssocID="{16A12C3C-2971-4593-B520-0898B1BCBD97}" presName="compNode" presStyleCnt="0"/>
      <dgm:spPr/>
    </dgm:pt>
    <dgm:pt modelId="{CA1C2FFB-596D-40E2-96F1-7D4A4F54CC1F}" type="pres">
      <dgm:prSet presAssocID="{16A12C3C-2971-4593-B520-0898B1BCBD97}" presName="iconBgRect" presStyleLbl="bgShp" presStyleIdx="1" presStyleCnt="6"/>
      <dgm:spPr/>
    </dgm:pt>
    <dgm:pt modelId="{350D8940-2552-44C3-893C-C6230B0D3E92}" type="pres">
      <dgm:prSet presAssocID="{16A12C3C-2971-4593-B520-0898B1BCBD9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835BC4F4-472E-4DC4-8283-B1536CAC8E23}" type="pres">
      <dgm:prSet presAssocID="{16A12C3C-2971-4593-B520-0898B1BCBD97}" presName="spaceRect" presStyleCnt="0"/>
      <dgm:spPr/>
    </dgm:pt>
    <dgm:pt modelId="{9911329E-D7A7-483B-B447-5F02D73F2778}" type="pres">
      <dgm:prSet presAssocID="{16A12C3C-2971-4593-B520-0898B1BCBD97}" presName="textRect" presStyleLbl="revTx" presStyleIdx="1" presStyleCnt="6">
        <dgm:presLayoutVars>
          <dgm:chMax val="1"/>
          <dgm:chPref val="1"/>
        </dgm:presLayoutVars>
      </dgm:prSet>
      <dgm:spPr/>
    </dgm:pt>
    <dgm:pt modelId="{1FF0CEE3-B2A0-4EC0-A80E-290A0444C5C2}" type="pres">
      <dgm:prSet presAssocID="{3E6A4C98-837D-47BE-AF8C-160C5BCA04BC}" presName="sibTrans" presStyleCnt="0"/>
      <dgm:spPr/>
    </dgm:pt>
    <dgm:pt modelId="{7D7FE1A2-2E32-4F95-A562-938F3A7F7203}" type="pres">
      <dgm:prSet presAssocID="{86A7DB7A-E3DC-46B5-A032-087012A03AC7}" presName="compNode" presStyleCnt="0"/>
      <dgm:spPr/>
    </dgm:pt>
    <dgm:pt modelId="{3B7FCDBA-DD11-4997-9E52-8C9D4488FF41}" type="pres">
      <dgm:prSet presAssocID="{86A7DB7A-E3DC-46B5-A032-087012A03AC7}" presName="iconBgRect" presStyleLbl="bgShp" presStyleIdx="2" presStyleCnt="6"/>
      <dgm:spPr/>
    </dgm:pt>
    <dgm:pt modelId="{E2E4DE33-5923-496E-ACA3-43ABABBEC720}" type="pres">
      <dgm:prSet presAssocID="{86A7DB7A-E3DC-46B5-A032-087012A03AC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CFAC813B-6EF5-4F14-8258-A2302C7045D2}" type="pres">
      <dgm:prSet presAssocID="{86A7DB7A-E3DC-46B5-A032-087012A03AC7}" presName="spaceRect" presStyleCnt="0"/>
      <dgm:spPr/>
    </dgm:pt>
    <dgm:pt modelId="{CF190B54-034E-4DB0-B131-7E4347F2D86D}" type="pres">
      <dgm:prSet presAssocID="{86A7DB7A-E3DC-46B5-A032-087012A03AC7}" presName="textRect" presStyleLbl="revTx" presStyleIdx="2" presStyleCnt="6">
        <dgm:presLayoutVars>
          <dgm:chMax val="1"/>
          <dgm:chPref val="1"/>
        </dgm:presLayoutVars>
      </dgm:prSet>
      <dgm:spPr/>
    </dgm:pt>
    <dgm:pt modelId="{52743620-0954-4F90-80EE-FEF438DD3759}" type="pres">
      <dgm:prSet presAssocID="{7ADB4F0A-8AC7-4BE0-9AC8-42C245CA5FC1}" presName="sibTrans" presStyleCnt="0"/>
      <dgm:spPr/>
    </dgm:pt>
    <dgm:pt modelId="{0AF976F1-B273-4C8D-8957-6982131BBBFB}" type="pres">
      <dgm:prSet presAssocID="{C66B7B5A-0728-42FF-A03A-EC1835E4C421}" presName="compNode" presStyleCnt="0"/>
      <dgm:spPr/>
    </dgm:pt>
    <dgm:pt modelId="{2220721E-71A0-4550-B393-0B69D622C9D0}" type="pres">
      <dgm:prSet presAssocID="{C66B7B5A-0728-42FF-A03A-EC1835E4C421}" presName="iconBgRect" presStyleLbl="bgShp" presStyleIdx="3" presStyleCnt="6"/>
      <dgm:spPr/>
    </dgm:pt>
    <dgm:pt modelId="{7BE5DA7F-BB95-475E-B8D2-9F31CF9E5EC2}" type="pres">
      <dgm:prSet presAssocID="{C66B7B5A-0728-42FF-A03A-EC1835E4C42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2E4E0539-9A72-4715-8EEE-110A7AC4FA92}" type="pres">
      <dgm:prSet presAssocID="{C66B7B5A-0728-42FF-A03A-EC1835E4C421}" presName="spaceRect" presStyleCnt="0"/>
      <dgm:spPr/>
    </dgm:pt>
    <dgm:pt modelId="{27B992A8-5167-478B-A159-8BB35D86A516}" type="pres">
      <dgm:prSet presAssocID="{C66B7B5A-0728-42FF-A03A-EC1835E4C421}" presName="textRect" presStyleLbl="revTx" presStyleIdx="3" presStyleCnt="6">
        <dgm:presLayoutVars>
          <dgm:chMax val="1"/>
          <dgm:chPref val="1"/>
        </dgm:presLayoutVars>
      </dgm:prSet>
      <dgm:spPr/>
    </dgm:pt>
    <dgm:pt modelId="{865C3078-CC87-41F1-9F3D-E3BDB4D2882C}" type="pres">
      <dgm:prSet presAssocID="{09B63C88-D884-4A13-B5C6-777E9F8E6597}" presName="sibTrans" presStyleCnt="0"/>
      <dgm:spPr/>
    </dgm:pt>
    <dgm:pt modelId="{FE44F7A1-7567-4655-AB12-DB4F61CB68A6}" type="pres">
      <dgm:prSet presAssocID="{919709E8-CF75-429E-99B7-DB5B7B1EDFCD}" presName="compNode" presStyleCnt="0"/>
      <dgm:spPr/>
    </dgm:pt>
    <dgm:pt modelId="{843919FA-2F96-416B-B63B-78E60E3CFA44}" type="pres">
      <dgm:prSet presAssocID="{919709E8-CF75-429E-99B7-DB5B7B1EDFCD}" presName="iconBgRect" presStyleLbl="bgShp" presStyleIdx="4" presStyleCnt="6"/>
      <dgm:spPr/>
    </dgm:pt>
    <dgm:pt modelId="{76F678DF-8029-4AD3-977A-BFD67B028626}" type="pres">
      <dgm:prSet presAssocID="{919709E8-CF75-429E-99B7-DB5B7B1EDFC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ón"/>
        </a:ext>
      </dgm:extLst>
    </dgm:pt>
    <dgm:pt modelId="{040C382F-7AE8-4E6C-A33B-56A4D99303D4}" type="pres">
      <dgm:prSet presAssocID="{919709E8-CF75-429E-99B7-DB5B7B1EDFCD}" presName="spaceRect" presStyleCnt="0"/>
      <dgm:spPr/>
    </dgm:pt>
    <dgm:pt modelId="{7370BEE3-CAC1-4F25-9D2B-9C1AF81FEAAD}" type="pres">
      <dgm:prSet presAssocID="{919709E8-CF75-429E-99B7-DB5B7B1EDFCD}" presName="textRect" presStyleLbl="revTx" presStyleIdx="4" presStyleCnt="6">
        <dgm:presLayoutVars>
          <dgm:chMax val="1"/>
          <dgm:chPref val="1"/>
        </dgm:presLayoutVars>
      </dgm:prSet>
      <dgm:spPr/>
    </dgm:pt>
    <dgm:pt modelId="{593E6DA6-6E4F-49B0-8E8B-1190C4454DA7}" type="pres">
      <dgm:prSet presAssocID="{03459DD8-126E-4B85-92E4-9BAB9CF50B38}" presName="sibTrans" presStyleCnt="0"/>
      <dgm:spPr/>
    </dgm:pt>
    <dgm:pt modelId="{39E16FE5-83A7-427E-BBEF-A86CB2BCA3E8}" type="pres">
      <dgm:prSet presAssocID="{632A3348-9CDE-4E1A-BF15-ED9F01F2C69E}" presName="compNode" presStyleCnt="0"/>
      <dgm:spPr/>
    </dgm:pt>
    <dgm:pt modelId="{EC189564-49A6-4334-AEF6-EADAB5DC958F}" type="pres">
      <dgm:prSet presAssocID="{632A3348-9CDE-4E1A-BF15-ED9F01F2C69E}" presName="iconBgRect" presStyleLbl="bgShp" presStyleIdx="5" presStyleCnt="6"/>
      <dgm:spPr/>
    </dgm:pt>
    <dgm:pt modelId="{85C91981-74D6-4F4A-B80D-75D557A46293}" type="pres">
      <dgm:prSet presAssocID="{632A3348-9CDE-4E1A-BF15-ED9F01F2C69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B5AEF56-CC3E-474F-98C3-769B83E99424}" type="pres">
      <dgm:prSet presAssocID="{632A3348-9CDE-4E1A-BF15-ED9F01F2C69E}" presName="spaceRect" presStyleCnt="0"/>
      <dgm:spPr/>
    </dgm:pt>
    <dgm:pt modelId="{03F83DFB-478B-45F4-9AF6-B5B6F29DC419}" type="pres">
      <dgm:prSet presAssocID="{632A3348-9CDE-4E1A-BF15-ED9F01F2C69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3EEEB0D-CD6C-4575-A868-66BF94E30541}" srcId="{A62E1BEA-57DF-4826-8A29-D82EC0051697}" destId="{919709E8-CF75-429E-99B7-DB5B7B1EDFCD}" srcOrd="4" destOrd="0" parTransId="{B6DED65A-7516-4BA5-9ABD-320A43A5C28C}" sibTransId="{03459DD8-126E-4B85-92E4-9BAB9CF50B38}"/>
    <dgm:cxn modelId="{4519F814-9417-420B-9A14-A8ABFA3DEB2A}" srcId="{A62E1BEA-57DF-4826-8A29-D82EC0051697}" destId="{C66B7B5A-0728-42FF-A03A-EC1835E4C421}" srcOrd="3" destOrd="0" parTransId="{DF8D63C4-AE7B-4D21-9438-AC8949B9691B}" sibTransId="{09B63C88-D884-4A13-B5C6-777E9F8E6597}"/>
    <dgm:cxn modelId="{8427BC16-813D-4523-A66B-480D88A63368}" type="presOf" srcId="{A62E1BEA-57DF-4826-8A29-D82EC0051697}" destId="{9CE007BC-2EDD-4CD1-85B0-18707822E29C}" srcOrd="0" destOrd="0" presId="urn:microsoft.com/office/officeart/2018/5/layout/IconCircleLabelList"/>
    <dgm:cxn modelId="{1D60811A-FD49-4E31-A2DF-DA6A7EE6EC9B}" type="presOf" srcId="{86A7DB7A-E3DC-46B5-A032-087012A03AC7}" destId="{CF190B54-034E-4DB0-B131-7E4347F2D86D}" srcOrd="0" destOrd="0" presId="urn:microsoft.com/office/officeart/2018/5/layout/IconCircleLabelList"/>
    <dgm:cxn modelId="{58F1383D-BF30-4C63-B977-6A10096E6B84}" srcId="{A62E1BEA-57DF-4826-8A29-D82EC0051697}" destId="{2DEAB0EC-6D41-4F83-97FE-0ACA06B35AA8}" srcOrd="0" destOrd="0" parTransId="{542A9AD6-E081-4098-9B1B-C790815D3ECB}" sibTransId="{06705C6B-3CCF-4B1C-AE48-9A0EB72888A3}"/>
    <dgm:cxn modelId="{051B7671-9F26-4FDD-9BB2-AE26F94BC843}" srcId="{A62E1BEA-57DF-4826-8A29-D82EC0051697}" destId="{16A12C3C-2971-4593-B520-0898B1BCBD97}" srcOrd="1" destOrd="0" parTransId="{88C2E089-5004-43EF-98BE-1FB43E1A3A54}" sibTransId="{3E6A4C98-837D-47BE-AF8C-160C5BCA04BC}"/>
    <dgm:cxn modelId="{7A37F17A-18C5-443D-A301-97BB95353D82}" type="presOf" srcId="{919709E8-CF75-429E-99B7-DB5B7B1EDFCD}" destId="{7370BEE3-CAC1-4F25-9D2B-9C1AF81FEAAD}" srcOrd="0" destOrd="0" presId="urn:microsoft.com/office/officeart/2018/5/layout/IconCircleLabelList"/>
    <dgm:cxn modelId="{71E54B8A-00CA-4061-B506-26C24806081B}" type="presOf" srcId="{2DEAB0EC-6D41-4F83-97FE-0ACA06B35AA8}" destId="{5BF4E29D-457B-4211-8736-7F6E722A34C5}" srcOrd="0" destOrd="0" presId="urn:microsoft.com/office/officeart/2018/5/layout/IconCircleLabelList"/>
    <dgm:cxn modelId="{AC2A728B-7453-415A-B6CD-D7AEB0781612}" srcId="{A62E1BEA-57DF-4826-8A29-D82EC0051697}" destId="{632A3348-9CDE-4E1A-BF15-ED9F01F2C69E}" srcOrd="5" destOrd="0" parTransId="{C136269B-6779-4FC4-B313-F67E41FA2C2E}" sibTransId="{30E215B6-1F21-43C5-98E6-923F617A39E0}"/>
    <dgm:cxn modelId="{03426F99-9780-42C8-AA9B-D9EC587BB6C4}" type="presOf" srcId="{C66B7B5A-0728-42FF-A03A-EC1835E4C421}" destId="{27B992A8-5167-478B-A159-8BB35D86A516}" srcOrd="0" destOrd="0" presId="urn:microsoft.com/office/officeart/2018/5/layout/IconCircleLabelList"/>
    <dgm:cxn modelId="{DE1A8DA7-ED31-4BE5-9EFB-2A70DB217948}" srcId="{A62E1BEA-57DF-4826-8A29-D82EC0051697}" destId="{86A7DB7A-E3DC-46B5-A032-087012A03AC7}" srcOrd="2" destOrd="0" parTransId="{8D0E738F-36A2-4DD6-9A79-411C0783E110}" sibTransId="{7ADB4F0A-8AC7-4BE0-9AC8-42C245CA5FC1}"/>
    <dgm:cxn modelId="{381C27A9-70D9-4780-A7C1-8238AC4AF4AE}" type="presOf" srcId="{16A12C3C-2971-4593-B520-0898B1BCBD97}" destId="{9911329E-D7A7-483B-B447-5F02D73F2778}" srcOrd="0" destOrd="0" presId="urn:microsoft.com/office/officeart/2018/5/layout/IconCircleLabelList"/>
    <dgm:cxn modelId="{BB0C84EC-98B5-41C3-AE64-08DB8F9ADF8A}" type="presOf" srcId="{632A3348-9CDE-4E1A-BF15-ED9F01F2C69E}" destId="{03F83DFB-478B-45F4-9AF6-B5B6F29DC419}" srcOrd="0" destOrd="0" presId="urn:microsoft.com/office/officeart/2018/5/layout/IconCircleLabelList"/>
    <dgm:cxn modelId="{245157F8-64C0-4305-93F6-307341514EA7}" type="presParOf" srcId="{9CE007BC-2EDD-4CD1-85B0-18707822E29C}" destId="{C903BEAE-3293-475D-87A7-AD1C480868B8}" srcOrd="0" destOrd="0" presId="urn:microsoft.com/office/officeart/2018/5/layout/IconCircleLabelList"/>
    <dgm:cxn modelId="{E8859542-B517-4B80-A3D4-3D06F652D112}" type="presParOf" srcId="{C903BEAE-3293-475D-87A7-AD1C480868B8}" destId="{EE2C482B-AF42-4068-8B60-082BD74E60D3}" srcOrd="0" destOrd="0" presId="urn:microsoft.com/office/officeart/2018/5/layout/IconCircleLabelList"/>
    <dgm:cxn modelId="{08ED2966-195D-4085-9D61-34C87FE3B04E}" type="presParOf" srcId="{C903BEAE-3293-475D-87A7-AD1C480868B8}" destId="{52325681-80E1-4E51-B97D-1040C13D4160}" srcOrd="1" destOrd="0" presId="urn:microsoft.com/office/officeart/2018/5/layout/IconCircleLabelList"/>
    <dgm:cxn modelId="{7E4703B3-A498-4A87-A392-13E240FF620D}" type="presParOf" srcId="{C903BEAE-3293-475D-87A7-AD1C480868B8}" destId="{DCC8603E-F8C4-4DFE-97E5-550CAADE458A}" srcOrd="2" destOrd="0" presId="urn:microsoft.com/office/officeart/2018/5/layout/IconCircleLabelList"/>
    <dgm:cxn modelId="{78CCCB8A-148E-4280-970D-FF8FD45F527C}" type="presParOf" srcId="{C903BEAE-3293-475D-87A7-AD1C480868B8}" destId="{5BF4E29D-457B-4211-8736-7F6E722A34C5}" srcOrd="3" destOrd="0" presId="urn:microsoft.com/office/officeart/2018/5/layout/IconCircleLabelList"/>
    <dgm:cxn modelId="{BD14960C-36ED-444E-82E2-63ED94D370EC}" type="presParOf" srcId="{9CE007BC-2EDD-4CD1-85B0-18707822E29C}" destId="{4D12F3CC-02B6-436A-AAB9-E38EDEEF4DB7}" srcOrd="1" destOrd="0" presId="urn:microsoft.com/office/officeart/2018/5/layout/IconCircleLabelList"/>
    <dgm:cxn modelId="{0C1AB184-1F46-4319-823F-9EC202088393}" type="presParOf" srcId="{9CE007BC-2EDD-4CD1-85B0-18707822E29C}" destId="{1AE4C813-ECFA-467F-B08D-F6C45CA00654}" srcOrd="2" destOrd="0" presId="urn:microsoft.com/office/officeart/2018/5/layout/IconCircleLabelList"/>
    <dgm:cxn modelId="{BD366E46-706E-41E1-8F28-D0AFF243027A}" type="presParOf" srcId="{1AE4C813-ECFA-467F-B08D-F6C45CA00654}" destId="{CA1C2FFB-596D-40E2-96F1-7D4A4F54CC1F}" srcOrd="0" destOrd="0" presId="urn:microsoft.com/office/officeart/2018/5/layout/IconCircleLabelList"/>
    <dgm:cxn modelId="{EAF16E65-F2CC-4890-885D-1C2F3F870F5B}" type="presParOf" srcId="{1AE4C813-ECFA-467F-B08D-F6C45CA00654}" destId="{350D8940-2552-44C3-893C-C6230B0D3E92}" srcOrd="1" destOrd="0" presId="urn:microsoft.com/office/officeart/2018/5/layout/IconCircleLabelList"/>
    <dgm:cxn modelId="{DB795641-7950-46B7-BC13-C2265EB0599A}" type="presParOf" srcId="{1AE4C813-ECFA-467F-B08D-F6C45CA00654}" destId="{835BC4F4-472E-4DC4-8283-B1536CAC8E23}" srcOrd="2" destOrd="0" presId="urn:microsoft.com/office/officeart/2018/5/layout/IconCircleLabelList"/>
    <dgm:cxn modelId="{282AC95A-7036-4B7B-BF48-A14ECA528C62}" type="presParOf" srcId="{1AE4C813-ECFA-467F-B08D-F6C45CA00654}" destId="{9911329E-D7A7-483B-B447-5F02D73F2778}" srcOrd="3" destOrd="0" presId="urn:microsoft.com/office/officeart/2018/5/layout/IconCircleLabelList"/>
    <dgm:cxn modelId="{F934FE13-3393-44A5-98C1-E970B7377A23}" type="presParOf" srcId="{9CE007BC-2EDD-4CD1-85B0-18707822E29C}" destId="{1FF0CEE3-B2A0-4EC0-A80E-290A0444C5C2}" srcOrd="3" destOrd="0" presId="urn:microsoft.com/office/officeart/2018/5/layout/IconCircleLabelList"/>
    <dgm:cxn modelId="{D66385B1-5333-4500-B123-AEDCAAE4B528}" type="presParOf" srcId="{9CE007BC-2EDD-4CD1-85B0-18707822E29C}" destId="{7D7FE1A2-2E32-4F95-A562-938F3A7F7203}" srcOrd="4" destOrd="0" presId="urn:microsoft.com/office/officeart/2018/5/layout/IconCircleLabelList"/>
    <dgm:cxn modelId="{94F060B1-A6FA-4F59-96AA-1EE406801703}" type="presParOf" srcId="{7D7FE1A2-2E32-4F95-A562-938F3A7F7203}" destId="{3B7FCDBA-DD11-4997-9E52-8C9D4488FF41}" srcOrd="0" destOrd="0" presId="urn:microsoft.com/office/officeart/2018/5/layout/IconCircleLabelList"/>
    <dgm:cxn modelId="{C0ED486F-180D-43E7-90DC-A9E2A5B33841}" type="presParOf" srcId="{7D7FE1A2-2E32-4F95-A562-938F3A7F7203}" destId="{E2E4DE33-5923-496E-ACA3-43ABABBEC720}" srcOrd="1" destOrd="0" presId="urn:microsoft.com/office/officeart/2018/5/layout/IconCircleLabelList"/>
    <dgm:cxn modelId="{C45944D3-20E8-4C56-8F00-ACCA58F66FCA}" type="presParOf" srcId="{7D7FE1A2-2E32-4F95-A562-938F3A7F7203}" destId="{CFAC813B-6EF5-4F14-8258-A2302C7045D2}" srcOrd="2" destOrd="0" presId="urn:microsoft.com/office/officeart/2018/5/layout/IconCircleLabelList"/>
    <dgm:cxn modelId="{EB1310E2-9F14-424A-909A-011482370D4B}" type="presParOf" srcId="{7D7FE1A2-2E32-4F95-A562-938F3A7F7203}" destId="{CF190B54-034E-4DB0-B131-7E4347F2D86D}" srcOrd="3" destOrd="0" presId="urn:microsoft.com/office/officeart/2018/5/layout/IconCircleLabelList"/>
    <dgm:cxn modelId="{38507495-B33D-496B-9547-92673D2DE20A}" type="presParOf" srcId="{9CE007BC-2EDD-4CD1-85B0-18707822E29C}" destId="{52743620-0954-4F90-80EE-FEF438DD3759}" srcOrd="5" destOrd="0" presId="urn:microsoft.com/office/officeart/2018/5/layout/IconCircleLabelList"/>
    <dgm:cxn modelId="{C55B3150-AC97-4D17-A3D9-0737AF126A4D}" type="presParOf" srcId="{9CE007BC-2EDD-4CD1-85B0-18707822E29C}" destId="{0AF976F1-B273-4C8D-8957-6982131BBBFB}" srcOrd="6" destOrd="0" presId="urn:microsoft.com/office/officeart/2018/5/layout/IconCircleLabelList"/>
    <dgm:cxn modelId="{80E1CEB3-0CE1-41B4-851A-8DD6765F8CBB}" type="presParOf" srcId="{0AF976F1-B273-4C8D-8957-6982131BBBFB}" destId="{2220721E-71A0-4550-B393-0B69D622C9D0}" srcOrd="0" destOrd="0" presId="urn:microsoft.com/office/officeart/2018/5/layout/IconCircleLabelList"/>
    <dgm:cxn modelId="{9421756A-FCEF-4EDE-99BA-5D9C854CDF94}" type="presParOf" srcId="{0AF976F1-B273-4C8D-8957-6982131BBBFB}" destId="{7BE5DA7F-BB95-475E-B8D2-9F31CF9E5EC2}" srcOrd="1" destOrd="0" presId="urn:microsoft.com/office/officeart/2018/5/layout/IconCircleLabelList"/>
    <dgm:cxn modelId="{B4586669-17B8-42B9-BA09-5D87101EA8BA}" type="presParOf" srcId="{0AF976F1-B273-4C8D-8957-6982131BBBFB}" destId="{2E4E0539-9A72-4715-8EEE-110A7AC4FA92}" srcOrd="2" destOrd="0" presId="urn:microsoft.com/office/officeart/2018/5/layout/IconCircleLabelList"/>
    <dgm:cxn modelId="{73016BB5-51FE-4137-8E99-29516C48AE31}" type="presParOf" srcId="{0AF976F1-B273-4C8D-8957-6982131BBBFB}" destId="{27B992A8-5167-478B-A159-8BB35D86A516}" srcOrd="3" destOrd="0" presId="urn:microsoft.com/office/officeart/2018/5/layout/IconCircleLabelList"/>
    <dgm:cxn modelId="{FFDD6FB0-9106-483F-9772-08AF1A76FD03}" type="presParOf" srcId="{9CE007BC-2EDD-4CD1-85B0-18707822E29C}" destId="{865C3078-CC87-41F1-9F3D-E3BDB4D2882C}" srcOrd="7" destOrd="0" presId="urn:microsoft.com/office/officeart/2018/5/layout/IconCircleLabelList"/>
    <dgm:cxn modelId="{090EA671-BC81-4067-80A7-6ACAA010024D}" type="presParOf" srcId="{9CE007BC-2EDD-4CD1-85B0-18707822E29C}" destId="{FE44F7A1-7567-4655-AB12-DB4F61CB68A6}" srcOrd="8" destOrd="0" presId="urn:microsoft.com/office/officeart/2018/5/layout/IconCircleLabelList"/>
    <dgm:cxn modelId="{C8523B29-9BC1-408F-947B-BC737A58CD99}" type="presParOf" srcId="{FE44F7A1-7567-4655-AB12-DB4F61CB68A6}" destId="{843919FA-2F96-416B-B63B-78E60E3CFA44}" srcOrd="0" destOrd="0" presId="urn:microsoft.com/office/officeart/2018/5/layout/IconCircleLabelList"/>
    <dgm:cxn modelId="{8D73E2F1-AC20-467F-9A71-C367968144CF}" type="presParOf" srcId="{FE44F7A1-7567-4655-AB12-DB4F61CB68A6}" destId="{76F678DF-8029-4AD3-977A-BFD67B028626}" srcOrd="1" destOrd="0" presId="urn:microsoft.com/office/officeart/2018/5/layout/IconCircleLabelList"/>
    <dgm:cxn modelId="{B5363921-8DB4-4EDF-B3EF-C2478047194B}" type="presParOf" srcId="{FE44F7A1-7567-4655-AB12-DB4F61CB68A6}" destId="{040C382F-7AE8-4E6C-A33B-56A4D99303D4}" srcOrd="2" destOrd="0" presId="urn:microsoft.com/office/officeart/2018/5/layout/IconCircleLabelList"/>
    <dgm:cxn modelId="{B4E1482D-1E51-43B0-B75F-83B6A9286FDF}" type="presParOf" srcId="{FE44F7A1-7567-4655-AB12-DB4F61CB68A6}" destId="{7370BEE3-CAC1-4F25-9D2B-9C1AF81FEAAD}" srcOrd="3" destOrd="0" presId="urn:microsoft.com/office/officeart/2018/5/layout/IconCircleLabelList"/>
    <dgm:cxn modelId="{E198C34E-F767-49A0-8F86-D6E994B23518}" type="presParOf" srcId="{9CE007BC-2EDD-4CD1-85B0-18707822E29C}" destId="{593E6DA6-6E4F-49B0-8E8B-1190C4454DA7}" srcOrd="9" destOrd="0" presId="urn:microsoft.com/office/officeart/2018/5/layout/IconCircleLabelList"/>
    <dgm:cxn modelId="{66B79C63-3F8B-4641-AEF0-C1AD75F6211D}" type="presParOf" srcId="{9CE007BC-2EDD-4CD1-85B0-18707822E29C}" destId="{39E16FE5-83A7-427E-BBEF-A86CB2BCA3E8}" srcOrd="10" destOrd="0" presId="urn:microsoft.com/office/officeart/2018/5/layout/IconCircleLabelList"/>
    <dgm:cxn modelId="{71B4AB7B-07F9-40F8-BB0A-3242DEA9C34B}" type="presParOf" srcId="{39E16FE5-83A7-427E-BBEF-A86CB2BCA3E8}" destId="{EC189564-49A6-4334-AEF6-EADAB5DC958F}" srcOrd="0" destOrd="0" presId="urn:microsoft.com/office/officeart/2018/5/layout/IconCircleLabelList"/>
    <dgm:cxn modelId="{B5EFAD86-4BEE-4C6D-A55B-9E94650F21A9}" type="presParOf" srcId="{39E16FE5-83A7-427E-BBEF-A86CB2BCA3E8}" destId="{85C91981-74D6-4F4A-B80D-75D557A46293}" srcOrd="1" destOrd="0" presId="urn:microsoft.com/office/officeart/2018/5/layout/IconCircleLabelList"/>
    <dgm:cxn modelId="{3E575C72-352D-4C93-A98D-8341723BC196}" type="presParOf" srcId="{39E16FE5-83A7-427E-BBEF-A86CB2BCA3E8}" destId="{BB5AEF56-CC3E-474F-98C3-769B83E99424}" srcOrd="2" destOrd="0" presId="urn:microsoft.com/office/officeart/2018/5/layout/IconCircleLabelList"/>
    <dgm:cxn modelId="{0431F1E2-3FDB-4284-B870-6B9A91940D99}" type="presParOf" srcId="{39E16FE5-83A7-427E-BBEF-A86CB2BCA3E8}" destId="{03F83DFB-478B-45F4-9AF6-B5B6F29DC41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B85AA3-1EB1-4838-9CCA-2923F602E2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66E641-F0F9-4987-9399-8A2794FB81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Frontend: Vue.js / React</a:t>
          </a:r>
          <a:endParaRPr lang="en-US"/>
        </a:p>
      </dgm:t>
    </dgm:pt>
    <dgm:pt modelId="{4CE180E3-49FC-486C-8F86-2B6C07244C39}" type="parTrans" cxnId="{BF2332A0-7CBF-404D-9C84-B397259AEC15}">
      <dgm:prSet/>
      <dgm:spPr/>
      <dgm:t>
        <a:bodyPr/>
        <a:lstStyle/>
        <a:p>
          <a:endParaRPr lang="en-US"/>
        </a:p>
      </dgm:t>
    </dgm:pt>
    <dgm:pt modelId="{1F3B844D-3F5F-45F7-9CA7-B5198B067321}" type="sibTrans" cxnId="{BF2332A0-7CBF-404D-9C84-B397259AEC15}">
      <dgm:prSet/>
      <dgm:spPr/>
      <dgm:t>
        <a:bodyPr/>
        <a:lstStyle/>
        <a:p>
          <a:endParaRPr lang="en-US"/>
        </a:p>
      </dgm:t>
    </dgm:pt>
    <dgm:pt modelId="{25688989-F4C6-44A5-864B-9625CE6E00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Backend: Node.js / Django</a:t>
          </a:r>
          <a:endParaRPr lang="en-US"/>
        </a:p>
      </dgm:t>
    </dgm:pt>
    <dgm:pt modelId="{D459B27E-5519-4076-B9B9-2BD403DF1957}" type="parTrans" cxnId="{DBAA1715-54CD-41E8-8592-1464868A6056}">
      <dgm:prSet/>
      <dgm:spPr/>
      <dgm:t>
        <a:bodyPr/>
        <a:lstStyle/>
        <a:p>
          <a:endParaRPr lang="en-US"/>
        </a:p>
      </dgm:t>
    </dgm:pt>
    <dgm:pt modelId="{D90075CE-6C58-48D5-A8D0-366783B31ACF}" type="sibTrans" cxnId="{DBAA1715-54CD-41E8-8592-1464868A6056}">
      <dgm:prSet/>
      <dgm:spPr/>
      <dgm:t>
        <a:bodyPr/>
        <a:lstStyle/>
        <a:p>
          <a:endParaRPr lang="en-US"/>
        </a:p>
      </dgm:t>
    </dgm:pt>
    <dgm:pt modelId="{4B21431C-A43D-4803-AA24-C966A511A0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Base de datos: PostgreSQL / MySQL</a:t>
          </a:r>
          <a:endParaRPr lang="en-US"/>
        </a:p>
      </dgm:t>
    </dgm:pt>
    <dgm:pt modelId="{E91CE9CA-5C30-4A53-966C-08F502ECAF31}" type="parTrans" cxnId="{ADEB368A-3925-4A13-9A56-BAF79DC63465}">
      <dgm:prSet/>
      <dgm:spPr/>
      <dgm:t>
        <a:bodyPr/>
        <a:lstStyle/>
        <a:p>
          <a:endParaRPr lang="en-US"/>
        </a:p>
      </dgm:t>
    </dgm:pt>
    <dgm:pt modelId="{8DC7F0B4-549F-4C46-80C7-3B2B6F31ED3C}" type="sibTrans" cxnId="{ADEB368A-3925-4A13-9A56-BAF79DC63465}">
      <dgm:prSet/>
      <dgm:spPr/>
      <dgm:t>
        <a:bodyPr/>
        <a:lstStyle/>
        <a:p>
          <a:endParaRPr lang="en-US"/>
        </a:p>
      </dgm:t>
    </dgm:pt>
    <dgm:pt modelId="{4AD0F75B-14B5-4304-AF85-F937ADB622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Autenticación: JWT / OAuth2</a:t>
          </a:r>
          <a:endParaRPr lang="en-US"/>
        </a:p>
      </dgm:t>
    </dgm:pt>
    <dgm:pt modelId="{1BF3549D-350C-45D9-91B7-AC20F242E5BD}" type="parTrans" cxnId="{83733AFA-9261-45D8-B6F7-79FFF6B7BB1B}">
      <dgm:prSet/>
      <dgm:spPr/>
      <dgm:t>
        <a:bodyPr/>
        <a:lstStyle/>
        <a:p>
          <a:endParaRPr lang="en-US"/>
        </a:p>
      </dgm:t>
    </dgm:pt>
    <dgm:pt modelId="{117BA58B-57F9-4CD5-88C4-75A831F1376B}" type="sibTrans" cxnId="{83733AFA-9261-45D8-B6F7-79FFF6B7BB1B}">
      <dgm:prSet/>
      <dgm:spPr/>
      <dgm:t>
        <a:bodyPr/>
        <a:lstStyle/>
        <a:p>
          <a:endParaRPr lang="en-US"/>
        </a:p>
      </dgm:t>
    </dgm:pt>
    <dgm:pt modelId="{0D91771D-8B50-4E9D-B36A-749444F29D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Otros: Docker, NGINX, Stripe API, Twilio (para SMS)</a:t>
          </a:r>
          <a:endParaRPr lang="en-US"/>
        </a:p>
      </dgm:t>
    </dgm:pt>
    <dgm:pt modelId="{022DA5CC-D686-49B1-923E-AC969B1FB2AC}" type="parTrans" cxnId="{F4B42DA1-C9C5-4119-8DDC-3A14515C53B8}">
      <dgm:prSet/>
      <dgm:spPr/>
      <dgm:t>
        <a:bodyPr/>
        <a:lstStyle/>
        <a:p>
          <a:endParaRPr lang="en-US"/>
        </a:p>
      </dgm:t>
    </dgm:pt>
    <dgm:pt modelId="{756CF388-AA3E-4CC4-BDDD-424DE90A89A3}" type="sibTrans" cxnId="{F4B42DA1-C9C5-4119-8DDC-3A14515C53B8}">
      <dgm:prSet/>
      <dgm:spPr/>
      <dgm:t>
        <a:bodyPr/>
        <a:lstStyle/>
        <a:p>
          <a:endParaRPr lang="en-US"/>
        </a:p>
      </dgm:t>
    </dgm:pt>
    <dgm:pt modelId="{103B4021-A721-45FA-81C4-B897DFBE5CAA}" type="pres">
      <dgm:prSet presAssocID="{80B85AA3-1EB1-4838-9CCA-2923F602E226}" presName="root" presStyleCnt="0">
        <dgm:presLayoutVars>
          <dgm:dir/>
          <dgm:resizeHandles val="exact"/>
        </dgm:presLayoutVars>
      </dgm:prSet>
      <dgm:spPr/>
    </dgm:pt>
    <dgm:pt modelId="{75C7C3E9-794B-415E-9C57-CAF0D61CB380}" type="pres">
      <dgm:prSet presAssocID="{6366E641-F0F9-4987-9399-8A2794FB8165}" presName="compNode" presStyleCnt="0"/>
      <dgm:spPr/>
    </dgm:pt>
    <dgm:pt modelId="{0845F934-8C56-409B-A384-1FA5C0897CD1}" type="pres">
      <dgm:prSet presAssocID="{6366E641-F0F9-4987-9399-8A2794FB8165}" presName="bgRect" presStyleLbl="bgShp" presStyleIdx="0" presStyleCnt="5"/>
      <dgm:spPr/>
    </dgm:pt>
    <dgm:pt modelId="{C6D3C91E-1779-4689-BB47-8F0DB290385D}" type="pres">
      <dgm:prSet presAssocID="{6366E641-F0F9-4987-9399-8A2794FB816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ón"/>
        </a:ext>
      </dgm:extLst>
    </dgm:pt>
    <dgm:pt modelId="{50404B46-77F0-4A97-AE6E-E9D9F68CE695}" type="pres">
      <dgm:prSet presAssocID="{6366E641-F0F9-4987-9399-8A2794FB8165}" presName="spaceRect" presStyleCnt="0"/>
      <dgm:spPr/>
    </dgm:pt>
    <dgm:pt modelId="{ABDF4DCD-2990-4EF2-AB6D-4CF9E6400972}" type="pres">
      <dgm:prSet presAssocID="{6366E641-F0F9-4987-9399-8A2794FB8165}" presName="parTx" presStyleLbl="revTx" presStyleIdx="0" presStyleCnt="5">
        <dgm:presLayoutVars>
          <dgm:chMax val="0"/>
          <dgm:chPref val="0"/>
        </dgm:presLayoutVars>
      </dgm:prSet>
      <dgm:spPr/>
    </dgm:pt>
    <dgm:pt modelId="{A7DD0ED4-9A78-4A4E-A367-86A0B62E6F87}" type="pres">
      <dgm:prSet presAssocID="{1F3B844D-3F5F-45F7-9CA7-B5198B067321}" presName="sibTrans" presStyleCnt="0"/>
      <dgm:spPr/>
    </dgm:pt>
    <dgm:pt modelId="{D3813BEE-0D04-4D05-9F67-8CD788817206}" type="pres">
      <dgm:prSet presAssocID="{25688989-F4C6-44A5-864B-9625CE6E00C7}" presName="compNode" presStyleCnt="0"/>
      <dgm:spPr/>
    </dgm:pt>
    <dgm:pt modelId="{F2E05124-04BF-4D89-85DC-283584129596}" type="pres">
      <dgm:prSet presAssocID="{25688989-F4C6-44A5-864B-9625CE6E00C7}" presName="bgRect" presStyleLbl="bgShp" presStyleIdx="1" presStyleCnt="5"/>
      <dgm:spPr/>
    </dgm:pt>
    <dgm:pt modelId="{9F90A4D3-9315-4857-A671-DE6D6970C7B2}" type="pres">
      <dgm:prSet presAssocID="{25688989-F4C6-44A5-864B-9625CE6E00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E96F6D9E-3D13-4774-85A9-C4D9A0D8DAE4}" type="pres">
      <dgm:prSet presAssocID="{25688989-F4C6-44A5-864B-9625CE6E00C7}" presName="spaceRect" presStyleCnt="0"/>
      <dgm:spPr/>
    </dgm:pt>
    <dgm:pt modelId="{76C31AF1-637B-4DF2-92DB-15278640E918}" type="pres">
      <dgm:prSet presAssocID="{25688989-F4C6-44A5-864B-9625CE6E00C7}" presName="parTx" presStyleLbl="revTx" presStyleIdx="1" presStyleCnt="5">
        <dgm:presLayoutVars>
          <dgm:chMax val="0"/>
          <dgm:chPref val="0"/>
        </dgm:presLayoutVars>
      </dgm:prSet>
      <dgm:spPr/>
    </dgm:pt>
    <dgm:pt modelId="{23298952-B5A1-4DC6-A753-48509C05CC28}" type="pres">
      <dgm:prSet presAssocID="{D90075CE-6C58-48D5-A8D0-366783B31ACF}" presName="sibTrans" presStyleCnt="0"/>
      <dgm:spPr/>
    </dgm:pt>
    <dgm:pt modelId="{9B5CC826-33AA-4859-B646-3450916296E4}" type="pres">
      <dgm:prSet presAssocID="{4B21431C-A43D-4803-AA24-C966A511A03C}" presName="compNode" presStyleCnt="0"/>
      <dgm:spPr/>
    </dgm:pt>
    <dgm:pt modelId="{39C7257D-B965-4057-86E2-E05F554B24F3}" type="pres">
      <dgm:prSet presAssocID="{4B21431C-A43D-4803-AA24-C966A511A03C}" presName="bgRect" presStyleLbl="bgShp" presStyleIdx="2" presStyleCnt="5"/>
      <dgm:spPr/>
    </dgm:pt>
    <dgm:pt modelId="{6ABBA89D-47F2-4C50-9708-8FA171190D31}" type="pres">
      <dgm:prSet presAssocID="{4B21431C-A43D-4803-AA24-C966A511A03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EC537B3B-AA2F-4713-B9D1-287CDCAFAFFB}" type="pres">
      <dgm:prSet presAssocID="{4B21431C-A43D-4803-AA24-C966A511A03C}" presName="spaceRect" presStyleCnt="0"/>
      <dgm:spPr/>
    </dgm:pt>
    <dgm:pt modelId="{FA67027E-960E-4A51-99D6-DD69436FD6A6}" type="pres">
      <dgm:prSet presAssocID="{4B21431C-A43D-4803-AA24-C966A511A03C}" presName="parTx" presStyleLbl="revTx" presStyleIdx="2" presStyleCnt="5">
        <dgm:presLayoutVars>
          <dgm:chMax val="0"/>
          <dgm:chPref val="0"/>
        </dgm:presLayoutVars>
      </dgm:prSet>
      <dgm:spPr/>
    </dgm:pt>
    <dgm:pt modelId="{CF4FA41A-4FCA-4CDC-B2F7-2C5446EE879A}" type="pres">
      <dgm:prSet presAssocID="{8DC7F0B4-549F-4C46-80C7-3B2B6F31ED3C}" presName="sibTrans" presStyleCnt="0"/>
      <dgm:spPr/>
    </dgm:pt>
    <dgm:pt modelId="{E2221502-089B-4B4A-A134-6EE43ACA8C1E}" type="pres">
      <dgm:prSet presAssocID="{4AD0F75B-14B5-4304-AF85-F937ADB6222F}" presName="compNode" presStyleCnt="0"/>
      <dgm:spPr/>
    </dgm:pt>
    <dgm:pt modelId="{0CBE5C6C-7721-49DB-A663-77EFB5469E03}" type="pres">
      <dgm:prSet presAssocID="{4AD0F75B-14B5-4304-AF85-F937ADB6222F}" presName="bgRect" presStyleLbl="bgShp" presStyleIdx="3" presStyleCnt="5"/>
      <dgm:spPr/>
    </dgm:pt>
    <dgm:pt modelId="{7DDFF146-DDAD-4512-9CE9-C070DDAAFB0B}" type="pres">
      <dgm:prSet presAssocID="{4AD0F75B-14B5-4304-AF85-F937ADB622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8EAA1D1-91FC-4818-BFB9-4D481894367B}" type="pres">
      <dgm:prSet presAssocID="{4AD0F75B-14B5-4304-AF85-F937ADB6222F}" presName="spaceRect" presStyleCnt="0"/>
      <dgm:spPr/>
    </dgm:pt>
    <dgm:pt modelId="{50531AAC-E1C4-4214-B331-F0E519232ACB}" type="pres">
      <dgm:prSet presAssocID="{4AD0F75B-14B5-4304-AF85-F937ADB6222F}" presName="parTx" presStyleLbl="revTx" presStyleIdx="3" presStyleCnt="5">
        <dgm:presLayoutVars>
          <dgm:chMax val="0"/>
          <dgm:chPref val="0"/>
        </dgm:presLayoutVars>
      </dgm:prSet>
      <dgm:spPr/>
    </dgm:pt>
    <dgm:pt modelId="{4D1809DE-BCE7-4D9E-AC2C-8AD8590D8D55}" type="pres">
      <dgm:prSet presAssocID="{117BA58B-57F9-4CD5-88C4-75A831F1376B}" presName="sibTrans" presStyleCnt="0"/>
      <dgm:spPr/>
    </dgm:pt>
    <dgm:pt modelId="{3A129415-0173-410A-B6B3-B51DCC0E0541}" type="pres">
      <dgm:prSet presAssocID="{0D91771D-8B50-4E9D-B36A-749444F29D73}" presName="compNode" presStyleCnt="0"/>
      <dgm:spPr/>
    </dgm:pt>
    <dgm:pt modelId="{4B25BD24-C6AA-4DD1-9300-26D2C3CED819}" type="pres">
      <dgm:prSet presAssocID="{0D91771D-8B50-4E9D-B36A-749444F29D73}" presName="bgRect" presStyleLbl="bgShp" presStyleIdx="4" presStyleCnt="5"/>
      <dgm:spPr/>
    </dgm:pt>
    <dgm:pt modelId="{B3E9F131-518A-4CB5-946F-934AF4605D79}" type="pres">
      <dgm:prSet presAssocID="{0D91771D-8B50-4E9D-B36A-749444F29D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eja"/>
        </a:ext>
      </dgm:extLst>
    </dgm:pt>
    <dgm:pt modelId="{D7A3F2F7-5C2F-42F1-BF27-410EFA618AEC}" type="pres">
      <dgm:prSet presAssocID="{0D91771D-8B50-4E9D-B36A-749444F29D73}" presName="spaceRect" presStyleCnt="0"/>
      <dgm:spPr/>
    </dgm:pt>
    <dgm:pt modelId="{13FFAC7B-C05F-4003-97DB-A038F7F8B980}" type="pres">
      <dgm:prSet presAssocID="{0D91771D-8B50-4E9D-B36A-749444F29D7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CFBC07-B706-4A77-958F-44F7673E49A0}" type="presOf" srcId="{80B85AA3-1EB1-4838-9CCA-2923F602E226}" destId="{103B4021-A721-45FA-81C4-B897DFBE5CAA}" srcOrd="0" destOrd="0" presId="urn:microsoft.com/office/officeart/2018/2/layout/IconVerticalSolidList"/>
    <dgm:cxn modelId="{DBAA1715-54CD-41E8-8592-1464868A6056}" srcId="{80B85AA3-1EB1-4838-9CCA-2923F602E226}" destId="{25688989-F4C6-44A5-864B-9625CE6E00C7}" srcOrd="1" destOrd="0" parTransId="{D459B27E-5519-4076-B9B9-2BD403DF1957}" sibTransId="{D90075CE-6C58-48D5-A8D0-366783B31ACF}"/>
    <dgm:cxn modelId="{86F94E5B-9717-4C24-B922-8EB37CBFEBDF}" type="presOf" srcId="{0D91771D-8B50-4E9D-B36A-749444F29D73}" destId="{13FFAC7B-C05F-4003-97DB-A038F7F8B980}" srcOrd="0" destOrd="0" presId="urn:microsoft.com/office/officeart/2018/2/layout/IconVerticalSolidList"/>
    <dgm:cxn modelId="{DC535C55-58F9-4238-BFF6-233497B6DBF5}" type="presOf" srcId="{4AD0F75B-14B5-4304-AF85-F937ADB6222F}" destId="{50531AAC-E1C4-4214-B331-F0E519232ACB}" srcOrd="0" destOrd="0" presId="urn:microsoft.com/office/officeart/2018/2/layout/IconVerticalSolidList"/>
    <dgm:cxn modelId="{53FBF787-8B37-44F8-8E08-B70A62561110}" type="presOf" srcId="{4B21431C-A43D-4803-AA24-C966A511A03C}" destId="{FA67027E-960E-4A51-99D6-DD69436FD6A6}" srcOrd="0" destOrd="0" presId="urn:microsoft.com/office/officeart/2018/2/layout/IconVerticalSolidList"/>
    <dgm:cxn modelId="{ADEB368A-3925-4A13-9A56-BAF79DC63465}" srcId="{80B85AA3-1EB1-4838-9CCA-2923F602E226}" destId="{4B21431C-A43D-4803-AA24-C966A511A03C}" srcOrd="2" destOrd="0" parTransId="{E91CE9CA-5C30-4A53-966C-08F502ECAF31}" sibTransId="{8DC7F0B4-549F-4C46-80C7-3B2B6F31ED3C}"/>
    <dgm:cxn modelId="{0454918D-45A7-4B1A-AB85-777D66F19F82}" type="presOf" srcId="{25688989-F4C6-44A5-864B-9625CE6E00C7}" destId="{76C31AF1-637B-4DF2-92DB-15278640E918}" srcOrd="0" destOrd="0" presId="urn:microsoft.com/office/officeart/2018/2/layout/IconVerticalSolidList"/>
    <dgm:cxn modelId="{BF2332A0-7CBF-404D-9C84-B397259AEC15}" srcId="{80B85AA3-1EB1-4838-9CCA-2923F602E226}" destId="{6366E641-F0F9-4987-9399-8A2794FB8165}" srcOrd="0" destOrd="0" parTransId="{4CE180E3-49FC-486C-8F86-2B6C07244C39}" sibTransId="{1F3B844D-3F5F-45F7-9CA7-B5198B067321}"/>
    <dgm:cxn modelId="{F4B42DA1-C9C5-4119-8DDC-3A14515C53B8}" srcId="{80B85AA3-1EB1-4838-9CCA-2923F602E226}" destId="{0D91771D-8B50-4E9D-B36A-749444F29D73}" srcOrd="4" destOrd="0" parTransId="{022DA5CC-D686-49B1-923E-AC969B1FB2AC}" sibTransId="{756CF388-AA3E-4CC4-BDDD-424DE90A89A3}"/>
    <dgm:cxn modelId="{093BEADF-0263-4766-AD9C-6AA0AB35B075}" type="presOf" srcId="{6366E641-F0F9-4987-9399-8A2794FB8165}" destId="{ABDF4DCD-2990-4EF2-AB6D-4CF9E6400972}" srcOrd="0" destOrd="0" presId="urn:microsoft.com/office/officeart/2018/2/layout/IconVerticalSolidList"/>
    <dgm:cxn modelId="{83733AFA-9261-45D8-B6F7-79FFF6B7BB1B}" srcId="{80B85AA3-1EB1-4838-9CCA-2923F602E226}" destId="{4AD0F75B-14B5-4304-AF85-F937ADB6222F}" srcOrd="3" destOrd="0" parTransId="{1BF3549D-350C-45D9-91B7-AC20F242E5BD}" sibTransId="{117BA58B-57F9-4CD5-88C4-75A831F1376B}"/>
    <dgm:cxn modelId="{A696F3D8-3C76-4862-ACAA-458B726BE8EC}" type="presParOf" srcId="{103B4021-A721-45FA-81C4-B897DFBE5CAA}" destId="{75C7C3E9-794B-415E-9C57-CAF0D61CB380}" srcOrd="0" destOrd="0" presId="urn:microsoft.com/office/officeart/2018/2/layout/IconVerticalSolidList"/>
    <dgm:cxn modelId="{52829C2F-E72C-485F-8422-FE66749AD14D}" type="presParOf" srcId="{75C7C3E9-794B-415E-9C57-CAF0D61CB380}" destId="{0845F934-8C56-409B-A384-1FA5C0897CD1}" srcOrd="0" destOrd="0" presId="urn:microsoft.com/office/officeart/2018/2/layout/IconVerticalSolidList"/>
    <dgm:cxn modelId="{5FC7E50D-C044-4160-9F3C-FBD6086165BA}" type="presParOf" srcId="{75C7C3E9-794B-415E-9C57-CAF0D61CB380}" destId="{C6D3C91E-1779-4689-BB47-8F0DB290385D}" srcOrd="1" destOrd="0" presId="urn:microsoft.com/office/officeart/2018/2/layout/IconVerticalSolidList"/>
    <dgm:cxn modelId="{6AC3C8B2-DA31-49DF-90C4-EB02F6F13F90}" type="presParOf" srcId="{75C7C3E9-794B-415E-9C57-CAF0D61CB380}" destId="{50404B46-77F0-4A97-AE6E-E9D9F68CE695}" srcOrd="2" destOrd="0" presId="urn:microsoft.com/office/officeart/2018/2/layout/IconVerticalSolidList"/>
    <dgm:cxn modelId="{67F3EDC1-AA63-4505-A3DE-5B266C0AED5D}" type="presParOf" srcId="{75C7C3E9-794B-415E-9C57-CAF0D61CB380}" destId="{ABDF4DCD-2990-4EF2-AB6D-4CF9E6400972}" srcOrd="3" destOrd="0" presId="urn:microsoft.com/office/officeart/2018/2/layout/IconVerticalSolidList"/>
    <dgm:cxn modelId="{BB2A20B6-1A57-4EBE-BCEE-8F323690BD2F}" type="presParOf" srcId="{103B4021-A721-45FA-81C4-B897DFBE5CAA}" destId="{A7DD0ED4-9A78-4A4E-A367-86A0B62E6F87}" srcOrd="1" destOrd="0" presId="urn:microsoft.com/office/officeart/2018/2/layout/IconVerticalSolidList"/>
    <dgm:cxn modelId="{9E6EE5E6-D5B4-485D-B9FC-F6385A418174}" type="presParOf" srcId="{103B4021-A721-45FA-81C4-B897DFBE5CAA}" destId="{D3813BEE-0D04-4D05-9F67-8CD788817206}" srcOrd="2" destOrd="0" presId="urn:microsoft.com/office/officeart/2018/2/layout/IconVerticalSolidList"/>
    <dgm:cxn modelId="{1BEF3C68-F4CF-4F21-843B-72ECB8A7DF85}" type="presParOf" srcId="{D3813BEE-0D04-4D05-9F67-8CD788817206}" destId="{F2E05124-04BF-4D89-85DC-283584129596}" srcOrd="0" destOrd="0" presId="urn:microsoft.com/office/officeart/2018/2/layout/IconVerticalSolidList"/>
    <dgm:cxn modelId="{7D7DE711-9902-40C9-AD3B-EE6D05E89A69}" type="presParOf" srcId="{D3813BEE-0D04-4D05-9F67-8CD788817206}" destId="{9F90A4D3-9315-4857-A671-DE6D6970C7B2}" srcOrd="1" destOrd="0" presId="urn:microsoft.com/office/officeart/2018/2/layout/IconVerticalSolidList"/>
    <dgm:cxn modelId="{A21DA87A-3DA7-444B-A63C-7E8D6F83BEA2}" type="presParOf" srcId="{D3813BEE-0D04-4D05-9F67-8CD788817206}" destId="{E96F6D9E-3D13-4774-85A9-C4D9A0D8DAE4}" srcOrd="2" destOrd="0" presId="urn:microsoft.com/office/officeart/2018/2/layout/IconVerticalSolidList"/>
    <dgm:cxn modelId="{796D3E65-1108-42B1-8061-AF1382195BCA}" type="presParOf" srcId="{D3813BEE-0D04-4D05-9F67-8CD788817206}" destId="{76C31AF1-637B-4DF2-92DB-15278640E918}" srcOrd="3" destOrd="0" presId="urn:microsoft.com/office/officeart/2018/2/layout/IconVerticalSolidList"/>
    <dgm:cxn modelId="{7E5F0833-2448-4FF8-B77B-14DDB340D873}" type="presParOf" srcId="{103B4021-A721-45FA-81C4-B897DFBE5CAA}" destId="{23298952-B5A1-4DC6-A753-48509C05CC28}" srcOrd="3" destOrd="0" presId="urn:microsoft.com/office/officeart/2018/2/layout/IconVerticalSolidList"/>
    <dgm:cxn modelId="{0F2C67F6-C58B-43A5-8554-86797D50536D}" type="presParOf" srcId="{103B4021-A721-45FA-81C4-B897DFBE5CAA}" destId="{9B5CC826-33AA-4859-B646-3450916296E4}" srcOrd="4" destOrd="0" presId="urn:microsoft.com/office/officeart/2018/2/layout/IconVerticalSolidList"/>
    <dgm:cxn modelId="{57B9008A-E97A-4BFB-96C1-036BD34E9C9F}" type="presParOf" srcId="{9B5CC826-33AA-4859-B646-3450916296E4}" destId="{39C7257D-B965-4057-86E2-E05F554B24F3}" srcOrd="0" destOrd="0" presId="urn:microsoft.com/office/officeart/2018/2/layout/IconVerticalSolidList"/>
    <dgm:cxn modelId="{00ABC622-1B8F-4D31-903C-56659DCCE4B1}" type="presParOf" srcId="{9B5CC826-33AA-4859-B646-3450916296E4}" destId="{6ABBA89D-47F2-4C50-9708-8FA171190D31}" srcOrd="1" destOrd="0" presId="urn:microsoft.com/office/officeart/2018/2/layout/IconVerticalSolidList"/>
    <dgm:cxn modelId="{72948A75-4C0D-4EED-B7CC-A5D0402BFDF9}" type="presParOf" srcId="{9B5CC826-33AA-4859-B646-3450916296E4}" destId="{EC537B3B-AA2F-4713-B9D1-287CDCAFAFFB}" srcOrd="2" destOrd="0" presId="urn:microsoft.com/office/officeart/2018/2/layout/IconVerticalSolidList"/>
    <dgm:cxn modelId="{5C13E1EF-9D6A-4760-A0E1-0CEBF57E2AE6}" type="presParOf" srcId="{9B5CC826-33AA-4859-B646-3450916296E4}" destId="{FA67027E-960E-4A51-99D6-DD69436FD6A6}" srcOrd="3" destOrd="0" presId="urn:microsoft.com/office/officeart/2018/2/layout/IconVerticalSolidList"/>
    <dgm:cxn modelId="{A99D11B8-5D6E-4C3C-B8C7-CDCD47388680}" type="presParOf" srcId="{103B4021-A721-45FA-81C4-B897DFBE5CAA}" destId="{CF4FA41A-4FCA-4CDC-B2F7-2C5446EE879A}" srcOrd="5" destOrd="0" presId="urn:microsoft.com/office/officeart/2018/2/layout/IconVerticalSolidList"/>
    <dgm:cxn modelId="{C2E8269A-42DC-4687-BFAC-5E82B044E5C5}" type="presParOf" srcId="{103B4021-A721-45FA-81C4-B897DFBE5CAA}" destId="{E2221502-089B-4B4A-A134-6EE43ACA8C1E}" srcOrd="6" destOrd="0" presId="urn:microsoft.com/office/officeart/2018/2/layout/IconVerticalSolidList"/>
    <dgm:cxn modelId="{9A63AED7-BD93-479F-84F2-F678515ACDED}" type="presParOf" srcId="{E2221502-089B-4B4A-A134-6EE43ACA8C1E}" destId="{0CBE5C6C-7721-49DB-A663-77EFB5469E03}" srcOrd="0" destOrd="0" presId="urn:microsoft.com/office/officeart/2018/2/layout/IconVerticalSolidList"/>
    <dgm:cxn modelId="{89B16400-12E0-42F0-8532-86CC6AD584EE}" type="presParOf" srcId="{E2221502-089B-4B4A-A134-6EE43ACA8C1E}" destId="{7DDFF146-DDAD-4512-9CE9-C070DDAAFB0B}" srcOrd="1" destOrd="0" presId="urn:microsoft.com/office/officeart/2018/2/layout/IconVerticalSolidList"/>
    <dgm:cxn modelId="{0A194D9F-17CE-4B7C-8CFB-54AB6790EBB7}" type="presParOf" srcId="{E2221502-089B-4B4A-A134-6EE43ACA8C1E}" destId="{C8EAA1D1-91FC-4818-BFB9-4D481894367B}" srcOrd="2" destOrd="0" presId="urn:microsoft.com/office/officeart/2018/2/layout/IconVerticalSolidList"/>
    <dgm:cxn modelId="{49B76290-FD3B-4817-BFB8-C79FC883D786}" type="presParOf" srcId="{E2221502-089B-4B4A-A134-6EE43ACA8C1E}" destId="{50531AAC-E1C4-4214-B331-F0E519232ACB}" srcOrd="3" destOrd="0" presId="urn:microsoft.com/office/officeart/2018/2/layout/IconVerticalSolidList"/>
    <dgm:cxn modelId="{9D7CE544-2FBA-4AA7-97CC-48393E67E350}" type="presParOf" srcId="{103B4021-A721-45FA-81C4-B897DFBE5CAA}" destId="{4D1809DE-BCE7-4D9E-AC2C-8AD8590D8D55}" srcOrd="7" destOrd="0" presId="urn:microsoft.com/office/officeart/2018/2/layout/IconVerticalSolidList"/>
    <dgm:cxn modelId="{E73DE97B-A717-4040-A1CC-359D6D58A952}" type="presParOf" srcId="{103B4021-A721-45FA-81C4-B897DFBE5CAA}" destId="{3A129415-0173-410A-B6B3-B51DCC0E0541}" srcOrd="8" destOrd="0" presId="urn:microsoft.com/office/officeart/2018/2/layout/IconVerticalSolidList"/>
    <dgm:cxn modelId="{CCB670FE-A33B-41F7-ACFA-B9D57A8032DB}" type="presParOf" srcId="{3A129415-0173-410A-B6B3-B51DCC0E0541}" destId="{4B25BD24-C6AA-4DD1-9300-26D2C3CED819}" srcOrd="0" destOrd="0" presId="urn:microsoft.com/office/officeart/2018/2/layout/IconVerticalSolidList"/>
    <dgm:cxn modelId="{BB5868AE-98B7-4245-90A0-0F72D185E326}" type="presParOf" srcId="{3A129415-0173-410A-B6B3-B51DCC0E0541}" destId="{B3E9F131-518A-4CB5-946F-934AF4605D79}" srcOrd="1" destOrd="0" presId="urn:microsoft.com/office/officeart/2018/2/layout/IconVerticalSolidList"/>
    <dgm:cxn modelId="{06650D72-3CFE-45FF-984E-69EB6797289A}" type="presParOf" srcId="{3A129415-0173-410A-B6B3-B51DCC0E0541}" destId="{D7A3F2F7-5C2F-42F1-BF27-410EFA618AEC}" srcOrd="2" destOrd="0" presId="urn:microsoft.com/office/officeart/2018/2/layout/IconVerticalSolidList"/>
    <dgm:cxn modelId="{D81951B9-E322-42DC-A6C9-7178B893F419}" type="presParOf" srcId="{3A129415-0173-410A-B6B3-B51DCC0E0541}" destId="{13FFAC7B-C05F-4003-97DB-A038F7F8B9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9B14C7-C6C0-4740-8BDD-9FB035F4221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B8DD26-249D-4AFD-84D9-8790D61AB7DA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Pasajeros nacionales e internacionales, que podrán comparar precios totales (con tasas) antes de comprar.</a:t>
          </a:r>
          <a:br>
            <a:rPr lang="es-PE"/>
          </a:br>
          <a:endParaRPr lang="en-US"/>
        </a:p>
      </dgm:t>
    </dgm:pt>
    <dgm:pt modelId="{E39DDBDD-BDC4-41C8-96A6-E6522119889A}" type="parTrans" cxnId="{5B59CBEA-DC7F-4FDE-BDBB-36590FB695A4}">
      <dgm:prSet/>
      <dgm:spPr/>
      <dgm:t>
        <a:bodyPr/>
        <a:lstStyle/>
        <a:p>
          <a:endParaRPr lang="en-US"/>
        </a:p>
      </dgm:t>
    </dgm:pt>
    <dgm:pt modelId="{31C310D3-7799-4DA6-8F7A-B72EF37FA59E}" type="sibTrans" cxnId="{5B59CBEA-DC7F-4FDE-BDBB-36590FB695A4}">
      <dgm:prSet/>
      <dgm:spPr/>
      <dgm:t>
        <a:bodyPr/>
        <a:lstStyle/>
        <a:p>
          <a:endParaRPr lang="en-US"/>
        </a:p>
      </dgm:t>
    </dgm:pt>
    <dgm:pt modelId="{7BE049A0-C247-4F4B-88D1-7DA1A76A57F6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Turistas y viajeros frecuentes, que evitarán sobrecostos y esperas innecesarias.</a:t>
          </a:r>
          <a:endParaRPr lang="en-US"/>
        </a:p>
      </dgm:t>
    </dgm:pt>
    <dgm:pt modelId="{B44D42BC-6B19-4269-99E4-AFDDFCE2E4FD}" type="parTrans" cxnId="{BC54EB3C-644F-4707-8F7B-A554DCE0E65C}">
      <dgm:prSet/>
      <dgm:spPr/>
      <dgm:t>
        <a:bodyPr/>
        <a:lstStyle/>
        <a:p>
          <a:endParaRPr lang="en-US"/>
        </a:p>
      </dgm:t>
    </dgm:pt>
    <dgm:pt modelId="{20A1D30D-10CC-40FA-ADC4-DCEE1CAB6437}" type="sibTrans" cxnId="{BC54EB3C-644F-4707-8F7B-A554DCE0E65C}">
      <dgm:prSet/>
      <dgm:spPr/>
      <dgm:t>
        <a:bodyPr/>
        <a:lstStyle/>
        <a:p>
          <a:endParaRPr lang="en-US"/>
        </a:p>
      </dgm:t>
    </dgm:pt>
    <dgm:pt modelId="{78957CBE-3E17-4A4D-B795-8348AF6546C8}" type="pres">
      <dgm:prSet presAssocID="{3A9B14C7-C6C0-4740-8BDD-9FB035F42215}" presName="root" presStyleCnt="0">
        <dgm:presLayoutVars>
          <dgm:dir/>
          <dgm:resizeHandles val="exact"/>
        </dgm:presLayoutVars>
      </dgm:prSet>
      <dgm:spPr/>
    </dgm:pt>
    <dgm:pt modelId="{CB2E8EE2-F8D8-4A67-84BA-A8D554143668}" type="pres">
      <dgm:prSet presAssocID="{38B8DD26-249D-4AFD-84D9-8790D61AB7DA}" presName="compNode" presStyleCnt="0"/>
      <dgm:spPr/>
    </dgm:pt>
    <dgm:pt modelId="{431A391C-6964-4FD8-B69E-8E334A8663A0}" type="pres">
      <dgm:prSet presAssocID="{38B8DD26-249D-4AFD-84D9-8790D61AB7DA}" presName="bgRect" presStyleLbl="bgShp" presStyleIdx="0" presStyleCnt="2"/>
      <dgm:spPr/>
    </dgm:pt>
    <dgm:pt modelId="{16B5864A-ADC0-4BB9-8932-CA820A5BBB8D}" type="pres">
      <dgm:prSet presAssocID="{38B8DD26-249D-4AFD-84D9-8790D61AB7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C0BF2A25-6E53-4D00-B21E-5A759476E396}" type="pres">
      <dgm:prSet presAssocID="{38B8DD26-249D-4AFD-84D9-8790D61AB7DA}" presName="spaceRect" presStyleCnt="0"/>
      <dgm:spPr/>
    </dgm:pt>
    <dgm:pt modelId="{8096A2A2-C6EC-4ECD-9775-2C92CFB8588C}" type="pres">
      <dgm:prSet presAssocID="{38B8DD26-249D-4AFD-84D9-8790D61AB7DA}" presName="parTx" presStyleLbl="revTx" presStyleIdx="0" presStyleCnt="2">
        <dgm:presLayoutVars>
          <dgm:chMax val="0"/>
          <dgm:chPref val="0"/>
        </dgm:presLayoutVars>
      </dgm:prSet>
      <dgm:spPr/>
    </dgm:pt>
    <dgm:pt modelId="{407C45F3-830E-4D17-AA31-683D1AB9FC99}" type="pres">
      <dgm:prSet presAssocID="{31C310D3-7799-4DA6-8F7A-B72EF37FA59E}" presName="sibTrans" presStyleCnt="0"/>
      <dgm:spPr/>
    </dgm:pt>
    <dgm:pt modelId="{8BB83CAD-4BAF-42CB-9248-5891F4A008F8}" type="pres">
      <dgm:prSet presAssocID="{7BE049A0-C247-4F4B-88D1-7DA1A76A57F6}" presName="compNode" presStyleCnt="0"/>
      <dgm:spPr/>
    </dgm:pt>
    <dgm:pt modelId="{24CE4552-2025-4718-B656-5817C04B5AC2}" type="pres">
      <dgm:prSet presAssocID="{7BE049A0-C247-4F4B-88D1-7DA1A76A57F6}" presName="bgRect" presStyleLbl="bgShp" presStyleIdx="1" presStyleCnt="2"/>
      <dgm:spPr/>
    </dgm:pt>
    <dgm:pt modelId="{AD540EB8-2810-4858-8990-4323584DFD1B}" type="pres">
      <dgm:prSet presAssocID="{7BE049A0-C247-4F4B-88D1-7DA1A76A57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5C0E5A9F-7B9C-44E4-B747-61F5880E89FC}" type="pres">
      <dgm:prSet presAssocID="{7BE049A0-C247-4F4B-88D1-7DA1A76A57F6}" presName="spaceRect" presStyleCnt="0"/>
      <dgm:spPr/>
    </dgm:pt>
    <dgm:pt modelId="{4DC065B4-2A9F-4188-AD20-E61F70EF66F2}" type="pres">
      <dgm:prSet presAssocID="{7BE049A0-C247-4F4B-88D1-7DA1A76A57F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C54EB3C-644F-4707-8F7B-A554DCE0E65C}" srcId="{3A9B14C7-C6C0-4740-8BDD-9FB035F42215}" destId="{7BE049A0-C247-4F4B-88D1-7DA1A76A57F6}" srcOrd="1" destOrd="0" parTransId="{B44D42BC-6B19-4269-99E4-AFDDFCE2E4FD}" sibTransId="{20A1D30D-10CC-40FA-ADC4-DCEE1CAB6437}"/>
    <dgm:cxn modelId="{36154879-306F-462F-87CB-4C935293445B}" type="presOf" srcId="{7BE049A0-C247-4F4B-88D1-7DA1A76A57F6}" destId="{4DC065B4-2A9F-4188-AD20-E61F70EF66F2}" srcOrd="0" destOrd="0" presId="urn:microsoft.com/office/officeart/2018/2/layout/IconVerticalSolidList"/>
    <dgm:cxn modelId="{5B59CBEA-DC7F-4FDE-BDBB-36590FB695A4}" srcId="{3A9B14C7-C6C0-4740-8BDD-9FB035F42215}" destId="{38B8DD26-249D-4AFD-84D9-8790D61AB7DA}" srcOrd="0" destOrd="0" parTransId="{E39DDBDD-BDC4-41C8-96A6-E6522119889A}" sibTransId="{31C310D3-7799-4DA6-8F7A-B72EF37FA59E}"/>
    <dgm:cxn modelId="{B95908F9-552F-4477-84F3-BDD172ECAEEE}" type="presOf" srcId="{38B8DD26-249D-4AFD-84D9-8790D61AB7DA}" destId="{8096A2A2-C6EC-4ECD-9775-2C92CFB8588C}" srcOrd="0" destOrd="0" presId="urn:microsoft.com/office/officeart/2018/2/layout/IconVerticalSolidList"/>
    <dgm:cxn modelId="{8EED30FC-0D1C-4816-87A9-CC93EEC293CD}" type="presOf" srcId="{3A9B14C7-C6C0-4740-8BDD-9FB035F42215}" destId="{78957CBE-3E17-4A4D-B795-8348AF6546C8}" srcOrd="0" destOrd="0" presId="urn:microsoft.com/office/officeart/2018/2/layout/IconVerticalSolidList"/>
    <dgm:cxn modelId="{CC79C80A-6450-45AF-A7D7-45003B6B3223}" type="presParOf" srcId="{78957CBE-3E17-4A4D-B795-8348AF6546C8}" destId="{CB2E8EE2-F8D8-4A67-84BA-A8D554143668}" srcOrd="0" destOrd="0" presId="urn:microsoft.com/office/officeart/2018/2/layout/IconVerticalSolidList"/>
    <dgm:cxn modelId="{F2C5E372-C436-4030-8FF6-349EFF54A26D}" type="presParOf" srcId="{CB2E8EE2-F8D8-4A67-84BA-A8D554143668}" destId="{431A391C-6964-4FD8-B69E-8E334A8663A0}" srcOrd="0" destOrd="0" presId="urn:microsoft.com/office/officeart/2018/2/layout/IconVerticalSolidList"/>
    <dgm:cxn modelId="{19BA653F-B909-47E9-A08B-7B94662A70A6}" type="presParOf" srcId="{CB2E8EE2-F8D8-4A67-84BA-A8D554143668}" destId="{16B5864A-ADC0-4BB9-8932-CA820A5BBB8D}" srcOrd="1" destOrd="0" presId="urn:microsoft.com/office/officeart/2018/2/layout/IconVerticalSolidList"/>
    <dgm:cxn modelId="{1E847EE9-38EB-424B-BCF3-871AA0EBD12F}" type="presParOf" srcId="{CB2E8EE2-F8D8-4A67-84BA-A8D554143668}" destId="{C0BF2A25-6E53-4D00-B21E-5A759476E396}" srcOrd="2" destOrd="0" presId="urn:microsoft.com/office/officeart/2018/2/layout/IconVerticalSolidList"/>
    <dgm:cxn modelId="{08B88645-D471-442A-8116-ECA98E7BE5BB}" type="presParOf" srcId="{CB2E8EE2-F8D8-4A67-84BA-A8D554143668}" destId="{8096A2A2-C6EC-4ECD-9775-2C92CFB8588C}" srcOrd="3" destOrd="0" presId="urn:microsoft.com/office/officeart/2018/2/layout/IconVerticalSolidList"/>
    <dgm:cxn modelId="{B3567D4E-F4CF-4C95-B775-CEFD847764DD}" type="presParOf" srcId="{78957CBE-3E17-4A4D-B795-8348AF6546C8}" destId="{407C45F3-830E-4D17-AA31-683D1AB9FC99}" srcOrd="1" destOrd="0" presId="urn:microsoft.com/office/officeart/2018/2/layout/IconVerticalSolidList"/>
    <dgm:cxn modelId="{439E5B03-A215-40E8-9F46-E761D3165A68}" type="presParOf" srcId="{78957CBE-3E17-4A4D-B795-8348AF6546C8}" destId="{8BB83CAD-4BAF-42CB-9248-5891F4A008F8}" srcOrd="2" destOrd="0" presId="urn:microsoft.com/office/officeart/2018/2/layout/IconVerticalSolidList"/>
    <dgm:cxn modelId="{0B78F0B9-F18C-40F6-B5E1-49FA73FE7EC3}" type="presParOf" srcId="{8BB83CAD-4BAF-42CB-9248-5891F4A008F8}" destId="{24CE4552-2025-4718-B656-5817C04B5AC2}" srcOrd="0" destOrd="0" presId="urn:microsoft.com/office/officeart/2018/2/layout/IconVerticalSolidList"/>
    <dgm:cxn modelId="{1681F5C5-9C6B-4D6A-8C6E-BD45BE2757F0}" type="presParOf" srcId="{8BB83CAD-4BAF-42CB-9248-5891F4A008F8}" destId="{AD540EB8-2810-4858-8990-4323584DFD1B}" srcOrd="1" destOrd="0" presId="urn:microsoft.com/office/officeart/2018/2/layout/IconVerticalSolidList"/>
    <dgm:cxn modelId="{76889AB5-4ED0-4F7F-BFAC-2AFF992541B7}" type="presParOf" srcId="{8BB83CAD-4BAF-42CB-9248-5891F4A008F8}" destId="{5C0E5A9F-7B9C-44E4-B747-61F5880E89FC}" srcOrd="2" destOrd="0" presId="urn:microsoft.com/office/officeart/2018/2/layout/IconVerticalSolidList"/>
    <dgm:cxn modelId="{D09608DD-1EE0-4BAF-A735-DFECD030CAD1}" type="presParOf" srcId="{8BB83CAD-4BAF-42CB-9248-5891F4A008F8}" destId="{4DC065B4-2A9F-4188-AD20-E61F70EF66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82763-D1B2-422B-9A3A-DAA756A5AA99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DDB365-7217-4F9A-93D6-AEF63D66A01A}">
      <dsp:nvSpPr>
        <dsp:cNvPr id="0" name=""/>
        <dsp:cNvSpPr/>
      </dsp:nvSpPr>
      <dsp:spPr>
        <a:xfrm>
          <a:off x="0" y="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800" kern="1200"/>
            <a:t>Anthony Sebastian Huaringa Esteban</a:t>
          </a:r>
          <a:endParaRPr lang="en-US" sz="3800" kern="1200"/>
        </a:p>
      </dsp:txBody>
      <dsp:txXfrm>
        <a:off x="0" y="0"/>
        <a:ext cx="5000124" cy="1363480"/>
      </dsp:txXfrm>
    </dsp:sp>
    <dsp:sp modelId="{04CF1950-B665-4456-9C90-C0EEC317E48B}">
      <dsp:nvSpPr>
        <dsp:cNvPr id="0" name=""/>
        <dsp:cNvSpPr/>
      </dsp:nvSpPr>
      <dsp:spPr>
        <a:xfrm>
          <a:off x="0" y="136348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-2918144"/>
                <a:satOff val="-2633"/>
                <a:lumOff val="-587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2">
                <a:hueOff val="-2918144"/>
                <a:satOff val="-2633"/>
                <a:lumOff val="-587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18144"/>
              <a:satOff val="-2633"/>
              <a:lumOff val="-587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2DCEAB-0CCD-48DC-A406-C3C0A74AB298}">
      <dsp:nvSpPr>
        <dsp:cNvPr id="0" name=""/>
        <dsp:cNvSpPr/>
      </dsp:nvSpPr>
      <dsp:spPr>
        <a:xfrm>
          <a:off x="0" y="136348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800" kern="1200"/>
            <a:t>Jhon Alessandro Machacuay Rojas</a:t>
          </a:r>
          <a:endParaRPr lang="en-US" sz="3800" kern="1200"/>
        </a:p>
      </dsp:txBody>
      <dsp:txXfrm>
        <a:off x="0" y="1363480"/>
        <a:ext cx="5000124" cy="1363480"/>
      </dsp:txXfrm>
    </dsp:sp>
    <dsp:sp modelId="{D8C544F5-6675-4638-BC53-B43475509BF3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-5836287"/>
                <a:satOff val="-5267"/>
                <a:lumOff val="-1175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2">
                <a:hueOff val="-5836287"/>
                <a:satOff val="-5267"/>
                <a:lumOff val="-1175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836287"/>
              <a:satOff val="-5267"/>
              <a:lumOff val="-1175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EAD894-35F3-4E50-AD36-A02167C5260A}">
      <dsp:nvSpPr>
        <dsp:cNvPr id="0" name=""/>
        <dsp:cNvSpPr/>
      </dsp:nvSpPr>
      <dsp:spPr>
        <a:xfrm>
          <a:off x="0" y="272696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800" kern="1200"/>
            <a:t>Fernando Josue Pecho Franco</a:t>
          </a:r>
          <a:endParaRPr lang="en-US" sz="3800" kern="1200"/>
        </a:p>
      </dsp:txBody>
      <dsp:txXfrm>
        <a:off x="0" y="2726960"/>
        <a:ext cx="5000124" cy="1363480"/>
      </dsp:txXfrm>
    </dsp:sp>
    <dsp:sp modelId="{C8F0DA3C-454B-412A-A1D2-53E315D7F934}">
      <dsp:nvSpPr>
        <dsp:cNvPr id="0" name=""/>
        <dsp:cNvSpPr/>
      </dsp:nvSpPr>
      <dsp:spPr>
        <a:xfrm>
          <a:off x="0" y="409044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-8754431"/>
                <a:satOff val="-7900"/>
                <a:lumOff val="-1762"/>
                <a:alphaOff val="0"/>
                <a:tint val="98000"/>
                <a:hueMod val="94000"/>
                <a:satMod val="130000"/>
                <a:lumMod val="138000"/>
              </a:schemeClr>
            </a:gs>
            <a:gs pos="100000">
              <a:schemeClr val="accent2">
                <a:hueOff val="-8754431"/>
                <a:satOff val="-7900"/>
                <a:lumOff val="-1762"/>
                <a:alphaOff val="0"/>
                <a:shade val="94000"/>
                <a:lumMod val="88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3E64D5-B924-4AF9-A282-FBE0C8C92CA9}">
      <dsp:nvSpPr>
        <dsp:cNvPr id="0" name=""/>
        <dsp:cNvSpPr/>
      </dsp:nvSpPr>
      <dsp:spPr>
        <a:xfrm>
          <a:off x="0" y="409044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800" kern="1200"/>
            <a:t>Jairo Yair Caballero Huaccha</a:t>
          </a:r>
          <a:endParaRPr lang="en-US" sz="3800" kern="1200"/>
        </a:p>
      </dsp:txBody>
      <dsp:txXfrm>
        <a:off x="0" y="4090440"/>
        <a:ext cx="5000124" cy="1363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C482B-AF42-4068-8B60-082BD74E60D3}">
      <dsp:nvSpPr>
        <dsp:cNvPr id="0" name=""/>
        <dsp:cNvSpPr/>
      </dsp:nvSpPr>
      <dsp:spPr>
        <a:xfrm>
          <a:off x="548934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25681-80E1-4E51-B97D-1040C13D4160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4E29D-457B-4211-8736-7F6E722A34C5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✔️ Búsqueda de vuelos por destino, fecha y aerolínea.</a:t>
          </a:r>
          <a:endParaRPr lang="en-US" sz="1100" kern="1200"/>
        </a:p>
      </dsp:txBody>
      <dsp:txXfrm>
        <a:off x="228784" y="1313725"/>
        <a:ext cx="1641796" cy="656718"/>
      </dsp:txXfrm>
    </dsp:sp>
    <dsp:sp modelId="{CA1C2FFB-596D-40E2-96F1-7D4A4F54CC1F}">
      <dsp:nvSpPr>
        <dsp:cNvPr id="0" name=""/>
        <dsp:cNvSpPr/>
      </dsp:nvSpPr>
      <dsp:spPr>
        <a:xfrm>
          <a:off x="2478046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D8940-2552-44C3-893C-C6230B0D3E92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1329E-D7A7-483B-B447-5F02D73F2778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✔️ Reserva de boletos con selección de asiento.</a:t>
          </a:r>
          <a:endParaRPr lang="en-US" sz="1100" kern="1200"/>
        </a:p>
      </dsp:txBody>
      <dsp:txXfrm>
        <a:off x="2157895" y="1313725"/>
        <a:ext cx="1641796" cy="656718"/>
      </dsp:txXfrm>
    </dsp:sp>
    <dsp:sp modelId="{3B7FCDBA-DD11-4997-9E52-8C9D4488FF41}">
      <dsp:nvSpPr>
        <dsp:cNvPr id="0" name=""/>
        <dsp:cNvSpPr/>
      </dsp:nvSpPr>
      <dsp:spPr>
        <a:xfrm>
          <a:off x="4407157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4DE33-5923-496E-ACA3-43ABABBEC720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90B54-034E-4DB0-B131-7E4347F2D86D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✔️ Integración con múltiples métodos de pago.</a:t>
          </a:r>
          <a:endParaRPr lang="en-US" sz="1100" kern="1200"/>
        </a:p>
      </dsp:txBody>
      <dsp:txXfrm>
        <a:off x="4087007" y="1313725"/>
        <a:ext cx="1641796" cy="656718"/>
      </dsp:txXfrm>
    </dsp:sp>
    <dsp:sp modelId="{2220721E-71A0-4550-B393-0B69D622C9D0}">
      <dsp:nvSpPr>
        <dsp:cNvPr id="0" name=""/>
        <dsp:cNvSpPr/>
      </dsp:nvSpPr>
      <dsp:spPr>
        <a:xfrm>
          <a:off x="6336268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5DA7F-BB95-475E-B8D2-9F31CF9E5EC2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992A8-5167-478B-A159-8BB35D86A516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✔️ Emisión de boletos electrónicos en PDF/QR.</a:t>
          </a:r>
          <a:endParaRPr lang="en-US" sz="1100" kern="1200"/>
        </a:p>
      </dsp:txBody>
      <dsp:txXfrm>
        <a:off x="6016118" y="1313725"/>
        <a:ext cx="1641796" cy="656718"/>
      </dsp:txXfrm>
    </dsp:sp>
    <dsp:sp modelId="{843919FA-2F96-416B-B63B-78E60E3CFA44}">
      <dsp:nvSpPr>
        <dsp:cNvPr id="0" name=""/>
        <dsp:cNvSpPr/>
      </dsp:nvSpPr>
      <dsp:spPr>
        <a:xfrm>
          <a:off x="2478046" y="2380893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678DF-8029-4AD3-977A-BFD67B028626}">
      <dsp:nvSpPr>
        <dsp:cNvPr id="0" name=""/>
        <dsp:cNvSpPr/>
      </dsp:nvSpPr>
      <dsp:spPr>
        <a:xfrm>
          <a:off x="269147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0BEE3-CAC1-4F25-9D2B-9C1AF81FEAAD}">
      <dsp:nvSpPr>
        <dsp:cNvPr id="0" name=""/>
        <dsp:cNvSpPr/>
      </dsp:nvSpPr>
      <dsp:spPr>
        <a:xfrm>
          <a:off x="215789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✔️ Panel administrativo para gestión de vuelos y reportes.</a:t>
          </a:r>
          <a:endParaRPr lang="en-US" sz="1100" kern="1200"/>
        </a:p>
      </dsp:txBody>
      <dsp:txXfrm>
        <a:off x="2157895" y="3694331"/>
        <a:ext cx="1641796" cy="656718"/>
      </dsp:txXfrm>
    </dsp:sp>
    <dsp:sp modelId="{EC189564-49A6-4334-AEF6-EADAB5DC958F}">
      <dsp:nvSpPr>
        <dsp:cNvPr id="0" name=""/>
        <dsp:cNvSpPr/>
      </dsp:nvSpPr>
      <dsp:spPr>
        <a:xfrm>
          <a:off x="4407157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91981-74D6-4F4A-B80D-75D557A46293}">
      <dsp:nvSpPr>
        <dsp:cNvPr id="0" name=""/>
        <dsp:cNvSpPr/>
      </dsp:nvSpPr>
      <dsp:spPr>
        <a:xfrm>
          <a:off x="462059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83DFB-478B-45F4-9AF6-B5B6F29DC419}">
      <dsp:nvSpPr>
        <dsp:cNvPr id="0" name=""/>
        <dsp:cNvSpPr/>
      </dsp:nvSpPr>
      <dsp:spPr>
        <a:xfrm>
          <a:off x="408700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✔️ Soporte multilingüe y responsivo para dispositivos móviles.</a:t>
          </a:r>
          <a:endParaRPr lang="en-US" sz="1100" kern="1200"/>
        </a:p>
      </dsp:txBody>
      <dsp:txXfrm>
        <a:off x="4087007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5F934-8C56-409B-A384-1FA5C0897CD1}">
      <dsp:nvSpPr>
        <dsp:cNvPr id="0" name=""/>
        <dsp:cNvSpPr/>
      </dsp:nvSpPr>
      <dsp:spPr>
        <a:xfrm>
          <a:off x="0" y="3725"/>
          <a:ext cx="4642845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3C91E-1779-4689-BB47-8F0DB290385D}">
      <dsp:nvSpPr>
        <dsp:cNvPr id="0" name=""/>
        <dsp:cNvSpPr/>
      </dsp:nvSpPr>
      <dsp:spPr>
        <a:xfrm>
          <a:off x="240046" y="182272"/>
          <a:ext cx="436449" cy="436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F4DCD-2990-4EF2-AB6D-4CF9E6400972}">
      <dsp:nvSpPr>
        <dsp:cNvPr id="0" name=""/>
        <dsp:cNvSpPr/>
      </dsp:nvSpPr>
      <dsp:spPr>
        <a:xfrm>
          <a:off x="916542" y="3725"/>
          <a:ext cx="3726302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Frontend: Vue.js / React</a:t>
          </a:r>
          <a:endParaRPr lang="en-US" sz="1900" kern="1200"/>
        </a:p>
      </dsp:txBody>
      <dsp:txXfrm>
        <a:off x="916542" y="3725"/>
        <a:ext cx="3726302" cy="793543"/>
      </dsp:txXfrm>
    </dsp:sp>
    <dsp:sp modelId="{F2E05124-04BF-4D89-85DC-283584129596}">
      <dsp:nvSpPr>
        <dsp:cNvPr id="0" name=""/>
        <dsp:cNvSpPr/>
      </dsp:nvSpPr>
      <dsp:spPr>
        <a:xfrm>
          <a:off x="0" y="995655"/>
          <a:ext cx="4642845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0A4D3-9315-4857-A671-DE6D6970C7B2}">
      <dsp:nvSpPr>
        <dsp:cNvPr id="0" name=""/>
        <dsp:cNvSpPr/>
      </dsp:nvSpPr>
      <dsp:spPr>
        <a:xfrm>
          <a:off x="240046" y="1174202"/>
          <a:ext cx="436449" cy="436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31AF1-637B-4DF2-92DB-15278640E918}">
      <dsp:nvSpPr>
        <dsp:cNvPr id="0" name=""/>
        <dsp:cNvSpPr/>
      </dsp:nvSpPr>
      <dsp:spPr>
        <a:xfrm>
          <a:off x="916542" y="995655"/>
          <a:ext cx="3726302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Backend: Node.js / Django</a:t>
          </a:r>
          <a:endParaRPr lang="en-US" sz="1900" kern="1200"/>
        </a:p>
      </dsp:txBody>
      <dsp:txXfrm>
        <a:off x="916542" y="995655"/>
        <a:ext cx="3726302" cy="793543"/>
      </dsp:txXfrm>
    </dsp:sp>
    <dsp:sp modelId="{39C7257D-B965-4057-86E2-E05F554B24F3}">
      <dsp:nvSpPr>
        <dsp:cNvPr id="0" name=""/>
        <dsp:cNvSpPr/>
      </dsp:nvSpPr>
      <dsp:spPr>
        <a:xfrm>
          <a:off x="0" y="1987584"/>
          <a:ext cx="4642845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BA89D-47F2-4C50-9708-8FA171190D31}">
      <dsp:nvSpPr>
        <dsp:cNvPr id="0" name=""/>
        <dsp:cNvSpPr/>
      </dsp:nvSpPr>
      <dsp:spPr>
        <a:xfrm>
          <a:off x="240046" y="2166131"/>
          <a:ext cx="436449" cy="436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7027E-960E-4A51-99D6-DD69436FD6A6}">
      <dsp:nvSpPr>
        <dsp:cNvPr id="0" name=""/>
        <dsp:cNvSpPr/>
      </dsp:nvSpPr>
      <dsp:spPr>
        <a:xfrm>
          <a:off x="916542" y="1987584"/>
          <a:ext cx="3726302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Base de datos: PostgreSQL / MySQL</a:t>
          </a:r>
          <a:endParaRPr lang="en-US" sz="1900" kern="1200"/>
        </a:p>
      </dsp:txBody>
      <dsp:txXfrm>
        <a:off x="916542" y="1987584"/>
        <a:ext cx="3726302" cy="793543"/>
      </dsp:txXfrm>
    </dsp:sp>
    <dsp:sp modelId="{0CBE5C6C-7721-49DB-A663-77EFB5469E03}">
      <dsp:nvSpPr>
        <dsp:cNvPr id="0" name=""/>
        <dsp:cNvSpPr/>
      </dsp:nvSpPr>
      <dsp:spPr>
        <a:xfrm>
          <a:off x="0" y="2979514"/>
          <a:ext cx="4642845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FF146-DDAD-4512-9CE9-C070DDAAFB0B}">
      <dsp:nvSpPr>
        <dsp:cNvPr id="0" name=""/>
        <dsp:cNvSpPr/>
      </dsp:nvSpPr>
      <dsp:spPr>
        <a:xfrm>
          <a:off x="240046" y="3158061"/>
          <a:ext cx="436449" cy="436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31AAC-E1C4-4214-B331-F0E519232ACB}">
      <dsp:nvSpPr>
        <dsp:cNvPr id="0" name=""/>
        <dsp:cNvSpPr/>
      </dsp:nvSpPr>
      <dsp:spPr>
        <a:xfrm>
          <a:off x="916542" y="2979514"/>
          <a:ext cx="3726302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Autenticación: JWT / OAuth2</a:t>
          </a:r>
          <a:endParaRPr lang="en-US" sz="1900" kern="1200"/>
        </a:p>
      </dsp:txBody>
      <dsp:txXfrm>
        <a:off x="916542" y="2979514"/>
        <a:ext cx="3726302" cy="793543"/>
      </dsp:txXfrm>
    </dsp:sp>
    <dsp:sp modelId="{4B25BD24-C6AA-4DD1-9300-26D2C3CED819}">
      <dsp:nvSpPr>
        <dsp:cNvPr id="0" name=""/>
        <dsp:cNvSpPr/>
      </dsp:nvSpPr>
      <dsp:spPr>
        <a:xfrm>
          <a:off x="0" y="3971443"/>
          <a:ext cx="4642845" cy="7935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9F131-518A-4CB5-946F-934AF4605D79}">
      <dsp:nvSpPr>
        <dsp:cNvPr id="0" name=""/>
        <dsp:cNvSpPr/>
      </dsp:nvSpPr>
      <dsp:spPr>
        <a:xfrm>
          <a:off x="240046" y="4149991"/>
          <a:ext cx="436449" cy="436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FAC7B-C05F-4003-97DB-A038F7F8B980}">
      <dsp:nvSpPr>
        <dsp:cNvPr id="0" name=""/>
        <dsp:cNvSpPr/>
      </dsp:nvSpPr>
      <dsp:spPr>
        <a:xfrm>
          <a:off x="916542" y="3971443"/>
          <a:ext cx="3726302" cy="793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3" tIns="83983" rIns="83983" bIns="8398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Otros: Docker, NGINX, Stripe API, Twilio (para SMS)</a:t>
          </a:r>
          <a:endParaRPr lang="en-US" sz="1900" kern="1200"/>
        </a:p>
      </dsp:txBody>
      <dsp:txXfrm>
        <a:off x="916542" y="3971443"/>
        <a:ext cx="3726302" cy="7935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A391C-6964-4FD8-B69E-8E334A8663A0}">
      <dsp:nvSpPr>
        <dsp:cNvPr id="0" name=""/>
        <dsp:cNvSpPr/>
      </dsp:nvSpPr>
      <dsp:spPr>
        <a:xfrm>
          <a:off x="0" y="529"/>
          <a:ext cx="3944938" cy="890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5864A-ADC0-4BB9-8932-CA820A5BBB8D}">
      <dsp:nvSpPr>
        <dsp:cNvPr id="0" name=""/>
        <dsp:cNvSpPr/>
      </dsp:nvSpPr>
      <dsp:spPr>
        <a:xfrm>
          <a:off x="269350" y="200873"/>
          <a:ext cx="489727" cy="489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A2A2-C6EC-4ECD-9775-2C92CFB8588C}">
      <dsp:nvSpPr>
        <dsp:cNvPr id="0" name=""/>
        <dsp:cNvSpPr/>
      </dsp:nvSpPr>
      <dsp:spPr>
        <a:xfrm>
          <a:off x="1028427" y="529"/>
          <a:ext cx="2478217" cy="1474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77" tIns="156077" rIns="156077" bIns="15607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/>
            <a:t>Pasajeros nacionales e internacionales, que podrán comparar precios totales (con tasas) antes de comprar.</a:t>
          </a:r>
          <a:br>
            <a:rPr lang="es-PE" sz="1400" kern="1200"/>
          </a:br>
          <a:endParaRPr lang="en-US" sz="1400" kern="1200"/>
        </a:p>
      </dsp:txBody>
      <dsp:txXfrm>
        <a:off x="1028427" y="529"/>
        <a:ext cx="2478217" cy="1474747"/>
      </dsp:txXfrm>
    </dsp:sp>
    <dsp:sp modelId="{24CE4552-2025-4718-B656-5817C04B5AC2}">
      <dsp:nvSpPr>
        <dsp:cNvPr id="0" name=""/>
        <dsp:cNvSpPr/>
      </dsp:nvSpPr>
      <dsp:spPr>
        <a:xfrm>
          <a:off x="0" y="1682260"/>
          <a:ext cx="3944938" cy="8904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40EB8-2810-4858-8990-4323584DFD1B}">
      <dsp:nvSpPr>
        <dsp:cNvPr id="0" name=""/>
        <dsp:cNvSpPr/>
      </dsp:nvSpPr>
      <dsp:spPr>
        <a:xfrm>
          <a:off x="269350" y="1882603"/>
          <a:ext cx="489727" cy="4897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065B4-2A9F-4188-AD20-E61F70EF66F2}">
      <dsp:nvSpPr>
        <dsp:cNvPr id="0" name=""/>
        <dsp:cNvSpPr/>
      </dsp:nvSpPr>
      <dsp:spPr>
        <a:xfrm>
          <a:off x="1028427" y="1682260"/>
          <a:ext cx="2478217" cy="1474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077" tIns="156077" rIns="156077" bIns="15607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kern="1200"/>
            <a:t>Turistas y viajeros frecuentes, que evitarán sobrecostos y esperas innecesarias.</a:t>
          </a:r>
          <a:endParaRPr lang="en-US" sz="1400" kern="1200"/>
        </a:p>
      </dsp:txBody>
      <dsp:txXfrm>
        <a:off x="1028427" y="1682260"/>
        <a:ext cx="2478217" cy="1474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0f0d4d8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0f0d4d8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f0d4d80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f0d4d80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840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1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52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7735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87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08350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587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8474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4268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572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42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81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74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67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644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420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226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2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29777" y="1420238"/>
            <a:ext cx="3311840" cy="4751961"/>
            <a:chOff x="9206969" y="2963333"/>
            <a:chExt cx="2981858" cy="320886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93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94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95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513158" y="685799"/>
            <a:ext cx="6315658" cy="297180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PE">
                <a:latin typeface="Calibri"/>
                <a:ea typeface="Calibri"/>
                <a:cs typeface="Calibri"/>
                <a:sym typeface="Calibri"/>
              </a:rPr>
              <a:t>Sistema de Venta de Boletos de Aeropuerto</a:t>
            </a:r>
            <a:endParaRPr lang="es-PE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513159" y="3843867"/>
            <a:ext cx="4800600" cy="194733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888888"/>
              </a:buClr>
              <a:buSzPts val="3200"/>
              <a:buNone/>
            </a:pPr>
            <a:r>
              <a:rPr lang="es-PE">
                <a:solidFill>
                  <a:schemeClr val="tx2">
                    <a:lumMod val="75000"/>
                  </a:schemeClr>
                </a:solidFill>
              </a:rPr>
              <a:t>Sistema para la gestión y venta eficiente de boletos aéreos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22965-EFDC-ED3E-323B-7AEDD7BB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Bizagi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C061BDAD-226D-B64A-4E39-217C133D5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901" y="834441"/>
            <a:ext cx="8495662" cy="3631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561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ión en círculo rojo">
            <a:extLst>
              <a:ext uri="{FF2B5EF4-FFF2-40B4-BE49-F238E27FC236}">
                <a16:creationId xmlns:a16="http://schemas.microsoft.com/office/drawing/2014/main" id="{4AAD2214-CF34-1D91-E7DF-203EFB53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93" r="29691" b="1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EB9236-1DDC-AD99-4C46-80A4614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s-PE" sz="3500"/>
              <a:t>Conclusiones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97911-2B86-D5C1-9F9C-1AA3549B6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487" y="1671482"/>
            <a:ext cx="3935505" cy="3496878"/>
          </a:xfrm>
        </p:spPr>
        <p:txBody>
          <a:bodyPr anchor="ctr">
            <a:normAutofit fontScale="92500" lnSpcReduction="10000"/>
          </a:bodyPr>
          <a:lstStyle/>
          <a:p>
            <a:r>
              <a:rPr lang="es-PE" sz="1700" dirty="0"/>
              <a:t>El proyecto "Boletos de Aeropuerto" busca mejorar la venta de boletos en el Aeropuerto Jorge Chávez, enfrentando la mala gestión y las altas tarifas como la TUUA. Propone una plataforma moderna para compras en línea y presenciales, con funciones de búsqueda, reserva, pago seguro y emisión electrónica. Beneficiará a usuarios, aerolíneas y entidades, mejorando la experiencia y reduciendo impactos económicos.</a:t>
            </a:r>
          </a:p>
        </p:txBody>
      </p:sp>
    </p:spTree>
    <p:extLst>
      <p:ext uri="{BB962C8B-B14F-4D97-AF65-F5344CB8AC3E}">
        <p14:creationId xmlns:p14="http://schemas.microsoft.com/office/powerpoint/2010/main" val="3954785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CF7D8-5CF3-4711-A8D6-60147CEC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PE" sz="3200"/>
              <a:t>Recomendaciones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C0A048-106D-A893-B30A-82D85991C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351" y="2743200"/>
            <a:ext cx="3485179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Transparencia en costos y optimización de tarifas.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Mejorar experiencia de usuario con pruebas constantes.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Backend sólido y seguro (JWT/OAuth2, Stripe).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Lanzamiento gradual y formación del personal.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Diseño escalable y estrategia de comunicación efectiva.</a:t>
            </a:r>
          </a:p>
        </p:txBody>
      </p:sp>
      <p:pic>
        <p:nvPicPr>
          <p:cNvPr id="16" name="Picture 5" descr="Holograma en 3D desde iPad">
            <a:extLst>
              <a:ext uri="{FF2B5EF4-FFF2-40B4-BE49-F238E27FC236}">
                <a16:creationId xmlns:a16="http://schemas.microsoft.com/office/drawing/2014/main" id="{AD0804E6-D5D0-765C-DA2C-563939AB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72" r="36377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7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3D1AB-C7C3-A225-7DEC-01D972943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3500">
                <a:solidFill>
                  <a:srgbClr val="FFFFFF"/>
                </a:solidFill>
              </a:rPr>
              <a:t>integrantes</a:t>
            </a:r>
            <a:endParaRPr lang="es-PE" sz="35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0688B05-31AE-C0AB-A846-40FBB2F31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34286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57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97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 descr="Escaleras mecánicas">
            <a:extLst>
              <a:ext uri="{FF2B5EF4-FFF2-40B4-BE49-F238E27FC236}">
                <a16:creationId xmlns:a16="http://schemas.microsoft.com/office/drawing/2014/main" id="{D9114326-0FBE-326C-83B2-DBCD3386E1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</a:blip>
          <a:srcRect l="558" r="5108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Resumen del Proyecto</a:t>
            </a:r>
            <a:endParaRPr lang="en-US"/>
          </a:p>
        </p:txBody>
      </p:sp>
      <p:sp>
        <p:nvSpPr>
          <p:cNvPr id="91" name="Google Shape;91;p14"/>
          <p:cNvSpPr txBox="1">
            <a:spLocks noGrp="1"/>
          </p:cNvSpPr>
          <p:nvPr>
            <p:ph idx="1"/>
          </p:nvPr>
        </p:nvSpPr>
        <p:spPr>
          <a:xfrm>
            <a:off x="513159" y="685800"/>
            <a:ext cx="6400800" cy="361526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3429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P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Este proyecto tiene como objetivo desarrollar un sistema eficiente y moderno para la venta de boletos de aeropuerto, tanto en línea como presencial. Permitirá a los usuarios buscar vuelos, reservar asientos, realizar pagos seguros y recibir boletos electrónicos. El sistema también incluirá funcionalidades para la gestión administrativa de vuelos, estadísticas de ventas y control de disponibilidad en tiempo real.</a:t>
            </a:r>
            <a:endParaRPr lang="es-PE">
              <a:solidFill>
                <a:schemeClr val="tx1"/>
              </a:solidFill>
            </a:endParaRPr>
          </a:p>
          <a:p>
            <a:pPr marL="342900" lvl="0" indent="-1397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P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P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El sistema está orientado a mejorar la experiencia del usuario, reducir tiempos de espera y facilitar la gestión operativa de las aerolíneas y el personal del aeropuerto.</a:t>
            </a:r>
            <a:endParaRPr lang="es-PE">
              <a:solidFill>
                <a:schemeClr val="tx1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900">
                <a:latin typeface="Calibri"/>
                <a:ea typeface="Calibri"/>
                <a:cs typeface="Calibri"/>
                <a:sym typeface="Calibri"/>
              </a:rPr>
              <a:t>Características Principales</a:t>
            </a:r>
            <a:endParaRPr lang="en-US" sz="4900"/>
          </a:p>
        </p:txBody>
      </p:sp>
      <p:graphicFrame>
        <p:nvGraphicFramePr>
          <p:cNvPr id="114" name="Google Shape;97;p15">
            <a:extLst>
              <a:ext uri="{FF2B5EF4-FFF2-40B4-BE49-F238E27FC236}">
                <a16:creationId xmlns:a16="http://schemas.microsoft.com/office/drawing/2014/main" id="{20002793-055E-4DF9-382E-B29F6E288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06540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97404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441495" y="941424"/>
            <a:ext cx="2282922" cy="324861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lang="en-US" sz="2700">
              <a:solidFill>
                <a:srgbClr val="FFFFFF"/>
              </a:solidFill>
            </a:endParaRPr>
          </a:p>
        </p:txBody>
      </p:sp>
      <p:graphicFrame>
        <p:nvGraphicFramePr>
          <p:cNvPr id="138" name="Google Shape;103;p16">
            <a:extLst>
              <a:ext uri="{FF2B5EF4-FFF2-40B4-BE49-F238E27FC236}">
                <a16:creationId xmlns:a16="http://schemas.microsoft.com/office/drawing/2014/main" id="{D6D919F1-C843-3780-E2DD-561FA2D63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8406176"/>
              </p:ext>
            </p:extLst>
          </p:nvPr>
        </p:nvGraphicFramePr>
        <p:xfrm>
          <a:off x="705483" y="941424"/>
          <a:ext cx="4642845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9141618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Google Shape;112;p17"/>
          <p:cNvSpPr txBox="1"/>
          <p:nvPr/>
        </p:nvSpPr>
        <p:spPr>
          <a:xfrm>
            <a:off x="513159" y="685800"/>
            <a:ext cx="4405318" cy="361526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sym typeface="Calibri"/>
              </a:rPr>
              <a:t>Sociocultural</a:t>
            </a:r>
            <a:endParaRPr lang="en-US" b="1" dirty="0">
              <a:sym typeface="Cambria"/>
            </a:endParaRP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>
                <a:sym typeface="Cambria"/>
              </a:rPr>
              <a:t>La mala </a:t>
            </a:r>
            <a:r>
              <a:rPr lang="en-US" dirty="0" err="1">
                <a:sym typeface="Cambria"/>
              </a:rPr>
              <a:t>administración</a:t>
            </a:r>
            <a:r>
              <a:rPr lang="en-US" dirty="0">
                <a:sym typeface="Cambria"/>
              </a:rPr>
              <a:t> del nuevo </a:t>
            </a:r>
            <a:r>
              <a:rPr lang="en-US" dirty="0" err="1">
                <a:sym typeface="Cambria"/>
              </a:rPr>
              <a:t>aeropuerto</a:t>
            </a:r>
            <a:r>
              <a:rPr lang="en-US" dirty="0">
                <a:sym typeface="Cambria"/>
              </a:rPr>
              <a:t>, </a:t>
            </a:r>
            <a:r>
              <a:rPr lang="en-US" dirty="0" err="1">
                <a:sym typeface="Cambria"/>
              </a:rPr>
              <a:t>reflejada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en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tarifas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elevadas</a:t>
            </a:r>
            <a:r>
              <a:rPr lang="en-US" dirty="0">
                <a:sym typeface="Cambria"/>
              </a:rPr>
              <a:t> y </a:t>
            </a:r>
            <a:r>
              <a:rPr lang="en-US" dirty="0" err="1">
                <a:sym typeface="Cambria"/>
              </a:rPr>
              <a:t>desorganización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en</a:t>
            </a:r>
            <a:r>
              <a:rPr lang="en-US" dirty="0">
                <a:sym typeface="Cambria"/>
              </a:rPr>
              <a:t> la </a:t>
            </a:r>
            <a:r>
              <a:rPr lang="en-US" dirty="0" err="1">
                <a:sym typeface="Cambria"/>
              </a:rPr>
              <a:t>venta</a:t>
            </a:r>
            <a:r>
              <a:rPr lang="en-US" dirty="0">
                <a:sym typeface="Cambria"/>
              </a:rPr>
              <a:t> de </a:t>
            </a:r>
            <a:r>
              <a:rPr lang="en-US" dirty="0" err="1">
                <a:sym typeface="Cambria"/>
              </a:rPr>
              <a:t>boletos</a:t>
            </a:r>
            <a:r>
              <a:rPr lang="en-US" dirty="0">
                <a:sym typeface="Cambria"/>
              </a:rPr>
              <a:t>, ha </a:t>
            </a:r>
            <a:r>
              <a:rPr lang="en-US" dirty="0" err="1">
                <a:sym typeface="Cambria"/>
              </a:rPr>
              <a:t>generado</a:t>
            </a:r>
            <a:r>
              <a:rPr lang="en-US" dirty="0">
                <a:sym typeface="Cambria"/>
              </a:rPr>
              <a:t> un </a:t>
            </a:r>
            <a:r>
              <a:rPr lang="en-US" dirty="0" err="1">
                <a:sym typeface="Cambria"/>
              </a:rPr>
              <a:t>servicio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deficiente</a:t>
            </a:r>
            <a:r>
              <a:rPr lang="en-US" dirty="0">
                <a:sym typeface="Cambria"/>
              </a:rPr>
              <a:t> que </a:t>
            </a:r>
            <a:r>
              <a:rPr lang="en-US" dirty="0" err="1">
                <a:sym typeface="Cambria"/>
              </a:rPr>
              <a:t>afecta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su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aceptación</a:t>
            </a:r>
            <a:r>
              <a:rPr lang="en-US" dirty="0">
                <a:sym typeface="Cambria"/>
              </a:rPr>
              <a:t> tanto </a:t>
            </a:r>
            <a:r>
              <a:rPr lang="en-US" dirty="0" err="1">
                <a:sym typeface="Cambria"/>
              </a:rPr>
              <a:t>por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peruanos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como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por</a:t>
            </a:r>
            <a:r>
              <a:rPr lang="en-US" dirty="0">
                <a:sym typeface="Cambria"/>
              </a:rPr>
              <a:t> </a:t>
            </a:r>
            <a:r>
              <a:rPr lang="en-US" dirty="0" err="1">
                <a:sym typeface="Cambria"/>
              </a:rPr>
              <a:t>extranjeros</a:t>
            </a:r>
            <a:r>
              <a:rPr lang="en-US" dirty="0">
                <a:sym typeface="Cambria"/>
              </a:rPr>
              <a:t>.</a:t>
            </a:r>
          </a:p>
          <a:p>
            <a:pPr lvl="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ym typeface="Calibri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8081" y="2963333"/>
            <a:ext cx="2236392" cy="3208867"/>
            <a:chOff x="9206969" y="2963333"/>
            <a:chExt cx="2981858" cy="3208867"/>
          </a:xfrm>
        </p:grpSpPr>
        <p:cxnSp>
          <p:nvCxnSpPr>
            <p:cNvPr id="116" name="Straight Connector 123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24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25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Google Shape;113;p17"/>
          <p:cNvSpPr txBox="1"/>
          <p:nvPr/>
        </p:nvSpPr>
        <p:spPr>
          <a:xfrm>
            <a:off x="5462563" y="564656"/>
            <a:ext cx="3150496" cy="78917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lvl="0" defTabSz="914400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ts val="1100"/>
            </a:pPr>
            <a:r>
              <a:rPr lang="en-US" sz="2000" b="1" cap="all" dirty="0" err="1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Economico</a:t>
            </a:r>
            <a:endParaRPr lang="en-US" b="1" cap="all" dirty="0">
              <a:latin typeface="Arial" panose="020B0604020202020204" pitchFamily="34" charset="0"/>
              <a:cs typeface="Arial" panose="020B0604020202020204" pitchFamily="34" charset="0"/>
              <a:sym typeface="Cambria"/>
            </a:endParaRPr>
          </a:p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100"/>
            </a:pPr>
            <a:r>
              <a:rPr lang="es-PE" cap="all" dirty="0">
                <a:latin typeface="Arial" panose="020B0604020202020204" pitchFamily="34" charset="0"/>
                <a:cs typeface="Arial" panose="020B0604020202020204" pitchFamily="34" charset="0"/>
                <a:sym typeface="Cambria"/>
              </a:rPr>
              <a:t>La TUUA y la baja eficiencia del personal hacen que el servicio parezca costoso e injustificado, generando molestia en la población y en funcionarios que buscan su eliminación.</a:t>
            </a:r>
          </a:p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</a:pPr>
            <a:endParaRPr lang="en-US" cap="all" dirty="0"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32425" y="3976741"/>
            <a:ext cx="3893100" cy="212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Ecologico</a:t>
            </a:r>
            <a:endParaRPr lang="en-US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Debido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a la mala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administración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dentro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aeropuerto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se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vio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afectada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el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flujo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de personas y a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su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vez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cantidad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viajes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que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tienen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que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realizar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al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aeropuerto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por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inconvenientes</a:t>
            </a:r>
            <a:r>
              <a:rPr lang="en-US" dirty="0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+mn-lt"/>
                <a:ea typeface="Cambria"/>
                <a:cs typeface="Cambria"/>
                <a:sym typeface="Cambria"/>
              </a:rPr>
              <a:t>repetitivos</a:t>
            </a:r>
            <a:endParaRPr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24" descr="Avión en la pista">
            <a:extLst>
              <a:ext uri="{FF2B5EF4-FFF2-40B4-BE49-F238E27FC236}">
                <a16:creationId xmlns:a16="http://schemas.microsoft.com/office/drawing/2014/main" id="{A5AAB5CE-A942-DB7C-220D-35E58ED8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969" r="17536" b="-2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Objetivo general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idx="1"/>
          </p:nvPr>
        </p:nvSpPr>
        <p:spPr>
          <a:xfrm>
            <a:off x="4557514" y="1680560"/>
            <a:ext cx="3935505" cy="349687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Desarrollar un sistema digital inteligente que permita a los usuarios gestionar la compra de boletos de avión desde/hacia el Aeropuerto Jorge Chávez, optimizando costos y brindando transparencia sobre cargos adicionales como la TUUA.</a:t>
            </a:r>
            <a:br>
              <a:rPr lang="es-PE" sz="12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lang="es-PE" sz="1200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mbria"/>
              <a:buAutoNum type="arabicPeriod"/>
            </a:pPr>
            <a:r>
              <a:rPr lang="es-PE" sz="12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Lograr que al menos el 70% de los usuarios se encuentren satisfechos con el servicio y ver una mejora de comentarios en 1 mes.</a:t>
            </a:r>
          </a:p>
          <a:p>
            <a:pPr marL="457200" lvl="0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</a:pPr>
            <a:r>
              <a:rPr lang="es-PE" sz="12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El servicio deberá mejorar el control de los tipos de vuelo, en un 80% en 2 meses.</a:t>
            </a:r>
            <a:br>
              <a:rPr lang="es-PE" sz="12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lang="es-PE" sz="1200" dirty="0">
              <a:solidFill>
                <a:schemeClr val="tx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AutoNum type="arabicPeriod"/>
            </a:pPr>
            <a:r>
              <a:rPr lang="es-PE" sz="12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La herramienta responde a una problemática nacional vigente de sobrecostos en boletos y falta de transparencia en la venta (con efectos económicos y sociales) que busca disminuir los impactos </a:t>
            </a:r>
            <a:r>
              <a:rPr lang="es-PE" sz="1200" dirty="0" err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economicos</a:t>
            </a:r>
            <a:r>
              <a:rPr lang="es-PE" sz="1200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en un 50% en un plazo de 2 meses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11965-B42A-BF14-78F5-0714477E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Beneficios: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E4F61-F76E-8B4C-5492-3EADABB1E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mbria"/>
                <a:ea typeface="Cambria"/>
                <a:cs typeface="Cambria"/>
                <a:sym typeface="Cambria"/>
              </a:rPr>
              <a:t>Beneficiarios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latin typeface="Cambria"/>
                <a:ea typeface="Cambria"/>
                <a:cs typeface="Cambria"/>
                <a:sym typeface="Cambria"/>
              </a:rPr>
              <a:t>Directos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:</a:t>
            </a:r>
            <a:endParaRPr lang="es-PE" dirty="0">
              <a:latin typeface="Cambria"/>
              <a:ea typeface="Cambria"/>
              <a:cs typeface="Cambria"/>
              <a:sym typeface="Cambria"/>
            </a:endParaRPr>
          </a:p>
          <a:p>
            <a:endParaRPr lang="es-PE" dirty="0"/>
          </a:p>
        </p:txBody>
      </p:sp>
      <p:graphicFrame>
        <p:nvGraphicFramePr>
          <p:cNvPr id="8" name="Marcador de contenido 3">
            <a:extLst>
              <a:ext uri="{FF2B5EF4-FFF2-40B4-BE49-F238E27FC236}">
                <a16:creationId xmlns:a16="http://schemas.microsoft.com/office/drawing/2014/main" id="{8AFBBA6D-ADC7-B10D-1246-3938DB7B5D7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3400" y="1143000"/>
          <a:ext cx="3944938" cy="3157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B1C9B8-A98A-7C42-1B81-998F67CED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latin typeface="Cambria"/>
                <a:ea typeface="Cambria"/>
                <a:cs typeface="Cambria"/>
                <a:sym typeface="Cambria"/>
              </a:rPr>
              <a:t>Beneficiarios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dirty="0" err="1">
                <a:latin typeface="Cambria"/>
                <a:ea typeface="Cambria"/>
                <a:cs typeface="Cambria"/>
                <a:sym typeface="Cambria"/>
              </a:rPr>
              <a:t>Indirectos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:</a:t>
            </a:r>
            <a:endParaRPr lang="es-PE" dirty="0">
              <a:latin typeface="Cambria"/>
              <a:ea typeface="Cambria"/>
              <a:cs typeface="Cambria"/>
              <a:sym typeface="Cambria"/>
            </a:endParaRPr>
          </a:p>
          <a:p>
            <a:endParaRPr lang="es-P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521570-56CA-69E7-7EF7-F8B2F4337E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PE" dirty="0"/>
              <a:t>Aerolíneas, al contar con personal más informado sobre los vuelos y posiblemente menos reclamos por costos ocultos.</a:t>
            </a:r>
            <a:br>
              <a:rPr lang="es-PE" dirty="0"/>
            </a:br>
            <a:endParaRPr lang="es-PE" dirty="0"/>
          </a:p>
          <a:p>
            <a:r>
              <a:rPr lang="es-PE" dirty="0"/>
              <a:t>Operadores turísticos, quienes podrán integrar esta herramienta para ofrecer paquetes más competitivos.</a:t>
            </a:r>
            <a:br>
              <a:rPr lang="es-PE" dirty="0"/>
            </a:br>
            <a:endParaRPr lang="es-PE" dirty="0"/>
          </a:p>
          <a:p>
            <a:r>
              <a:rPr lang="es-PE" dirty="0"/>
              <a:t>Gobierno y entidades fiscalizadoras, al usar los datos del sistema como insumo para regulaciones de transparencia.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8879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509F0-512B-74AC-F351-65ED3214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Entidad 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620130C9-B701-0441-C6E9-33AECE048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6080" y="390832"/>
            <a:ext cx="6821304" cy="4519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432638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</TotalTime>
  <Words>672</Words>
  <Application>Microsoft Office PowerPoint</Application>
  <PresentationFormat>Presentación en pantalla (4:3)</PresentationFormat>
  <Paragraphs>53</Paragraphs>
  <Slides>12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Century Gothic</vt:lpstr>
      <vt:lpstr>Wingdings 3</vt:lpstr>
      <vt:lpstr>Sector</vt:lpstr>
      <vt:lpstr>Sistema de Venta de Boletos de Aeropuerto</vt:lpstr>
      <vt:lpstr>integrantes</vt:lpstr>
      <vt:lpstr>Resumen del Proyecto</vt:lpstr>
      <vt:lpstr>Características Principales</vt:lpstr>
      <vt:lpstr>Tecnologías Utilizadas</vt:lpstr>
      <vt:lpstr>Presentación de PowerPoint</vt:lpstr>
      <vt:lpstr>Objetivo general</vt:lpstr>
      <vt:lpstr>Beneficios:</vt:lpstr>
      <vt:lpstr>Diagrama Entidad </vt:lpstr>
      <vt:lpstr>Bizagi</vt:lpstr>
      <vt:lpstr>Conclusiones </vt:lpstr>
      <vt:lpstr>Recomendaciones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I202213015 (Pecho Franco,Fernando Josue)</cp:lastModifiedBy>
  <cp:revision>7</cp:revision>
  <dcterms:modified xsi:type="dcterms:W3CDTF">2025-07-02T17:04:49Z</dcterms:modified>
</cp:coreProperties>
</file>