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F72"/>
    <a:srgbClr val="EE2B7B"/>
    <a:srgbClr val="E7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552838" y="1494089"/>
            <a:ext cx="448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solidFill>
                  <a:schemeClr val="bg1"/>
                </a:solidFill>
                <a:latin typeface="Montserrat BOLD" panose="00000800000000000000" pitchFamily="2" charset="0"/>
              </a:rPr>
              <a:t>NUEVAS TECNOLOGIAS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81" y="3506556"/>
            <a:ext cx="1497271" cy="1497271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1187862" y="5145639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Montserrat BOLD" panose="00000800000000000000" pitchFamily="2" charset="0"/>
              </a:rPr>
              <a:t>JUAN JOSÉ GALLEGO MESA</a:t>
            </a: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4. Finalmente “Tomamos la foto” para tomar la primera versión de nuestro código: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362705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201387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Agregar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commit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–m “mensaje ¿Qué hice?”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3178"/>
            <a:ext cx="7141933" cy="14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33086"/>
              </p:ext>
            </p:extLst>
          </p:nvPr>
        </p:nvGraphicFramePr>
        <p:xfrm>
          <a:off x="410197" y="1884650"/>
          <a:ext cx="1150264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user.name “nombre deseado”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Crea un usuario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user.email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“correo deseado”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Crea un correo para identificar el versionamiento local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config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--global -e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Nos muestra la configuración local de </a:t>
                      </a:r>
                      <a:r>
                        <a:rPr lang="es-CO" dirty="0" err="1"/>
                        <a:t>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</a:t>
                      </a:r>
                      <a:r>
                        <a:rPr lang="es-CO" sz="1800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init</a:t>
                      </a: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Iniciamos</a:t>
                      </a:r>
                      <a:r>
                        <a:rPr lang="es-CO" baseline="0" dirty="0"/>
                        <a:t> el versionamiento de una carpeta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48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RESUMEN</a:t>
            </a:r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80098"/>
              </p:ext>
            </p:extLst>
          </p:nvPr>
        </p:nvGraphicFramePr>
        <p:xfrm>
          <a:off x="410197" y="1884650"/>
          <a:ext cx="11502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320">
                  <a:extLst>
                    <a:ext uri="{9D8B030D-6E8A-4147-A177-3AD203B41FA5}">
                      <a16:colId xmlns:a16="http://schemas.microsoft.com/office/drawing/2014/main" val="346491738"/>
                    </a:ext>
                  </a:extLst>
                </a:gridCol>
                <a:gridCol w="5751320">
                  <a:extLst>
                    <a:ext uri="{9D8B030D-6E8A-4147-A177-3AD203B41FA5}">
                      <a16:colId xmlns:a16="http://schemas.microsoft.com/office/drawing/2014/main" val="287626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COMANDO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6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add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Agregamos cambios</a:t>
                      </a:r>
                      <a:r>
                        <a:rPr lang="es-CO" baseline="0" dirty="0"/>
                        <a:t>(archivos) al </a:t>
                      </a:r>
                      <a:r>
                        <a:rPr lang="es-CO" baseline="0" dirty="0" err="1"/>
                        <a:t>stage</a:t>
                      </a:r>
                      <a:r>
                        <a:rPr lang="es-CO" baseline="0" dirty="0"/>
                        <a:t> del repositorio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4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 status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Buscamos archivos dentro</a:t>
                      </a:r>
                      <a:r>
                        <a:rPr lang="es-CO" baseline="0" dirty="0"/>
                        <a:t> y fuera del </a:t>
                      </a:r>
                      <a:r>
                        <a:rPr lang="es-CO" baseline="0" dirty="0" err="1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9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reset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nombre archivo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Quitamos cambios(archivos) del </a:t>
                      </a:r>
                      <a:r>
                        <a:rPr lang="es-CO" dirty="0" err="1"/>
                        <a:t>stage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4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git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</a:t>
                      </a:r>
                      <a:r>
                        <a:rPr lang="es-CO" dirty="0" err="1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commit</a:t>
                      </a:r>
                      <a:r>
                        <a:rPr lang="es-CO" dirty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</a:rPr>
                        <a:t> –m “mensaje”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Tomamos la “foto” versión de nuestro código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Para iniciar con Git debemos configurar un usuario y correo: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66" y="2111417"/>
            <a:ext cx="2494212" cy="26914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09858" y="2344741"/>
            <a:ext cx="5586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Usuario: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user.name “nombre deseado”</a:t>
            </a:r>
            <a:endParaRPr lang="en-US" sz="1400" dirty="0"/>
          </a:p>
        </p:txBody>
      </p:sp>
      <p:sp>
        <p:nvSpPr>
          <p:cNvPr id="9" name="Rectángulo 8"/>
          <p:cNvSpPr/>
          <p:nvPr/>
        </p:nvSpPr>
        <p:spPr>
          <a:xfrm>
            <a:off x="6409858" y="3144960"/>
            <a:ext cx="5657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user.email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“correo deseado”</a:t>
            </a:r>
            <a:endParaRPr lang="en-US" sz="1400" dirty="0"/>
          </a:p>
        </p:txBody>
      </p:sp>
      <p:sp>
        <p:nvSpPr>
          <p:cNvPr id="13" name="Rectángulo 12"/>
          <p:cNvSpPr/>
          <p:nvPr/>
        </p:nvSpPr>
        <p:spPr>
          <a:xfrm>
            <a:off x="6408574" y="4014597"/>
            <a:ext cx="529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 configuración:</a:t>
            </a:r>
          </a:p>
          <a:p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config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--global -e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7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2" y="2306438"/>
            <a:ext cx="6870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Iniciar repositorio: (Sobre la carpeta del proyecto)</a:t>
            </a: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</a:t>
            </a:r>
            <a:r>
              <a:rPr lang="es-CO" sz="1400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init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endParaRPr lang="en-US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755" y="3457158"/>
            <a:ext cx="7796807" cy="82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Debemos iniciar el repositorio de nuestro proyecto: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4055491" y="2306438"/>
            <a:ext cx="7635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(Sobre la carpeta del proyecto)</a:t>
            </a:r>
          </a:p>
          <a:p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91" y="2987278"/>
            <a:ext cx="7195112" cy="15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Todo nuestro trabajo se hace sobre una rama principal o LINEA DEL TIEMPO: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iénes son los Guardianes del Tiempo, los seres que crearon la Sagrada  Línea del Tiempo, en la serie Loki? | Código Espaguet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57" y="1806132"/>
            <a:ext cx="6527888" cy="3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2. Cuando agregamos cambios o nuevos archivos nuestro estado cambia: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21" y="2096488"/>
            <a:ext cx="1894012" cy="18940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63" y="3883017"/>
            <a:ext cx="1791463" cy="17914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647833" y="2498206"/>
            <a:ext cx="6091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Verificar estado del repositorio: </a:t>
            </a:r>
            <a:r>
              <a:rPr lang="es-CO" sz="1400" dirty="0">
                <a:solidFill>
                  <a:srgbClr val="6E6F72"/>
                </a:solidFill>
                <a:latin typeface="Montserrat Medium" panose="00000600000000000000" pitchFamily="50" charset="0"/>
              </a:rPr>
              <a:t>Git status </a:t>
            </a:r>
            <a:endParaRPr lang="en-US" sz="1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998" y="3168141"/>
            <a:ext cx="6314843" cy="2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Cuando agregamos cambios o nuevos archivos nuestro estado cambia y si queremos versionar debemos agregarlos al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67" y="4097709"/>
            <a:ext cx="1226706" cy="12267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73" y="4212082"/>
            <a:ext cx="1422875" cy="142287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 flipV="1">
            <a:off x="6000889" y="3768695"/>
            <a:ext cx="1852696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7853585" y="3768695"/>
            <a:ext cx="339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H="1">
            <a:off x="9776389" y="3768695"/>
            <a:ext cx="1495514" cy="176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000889" y="5520583"/>
            <a:ext cx="3801137" cy="1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32" y="4445846"/>
            <a:ext cx="1478495" cy="1478495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86" y="2702233"/>
            <a:ext cx="1509849" cy="1509849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9351866" y="5191570"/>
            <a:ext cx="1459233" cy="67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STAGE</a:t>
            </a:r>
            <a:endParaRPr lang="en-U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214" y="2954739"/>
            <a:ext cx="5963812" cy="63582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3702546" y="2503260"/>
            <a:ext cx="6822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Agregar Cambio al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add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7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Y Si preguntamos nuevamente por el estado del repositorio……: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83" y="2376499"/>
            <a:ext cx="6584439" cy="2033172"/>
          </a:xfrm>
          <a:prstGeom prst="rect">
            <a:avLst/>
          </a:prstGeom>
        </p:spPr>
      </p:pic>
      <p:sp>
        <p:nvSpPr>
          <p:cNvPr id="6" name="Flecha abajo 5"/>
          <p:cNvSpPr/>
          <p:nvPr/>
        </p:nvSpPr>
        <p:spPr>
          <a:xfrm rot="10800000">
            <a:off x="5667998" y="4247337"/>
            <a:ext cx="666572" cy="675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6130597" y="490152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Esta todo listo para versionar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98" y="559087"/>
            <a:ext cx="10515600" cy="1325563"/>
          </a:xfrm>
        </p:spPr>
        <p:txBody>
          <a:bodyPr/>
          <a:lstStyle/>
          <a:p>
            <a:r>
              <a:rPr lang="es-CO" sz="2400" dirty="0" err="1">
                <a:solidFill>
                  <a:srgbClr val="EE2B7B"/>
                </a:solidFill>
                <a:latin typeface="Montserrat BOLD" panose="00000800000000000000" pitchFamily="2" charset="0"/>
              </a:rPr>
              <a:t>Inciando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 con GIT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10198" y="1129024"/>
            <a:ext cx="1144079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3. Podemos devolver “EL CAMBIO” que está en el escenario:</a:t>
            </a:r>
          </a:p>
          <a:p>
            <a:endParaRPr lang="es-CO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				</a:t>
            </a:r>
            <a:endParaRPr lang="es-CO" sz="2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s-CO" sz="2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6" name="Picture 2" descr="Flujo de trabajo en equipo con Git. Vabadu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4584896"/>
            <a:ext cx="2813782" cy="120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uciano Koenig entre los 10 fotógrafos más destacados de 2020 en la  comunidad internacional Creativepool | Gente | Entretenimiento | El Univers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8" y="2376499"/>
            <a:ext cx="3343623" cy="216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227" y="3051783"/>
            <a:ext cx="5571858" cy="81074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163227" y="2496747"/>
            <a:ext cx="7474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Remover Cambio del </a:t>
            </a:r>
            <a:r>
              <a:rPr lang="es-CO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stage</a:t>
            </a:r>
            <a:r>
              <a:rPr lang="es-CO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git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</a:t>
            </a: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reset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nombre archivo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72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3868</TotalTime>
  <Words>425</Words>
  <Application>Microsoft Office PowerPoint</Application>
  <PresentationFormat>Panorámica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  <vt:lpstr>Inciando con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202</cp:revision>
  <dcterms:created xsi:type="dcterms:W3CDTF">2020-07-27T18:42:31Z</dcterms:created>
  <dcterms:modified xsi:type="dcterms:W3CDTF">2022-02-14T22:49:20Z</dcterms:modified>
</cp:coreProperties>
</file>