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140" y="-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23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166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171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214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1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34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894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35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99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9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67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FCFAF-D2CF-4122-9600-385BF5512569}" type="datetimeFigureOut">
              <a:rPr lang="he-IL" smtClean="0"/>
              <a:t>ה'/אלול/תשע"ז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CA3C-4468-4581-B98A-1BC438CF1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95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8537" y="731223"/>
            <a:ext cx="949669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5600" dirty="0" smtClean="0">
                <a:solidFill>
                  <a:schemeClr val="bg1">
                    <a:lumMod val="95000"/>
                  </a:schemeClr>
                </a:solidFill>
                <a:cs typeface="+mj-cs"/>
              </a:rPr>
              <a:t>הקשיבו היטב לכל משפט</a:t>
            </a:r>
            <a:endParaRPr lang="en-US" sz="5600" dirty="0" smtClean="0">
              <a:solidFill>
                <a:schemeClr val="bg1">
                  <a:lumMod val="95000"/>
                </a:schemeClr>
              </a:solidFill>
              <a:cs typeface="+mj-cs"/>
            </a:endParaRPr>
          </a:p>
          <a:p>
            <a:pPr algn="ctr" rtl="1"/>
            <a:r>
              <a:rPr lang="he-IL" sz="5600" dirty="0" smtClean="0">
                <a:solidFill>
                  <a:schemeClr val="bg1">
                    <a:lumMod val="95000"/>
                  </a:schemeClr>
                </a:solidFill>
                <a:cs typeface="+mj-cs"/>
              </a:rPr>
              <a:t>ובחרו את הדמות המתאימה</a:t>
            </a:r>
            <a:endParaRPr lang="en-US" sz="5600" dirty="0" smtClean="0">
              <a:solidFill>
                <a:schemeClr val="bg1">
                  <a:lumMod val="95000"/>
                </a:schemeClr>
              </a:solidFill>
              <a:cs typeface="+mj-cs"/>
            </a:endParaRPr>
          </a:p>
          <a:p>
            <a:pPr algn="ctr" rtl="1"/>
            <a:r>
              <a:rPr lang="he-IL" sz="5600" dirty="0" smtClean="0">
                <a:solidFill>
                  <a:schemeClr val="bg1">
                    <a:lumMod val="95000"/>
                  </a:schemeClr>
                </a:solidFill>
                <a:cs typeface="+mj-cs"/>
              </a:rPr>
              <a:t>על-ידי לחיצה על הכפתור המתאים</a:t>
            </a:r>
            <a:endParaRPr lang="he-IL" sz="5600" dirty="0">
              <a:solidFill>
                <a:schemeClr val="bg1">
                  <a:lumMod val="95000"/>
                </a:schemeClr>
              </a:solidFill>
              <a:cs typeface="+mj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35482" y="3532909"/>
            <a:ext cx="5278582" cy="2618509"/>
          </a:xfrm>
          <a:prstGeom prst="roundRect">
            <a:avLst>
              <a:gd name="adj" fmla="val 546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31" t="1121"/>
          <a:stretch/>
        </p:blipFill>
        <p:spPr>
          <a:xfrm rot="5400000">
            <a:off x="4866505" y="2273977"/>
            <a:ext cx="2480756" cy="4998621"/>
          </a:xfrm>
          <a:prstGeom prst="round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71776" y="5230590"/>
            <a:ext cx="849087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200" b="1" dirty="0" smtClean="0"/>
              <a:t>ימין</a:t>
            </a:r>
            <a:endParaRPr lang="he-IL" sz="2200" b="1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6483259" y="4865644"/>
            <a:ext cx="219075" cy="53040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071776" y="5021310"/>
            <a:ext cx="849087" cy="640168"/>
            <a:chOff x="6071776" y="5021310"/>
            <a:chExt cx="849087" cy="640168"/>
          </a:xfrm>
        </p:grpSpPr>
        <p:sp>
          <p:nvSpPr>
            <p:cNvPr id="9" name="TextBox 8"/>
            <p:cNvSpPr txBox="1"/>
            <p:nvPr/>
          </p:nvSpPr>
          <p:spPr>
            <a:xfrm>
              <a:off x="6071776" y="5230591"/>
              <a:ext cx="849087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he-IL" sz="2200" b="1" dirty="0" smtClean="0"/>
                <a:t>ימין</a:t>
              </a:r>
              <a:endParaRPr lang="he-IL" sz="2200" b="1" dirty="0"/>
            </a:p>
          </p:txBody>
        </p:sp>
        <p:sp>
          <p:nvSpPr>
            <p:cNvPr id="10" name="Right Brace 9"/>
            <p:cNvSpPr/>
            <p:nvPr/>
          </p:nvSpPr>
          <p:spPr>
            <a:xfrm rot="5400000">
              <a:off x="6483259" y="4865645"/>
              <a:ext cx="219075" cy="53040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3757" y="5021309"/>
            <a:ext cx="849087" cy="640168"/>
            <a:chOff x="6153705" y="5021310"/>
            <a:chExt cx="849087" cy="640168"/>
          </a:xfrm>
        </p:grpSpPr>
        <p:sp>
          <p:nvSpPr>
            <p:cNvPr id="13" name="TextBox 12"/>
            <p:cNvSpPr txBox="1"/>
            <p:nvPr/>
          </p:nvSpPr>
          <p:spPr>
            <a:xfrm>
              <a:off x="6153705" y="5230591"/>
              <a:ext cx="849087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he-IL" sz="2200" b="1" dirty="0" smtClean="0"/>
                <a:t>אמצע</a:t>
              </a:r>
              <a:endParaRPr lang="he-IL" sz="2200" b="1" dirty="0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483259" y="4865645"/>
              <a:ext cx="219075" cy="53040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73738" y="5021309"/>
            <a:ext cx="865450" cy="640168"/>
            <a:chOff x="6160071" y="5021310"/>
            <a:chExt cx="865450" cy="640168"/>
          </a:xfrm>
        </p:grpSpPr>
        <p:sp>
          <p:nvSpPr>
            <p:cNvPr id="18" name="TextBox 17"/>
            <p:cNvSpPr txBox="1"/>
            <p:nvPr/>
          </p:nvSpPr>
          <p:spPr>
            <a:xfrm>
              <a:off x="6160071" y="5230591"/>
              <a:ext cx="865450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he-IL" sz="2200" b="1" dirty="0" smtClean="0"/>
                <a:t>שמאל</a:t>
              </a:r>
              <a:endParaRPr lang="he-IL" sz="2200" b="1" dirty="0"/>
            </a:p>
          </p:txBody>
        </p:sp>
        <p:sp>
          <p:nvSpPr>
            <p:cNvPr id="19" name="Right Brace 18"/>
            <p:cNvSpPr/>
            <p:nvPr/>
          </p:nvSpPr>
          <p:spPr>
            <a:xfrm rot="5400000">
              <a:off x="6483259" y="4865645"/>
              <a:ext cx="219075" cy="53040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12725" y="4483752"/>
            <a:ext cx="502920" cy="537557"/>
            <a:chOff x="7094220" y="3970020"/>
            <a:chExt cx="289561" cy="3048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094220" y="3970020"/>
              <a:ext cx="28956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094220" y="3970020"/>
              <a:ext cx="289561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8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neta haha</cp:lastModifiedBy>
  <cp:revision>14</cp:revision>
  <dcterms:created xsi:type="dcterms:W3CDTF">2017-06-08T11:33:54Z</dcterms:created>
  <dcterms:modified xsi:type="dcterms:W3CDTF">2017-08-27T19:47:41Z</dcterms:modified>
</cp:coreProperties>
</file>