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81" r:id="rId3"/>
    <p:sldId id="276" r:id="rId4"/>
    <p:sldId id="277" r:id="rId5"/>
    <p:sldId id="278" r:id="rId6"/>
    <p:sldId id="280" r:id="rId7"/>
    <p:sldId id="282" r:id="rId8"/>
    <p:sldId id="279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DBE4-4914-8C4D-AD8E-30B159C2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11CF0-6A9F-5A4B-8B79-8959219E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04D0-1CB2-EA4A-8C08-515186A6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364D-7520-1849-8136-047C4244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D7DE-1066-6F42-A25D-2ED310CB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2DEB-5C00-6040-B65F-993FA3B2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2C98-C498-7441-8942-F45E20CE1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C455-2146-0048-90C4-C242E9E9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67F3-158F-D74E-97E9-DC6B9DC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C2D3-CEA1-CE48-B3FA-63BEB68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155FA-DDF9-DD45-9564-E3562C88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8D813-0D1C-FF4F-BBB9-06BBC14D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B9AE-1F16-A048-8EBF-693C62FE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4618-4BE6-2642-974D-2C795FE9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CEB9A-E50F-9A45-8D10-6932C374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3DE-6ECC-3643-BDA5-90999C4F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6615-1AAC-D94C-B34C-05D67753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E99F-2333-FC4E-BC73-33A91BEA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C802-723D-2A4C-8C3F-9952852D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EE4A-F385-8444-91B9-3A2836FD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5873-C45E-C445-92F4-255CFE1E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25BC-2A22-CA4F-B594-CEC44077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28EA-E140-7044-ABD0-9FC9C8D6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2A4F-C846-0441-AAFA-4A3168A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94F1-2128-A842-84B1-94B7F878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32B-D54F-A94E-B4E3-7DE16C46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8F22-C06C-0E4D-9380-AEEA970A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EAB09-FBED-094E-B822-ED82970F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1EED-B1E1-AB42-8DC7-928FBABA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FF9A2-207A-8249-BCEB-0372AB03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EBE8-6093-A04F-A3A5-3887D38C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FD7-4F88-6040-B259-AB7B69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D95A-4D8C-B841-A1F7-1F95D30E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C3C6-07CE-8249-81DD-B85E366F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0115-9466-5242-876F-92C2C5D0A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BD2B3-08E2-0447-A9C1-2B1A6443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ABE77-465D-B54E-B09D-108307D1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60CB7-E860-804A-9E4B-139FFE9E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853EF-C6A7-1741-B1EE-368C0F2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3BB0-F868-254C-B17D-673FA672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8DC50-4CD7-F044-8B2A-DBBA5C70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98A6F-70DB-5A4F-84E7-42AD150E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B929A-046A-8248-A16A-861676C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8088D-7064-944B-A2B9-06C0212F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DD90C-7AE2-2445-951D-81EA0C3A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51B85-C589-5D4E-A824-1D8E86D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4274-03E0-FA4D-872C-2CE6FD37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6567-071F-B44D-94A5-572C2B9E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D0BF4-D64B-684B-AE04-40F0423B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3CBEE-2A7D-8C45-8873-BDC344F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8476-35C6-DD42-8B82-2733BE0C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9C0F-3B22-FA4C-A5DA-7B3AC76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425B-BCE8-EE4D-9BD2-0AE647AA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13E81-B85A-0E44-9BCE-2CF43174F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F38A-72E7-F447-89A0-9D9B762D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2DA5A-FEDF-D248-BBD8-2A759C62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83A9-1BBA-7049-87B4-AFBF3F45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F5F9C-2D09-E848-86C2-031D8359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A3D43-D234-374B-ADB7-10B80CD8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3E65-B302-F54F-BCCD-7E510A43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E098-3530-5746-AF5A-C3E08B6F8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C4A8-6F0C-2040-96E9-29ABA226865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4436-43A5-CF49-9D23-B5E59EE63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9319-0B78-0944-A1AD-036812691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1B75-7922-6B49-B6CD-4ED04631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8C1481-6BB5-A444-B7B9-0B83F40F4086}"/>
              </a:ext>
            </a:extLst>
          </p:cNvPr>
          <p:cNvSpPr/>
          <p:nvPr/>
        </p:nvSpPr>
        <p:spPr>
          <a:xfrm>
            <a:off x="4159044" y="1321280"/>
            <a:ext cx="72119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Newton’s 3 laws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Tension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9544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8C1481-6BB5-A444-B7B9-0B83F40F4086}"/>
              </a:ext>
            </a:extLst>
          </p:cNvPr>
          <p:cNvSpPr/>
          <p:nvPr/>
        </p:nvSpPr>
        <p:spPr>
          <a:xfrm>
            <a:off x="1278194" y="1321280"/>
            <a:ext cx="10092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force of gravity on a 2-kg rock is twice as great as that on a 1-kg rock. Why then doesn’t the heavier rock fall faster? </a:t>
            </a:r>
          </a:p>
        </p:txBody>
      </p:sp>
    </p:spTree>
    <p:extLst>
      <p:ext uri="{BB962C8B-B14F-4D97-AF65-F5344CB8AC3E}">
        <p14:creationId xmlns:p14="http://schemas.microsoft.com/office/powerpoint/2010/main" val="28171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F170C-2808-AB40-AEFD-830A6C78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1" y="1198717"/>
            <a:ext cx="10533831" cy="102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DFA82-5D98-D147-94E4-D199AA25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89304"/>
            <a:ext cx="4208821" cy="1127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234F5-DB9E-6D4E-9306-E3A0E28D9339}"/>
              </a:ext>
            </a:extLst>
          </p:cNvPr>
          <p:cNvSpPr txBox="1"/>
          <p:nvPr/>
        </p:nvSpPr>
        <p:spPr>
          <a:xfrm>
            <a:off x="1342103" y="4686354"/>
            <a:ext cx="9412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sz="4000" dirty="0"/>
              <a:t>כוחות תמיד באים בזוגות</a:t>
            </a:r>
            <a:endParaRPr lang="en-US" sz="4000" dirty="0"/>
          </a:p>
          <a:p>
            <a:pPr marL="0" algn="r" defTabSz="914400" rtl="1" eaLnBrk="1" latinLnBrk="0" hangingPunct="1"/>
            <a:endParaRPr lang="he-IL" sz="1400" dirty="0"/>
          </a:p>
          <a:p>
            <a:pPr marL="0" algn="r" defTabSz="914400" rtl="1" eaLnBrk="1" latinLnBrk="0" hangingPunct="1"/>
            <a:endParaRPr lang="he-IL" sz="1400" dirty="0"/>
          </a:p>
          <a:p>
            <a:pPr marL="0" algn="r" defTabSz="914400" rtl="1" eaLnBrk="1" latinLnBrk="0" hangingPunct="1"/>
            <a:endParaRPr lang="en-US" sz="1400" dirty="0"/>
          </a:p>
          <a:p>
            <a:pPr marL="0" algn="r" defTabSz="914400" rtl="1" eaLnBrk="1" latinLnBrk="0" hangingPunct="1"/>
            <a:r>
              <a:rPr lang="en-US" sz="1400" dirty="0"/>
              <a:t>*</a:t>
            </a:r>
            <a:r>
              <a:rPr lang="he-IL" sz="1400" dirty="0"/>
              <a:t>זה נכון לגבי כוחות מגע וכוחות מרכזיים. חוק 3 לא תקף בניסוח הזה תמיד, למשל עם כוח לורנץ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00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8C1481-6BB5-A444-B7B9-0B83F40F4086}"/>
              </a:ext>
            </a:extLst>
          </p:cNvPr>
          <p:cNvSpPr/>
          <p:nvPr/>
        </p:nvSpPr>
        <p:spPr>
          <a:xfrm>
            <a:off x="1278194" y="1321280"/>
            <a:ext cx="100928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0.140-kg baseball traveling 35.0 m/s strikes the catcher’s mitt, which, in bringing the ball to rest, recoils backward 11.0 cm. What was the average force applied by the ball on the glove? </a:t>
            </a:r>
          </a:p>
        </p:txBody>
      </p:sp>
    </p:spTree>
    <p:extLst>
      <p:ext uri="{BB962C8B-B14F-4D97-AF65-F5344CB8AC3E}">
        <p14:creationId xmlns:p14="http://schemas.microsoft.com/office/powerpoint/2010/main" val="85566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07644-5800-CB41-90D1-DD5507CC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28" y="843948"/>
            <a:ext cx="6532555" cy="55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70382-DB7A-4A44-B258-54FE78F9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867036"/>
            <a:ext cx="6485808" cy="52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82407-147C-4644-9505-8D071574AF34}"/>
              </a:ext>
            </a:extLst>
          </p:cNvPr>
          <p:cNvSpPr txBox="1"/>
          <p:nvPr/>
        </p:nvSpPr>
        <p:spPr>
          <a:xfrm>
            <a:off x="1140002" y="1312608"/>
            <a:ext cx="1003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3600" dirty="0"/>
              <a:t>אדם בעל מסה 60 ק״ג עומד על משקל בתוך מעלית.</a:t>
            </a:r>
          </a:p>
          <a:p>
            <a:pPr marL="0" algn="r" defTabSz="914400" rtl="1" eaLnBrk="1" latinLnBrk="0" hangingPunct="1"/>
            <a:r>
              <a:rPr lang="he-IL" sz="3600" dirty="0"/>
              <a:t>מה תהיה הקריאה במשקל כאשר:</a:t>
            </a:r>
          </a:p>
          <a:p>
            <a:pPr algn="r" rtl="1"/>
            <a:r>
              <a:rPr lang="he-IL" sz="3600" dirty="0"/>
              <a:t>א. המעלית מאיצה כלפי מעלה בתאוצה </a:t>
            </a:r>
            <a:r>
              <a:rPr lang="en-US" sz="3600" dirty="0"/>
              <a:t>1 m/s</a:t>
            </a:r>
            <a:r>
              <a:rPr lang="en-US" sz="3600" baseline="30000" dirty="0"/>
              <a:t>2</a:t>
            </a:r>
            <a:endParaRPr lang="he-IL" sz="3600" baseline="30000" dirty="0"/>
          </a:p>
          <a:p>
            <a:pPr marL="0" algn="r" defTabSz="914400" rtl="1" eaLnBrk="1" latinLnBrk="0" hangingPunct="1"/>
            <a:r>
              <a:rPr lang="he-IL" sz="3600" dirty="0"/>
              <a:t>ב</a:t>
            </a:r>
            <a:r>
              <a:rPr lang="en-US" sz="3600" dirty="0"/>
              <a:t>.</a:t>
            </a:r>
            <a:r>
              <a:rPr lang="he-IL" sz="3600" dirty="0"/>
              <a:t> המעלית מאיצה כלפי מטה בתאוצה </a:t>
            </a:r>
            <a:r>
              <a:rPr lang="en-US" sz="3600" dirty="0"/>
              <a:t>2 m/s</a:t>
            </a:r>
            <a:r>
              <a:rPr lang="en-US" sz="3600" baseline="30000" dirty="0"/>
              <a:t>2</a:t>
            </a:r>
          </a:p>
          <a:p>
            <a:pPr marL="0" algn="r" defTabSz="914400" rtl="1" eaLnBrk="1" latinLnBrk="0" hangingPunct="1"/>
            <a:r>
              <a:rPr lang="he-IL" sz="3600" dirty="0"/>
              <a:t>ג. המעלית עולה במהירות קבועה</a:t>
            </a:r>
          </a:p>
          <a:p>
            <a:pPr marL="0" algn="r" defTabSz="914400" rtl="1" eaLnBrk="1" latinLnBrk="0" hangingPunct="1"/>
            <a:r>
              <a:rPr lang="he-IL" sz="3600" dirty="0"/>
              <a:t>ד. המעלית יורדת במהירות קבועה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953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B88D6-A108-6148-9F83-5BD2CEAB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9" y="912398"/>
            <a:ext cx="9181690" cy="48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442D-9259-D54D-A1AE-485788D6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0" y="1120877"/>
            <a:ext cx="9976962" cy="45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152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mau</dc:creator>
  <cp:lastModifiedBy>yair mau</cp:lastModifiedBy>
  <cp:revision>17</cp:revision>
  <dcterms:created xsi:type="dcterms:W3CDTF">2018-10-23T07:29:44Z</dcterms:created>
  <dcterms:modified xsi:type="dcterms:W3CDTF">2018-10-29T08:50:25Z</dcterms:modified>
</cp:coreProperties>
</file>