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0" autoAdjust="0"/>
    <p:restoredTop sz="94660"/>
  </p:normalViewPr>
  <p:slideViewPr>
    <p:cSldViewPr snapToGrid="0">
      <p:cViewPr>
        <p:scale>
          <a:sx n="101" d="100"/>
          <a:sy n="101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DB76-71CE-4DF6-A04A-388062BB45D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0BF0-DA0E-41D5-9AF3-CE2BAA61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65019" y="5856694"/>
            <a:ext cx="795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מה יהיה מסלול הכדור אם נשחרר את החבל?</a:t>
            </a:r>
            <a:endParaRPr lang="he-IL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43" y="294724"/>
            <a:ext cx="4979127" cy="56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2088" y="381972"/>
            <a:ext cx="433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/>
              <a:t>המהירות תמיד משיקה למסלול!</a:t>
            </a:r>
            <a:endParaRPr lang="he-IL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91" y="1255489"/>
            <a:ext cx="3133370" cy="49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68" y="700402"/>
            <a:ext cx="5469297" cy="5587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180" y="294724"/>
            <a:ext cx="795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באיזו נקודה כדאי לשחרר את הכדור כדי לפגוע בעץ?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236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3" y="2105891"/>
            <a:ext cx="4611706" cy="4752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180" y="294724"/>
            <a:ext cx="7957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שלוש מכוניות צעצוע נוסעות על מסילות, כאשר המרחק בין שתי מסילות הוא 100 מ"מ, ורדיוס המעגל הפנימי ביותר הוא מטר אחד.</a:t>
            </a:r>
          </a:p>
          <a:p>
            <a:pPr algn="r" rtl="1"/>
            <a:r>
              <a:rPr lang="he-IL" sz="2400" dirty="0" smtClean="0"/>
              <a:t>א. אם כל המכוניות נוסעות באותה המהירות הממוצעת, כמה זמן ייקח לכל אחת להשלים 20 סיבובים?</a:t>
            </a:r>
          </a:p>
          <a:p>
            <a:pPr algn="r" rtl="1"/>
            <a:r>
              <a:rPr lang="he-IL" sz="2400" dirty="0" smtClean="0"/>
              <a:t>ב. אם כל המכוניות מתחילות זו לצד זו, ומסיימות את המרוץ ביחד, מה המהירות הממוצעת שלהן?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06458" y="3880292"/>
            <a:ext cx="68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250780" y="2929370"/>
            <a:ext cx="68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B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549239" y="2205158"/>
            <a:ext cx="68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621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90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mau</dc:creator>
  <cp:lastModifiedBy>yair mau</cp:lastModifiedBy>
  <cp:revision>6</cp:revision>
  <dcterms:created xsi:type="dcterms:W3CDTF">2018-11-11T19:00:09Z</dcterms:created>
  <dcterms:modified xsi:type="dcterms:W3CDTF">2018-11-11T21:01:13Z</dcterms:modified>
</cp:coreProperties>
</file>