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3/ocmmwx6lckSGkLs2tiPMv/8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1"/>
  </p:normalViewPr>
  <p:slideViewPr>
    <p:cSldViewPr snapToGrid="0" snapToObjects="1">
      <p:cViewPr varScale="1">
        <p:scale>
          <a:sx n="163" d="100"/>
          <a:sy n="163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65fe8f13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65fe8f13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65fe8f1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765fe8f1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65fe8f1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765fe8f1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5fe8f13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765fe8f13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65fe8f1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765fe8f1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765fe8f13e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600" y="371850"/>
            <a:ext cx="4752975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l="45942" t="-368" r="573" b="367"/>
          <a:stretch/>
        </p:blipFill>
        <p:spPr>
          <a:xfrm>
            <a:off x="1335186" y="1954697"/>
            <a:ext cx="6169111" cy="439738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1165254" y="478663"/>
            <a:ext cx="633904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respiration / combustion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6 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+ 6O</a:t>
            </a:r>
            <a:r>
              <a:rPr lang="en-US" sz="2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------&gt; 6CO</a:t>
            </a:r>
            <a:r>
              <a:rPr lang="en-US" sz="2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2 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+ 6H</a:t>
            </a:r>
            <a:r>
              <a:rPr lang="en-US" sz="2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+ energy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/>
        </p:nvSpPr>
        <p:spPr>
          <a:xfrm>
            <a:off x="2917008" y="815249"/>
            <a:ext cx="329404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Emmy Noether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4724" y="1607979"/>
            <a:ext cx="2958610" cy="394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/>
        </p:nvSpPr>
        <p:spPr>
          <a:xfrm>
            <a:off x="2502644" y="771181"/>
            <a:ext cx="414480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Noether's theorem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3768" y="1479067"/>
            <a:ext cx="2422555" cy="3228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906428" y="4999880"/>
            <a:ext cx="733723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system has a symmetry, then there are corresponding quantities whose values are conserved in time.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160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765fe8f13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04775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765fe8f13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775" y="1010837"/>
            <a:ext cx="7372450" cy="48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765fe8f13e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1226350"/>
            <a:ext cx="75819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765fe8f13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7783" y="718850"/>
            <a:ext cx="5676441" cy="5676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9986" y="751901"/>
            <a:ext cx="5522203" cy="5522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8522" y="2215457"/>
            <a:ext cx="4158865" cy="415886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386820" y="253387"/>
            <a:ext cx="816227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מה העבודה המינימלית שמנוע של חללית צריך לעשות כדי להבטיח שהיא תגיע מכדור הארץ לירח?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מה העבודה המינימלית שמנוע של חללית צריך לעשות כדי להבטיח שהיא תגיע מהירח לכדור הארץ?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r="55309"/>
          <a:stretch/>
        </p:blipFill>
        <p:spPr>
          <a:xfrm>
            <a:off x="1838349" y="1938513"/>
            <a:ext cx="5154627" cy="439738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1165254" y="478663"/>
            <a:ext cx="650081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photosynthesis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6CO</a:t>
            </a:r>
            <a:r>
              <a:rPr lang="en-US" sz="2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2 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+ 6H</a:t>
            </a:r>
            <a:r>
              <a:rPr lang="en-US" sz="2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+ sunlight ------&gt; C</a:t>
            </a:r>
            <a:r>
              <a:rPr lang="en-US" sz="2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6 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+ 6O</a:t>
            </a:r>
            <a:r>
              <a:rPr lang="en-US" sz="2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Macintosh PowerPoint</Application>
  <PresentationFormat>On-screen Show (4:3)</PresentationFormat>
  <Paragraphs>10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Mau</dc:creator>
  <cp:lastModifiedBy>Isaac Kramer</cp:lastModifiedBy>
  <cp:revision>1</cp:revision>
  <dcterms:created xsi:type="dcterms:W3CDTF">2017-12-17T11:54:03Z</dcterms:created>
  <dcterms:modified xsi:type="dcterms:W3CDTF">2020-12-28T11:29:06Z</dcterms:modified>
</cp:coreProperties>
</file>