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8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6200062-0066-488C-8046-212A61554EE5}">
          <p14:sldIdLst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672" y="-1512"/>
      </p:cViewPr>
      <p:guideLst>
        <p:guide orient="horz" pos="336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8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7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8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3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0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1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9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5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2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9B9EA-0B3D-41D3-9045-1A1A4196E8CF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1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AFE39C8-5812-47F8-ABAF-E179177AF7AC}"/>
              </a:ext>
            </a:extLst>
          </p:cNvPr>
          <p:cNvGrpSpPr/>
          <p:nvPr/>
        </p:nvGrpSpPr>
        <p:grpSpPr>
          <a:xfrm>
            <a:off x="633874" y="4361426"/>
            <a:ext cx="2229766" cy="2018814"/>
            <a:chOff x="633874" y="4361426"/>
            <a:chExt cx="2229766" cy="2018814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7997407-605A-4DB1-B9CE-5E214FFF9C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87" t="14868" r="65665" b="18715"/>
            <a:stretch/>
          </p:blipFill>
          <p:spPr>
            <a:xfrm>
              <a:off x="1098418" y="4574417"/>
              <a:ext cx="1457195" cy="14608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5E91081-2390-4CB7-BF20-4CEEBB1FFA1A}"/>
                </a:ext>
              </a:extLst>
            </p:cNvPr>
            <p:cNvSpPr txBox="1"/>
            <p:nvPr/>
          </p:nvSpPr>
          <p:spPr>
            <a:xfrm>
              <a:off x="2242995" y="6002876"/>
              <a:ext cx="620645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4000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9E6860D-A158-4B1F-AF7B-0DE4334060C4}"/>
                </a:ext>
              </a:extLst>
            </p:cNvPr>
            <p:cNvSpPr txBox="1"/>
            <p:nvPr/>
          </p:nvSpPr>
          <p:spPr>
            <a:xfrm rot="16200000">
              <a:off x="516694" y="5189926"/>
              <a:ext cx="465192" cy="2308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Y(nm)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A099903-218B-4163-ADD6-E9EEC407FC47}"/>
                </a:ext>
              </a:extLst>
            </p:cNvPr>
            <p:cNvSpPr txBox="1"/>
            <p:nvPr/>
          </p:nvSpPr>
          <p:spPr>
            <a:xfrm>
              <a:off x="1598245" y="6149408"/>
              <a:ext cx="468398" cy="2308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X(nm)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D2AFA3C-66F3-4156-B360-9BF454929370}"/>
                </a:ext>
              </a:extLst>
            </p:cNvPr>
            <p:cNvSpPr txBox="1"/>
            <p:nvPr/>
          </p:nvSpPr>
          <p:spPr>
            <a:xfrm>
              <a:off x="908885" y="5920352"/>
              <a:ext cx="242374" cy="2308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F2BA83C-8A35-453B-9787-6DEE109501AF}"/>
                </a:ext>
              </a:extLst>
            </p:cNvPr>
            <p:cNvSpPr txBox="1"/>
            <p:nvPr/>
          </p:nvSpPr>
          <p:spPr>
            <a:xfrm>
              <a:off x="678649" y="5179035"/>
              <a:ext cx="512930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2000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6AE7547-B74B-4F51-9971-160AE20825D2}"/>
                </a:ext>
              </a:extLst>
            </p:cNvPr>
            <p:cNvSpPr txBox="1"/>
            <p:nvPr/>
          </p:nvSpPr>
          <p:spPr>
            <a:xfrm>
              <a:off x="678649" y="4432781"/>
              <a:ext cx="512930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4000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496793C-FB71-41D3-8B9B-B61CA806BA01}"/>
                </a:ext>
              </a:extLst>
            </p:cNvPr>
            <p:cNvSpPr txBox="1"/>
            <p:nvPr/>
          </p:nvSpPr>
          <p:spPr>
            <a:xfrm>
              <a:off x="977231" y="6002876"/>
              <a:ext cx="242374" cy="2308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35CC593-2D9B-43C5-8DAB-A20537AC006B}"/>
                </a:ext>
              </a:extLst>
            </p:cNvPr>
            <p:cNvSpPr txBox="1"/>
            <p:nvPr/>
          </p:nvSpPr>
          <p:spPr>
            <a:xfrm>
              <a:off x="1506600" y="6002876"/>
              <a:ext cx="620645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2000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68523CF-17F7-47A4-ADF8-09B8A6D0BA0E}"/>
                </a:ext>
              </a:extLst>
            </p:cNvPr>
            <p:cNvSpPr txBox="1"/>
            <p:nvPr/>
          </p:nvSpPr>
          <p:spPr>
            <a:xfrm>
              <a:off x="1365587" y="4361426"/>
              <a:ext cx="923506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Points pattern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F182C692-7DDA-4199-B377-63B57D73B4C7}"/>
              </a:ext>
            </a:extLst>
          </p:cNvPr>
          <p:cNvSpPr txBox="1"/>
          <p:nvPr/>
        </p:nvSpPr>
        <p:spPr>
          <a:xfrm>
            <a:off x="569902" y="4273978"/>
            <a:ext cx="263214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he-IL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59A7AD1-BF04-4067-9ECA-CF5377A28FE3}"/>
              </a:ext>
            </a:extLst>
          </p:cNvPr>
          <p:cNvGrpSpPr/>
          <p:nvPr/>
        </p:nvGrpSpPr>
        <p:grpSpPr>
          <a:xfrm>
            <a:off x="2670949" y="4361426"/>
            <a:ext cx="2254951" cy="2018814"/>
            <a:chOff x="2670949" y="4361426"/>
            <a:chExt cx="2254951" cy="2018814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5D69F6F7-4C57-463B-9E0C-4A10E88555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013" t="14868" r="37738" b="18715"/>
            <a:stretch/>
          </p:blipFill>
          <p:spPr>
            <a:xfrm>
              <a:off x="3158384" y="4574417"/>
              <a:ext cx="1457194" cy="14608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A4178C8-A988-44B9-82CD-16156C59A63A}"/>
                </a:ext>
              </a:extLst>
            </p:cNvPr>
            <p:cNvSpPr txBox="1"/>
            <p:nvPr/>
          </p:nvSpPr>
          <p:spPr>
            <a:xfrm>
              <a:off x="4305255" y="6002876"/>
              <a:ext cx="620645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2000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03154D0-E95D-455A-8CA2-62CEF73B03CD}"/>
                </a:ext>
              </a:extLst>
            </p:cNvPr>
            <p:cNvSpPr txBox="1"/>
            <p:nvPr/>
          </p:nvSpPr>
          <p:spPr>
            <a:xfrm rot="16200000">
              <a:off x="2372629" y="5205036"/>
              <a:ext cx="827471" cy="2308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Density(</a:t>
              </a:r>
              <a:r>
                <a:rPr lang="el-GR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μ</a:t>
              </a:r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</a:t>
              </a:r>
              <a:r>
                <a:rPr lang="en-US" sz="9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-2</a:t>
              </a:r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DDD1B41-4C9B-4FBD-BB64-666235BF49CF}"/>
                </a:ext>
              </a:extLst>
            </p:cNvPr>
            <p:cNvSpPr txBox="1"/>
            <p:nvPr/>
          </p:nvSpPr>
          <p:spPr>
            <a:xfrm>
              <a:off x="3696026" y="6149408"/>
              <a:ext cx="449162" cy="2308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r(nm)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F841708-527A-4C83-BF2A-8C0294442392}"/>
                </a:ext>
              </a:extLst>
            </p:cNvPr>
            <p:cNvSpPr txBox="1"/>
            <p:nvPr/>
          </p:nvSpPr>
          <p:spPr>
            <a:xfrm>
              <a:off x="3579697" y="6002876"/>
              <a:ext cx="620645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1000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6A31003-F51A-4DF8-BB0D-A85F7B214599}"/>
                </a:ext>
              </a:extLst>
            </p:cNvPr>
            <p:cNvSpPr txBox="1"/>
            <p:nvPr/>
          </p:nvSpPr>
          <p:spPr>
            <a:xfrm>
              <a:off x="3048614" y="6002876"/>
              <a:ext cx="242374" cy="2308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5F75B13-6413-4DE7-A6EA-DCADC404B564}"/>
                </a:ext>
              </a:extLst>
            </p:cNvPr>
            <p:cNvSpPr txBox="1"/>
            <p:nvPr/>
          </p:nvSpPr>
          <p:spPr>
            <a:xfrm>
              <a:off x="2730807" y="5181952"/>
              <a:ext cx="512930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1000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020A1CE-F711-4B21-B342-6ECAFCDE15E3}"/>
                </a:ext>
              </a:extLst>
            </p:cNvPr>
            <p:cNvSpPr txBox="1"/>
            <p:nvPr/>
          </p:nvSpPr>
          <p:spPr>
            <a:xfrm>
              <a:off x="2730807" y="4452974"/>
              <a:ext cx="512930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2000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DB15079-7563-44D5-993B-947D999F2995}"/>
                </a:ext>
              </a:extLst>
            </p:cNvPr>
            <p:cNvSpPr txBox="1"/>
            <p:nvPr/>
          </p:nvSpPr>
          <p:spPr>
            <a:xfrm>
              <a:off x="3299167" y="4361426"/>
              <a:ext cx="1182594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Radial density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623F866-C613-4924-8672-ADBECE97B4B6}"/>
                </a:ext>
              </a:extLst>
            </p:cNvPr>
            <p:cNvSpPr txBox="1"/>
            <p:nvPr/>
          </p:nvSpPr>
          <p:spPr>
            <a:xfrm>
              <a:off x="2969464" y="5922726"/>
              <a:ext cx="242374" cy="2308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7B8DC119-7886-4BAA-B4A7-CB8D8C428798}"/>
              </a:ext>
            </a:extLst>
          </p:cNvPr>
          <p:cNvSpPr txBox="1"/>
          <p:nvPr/>
        </p:nvSpPr>
        <p:spPr>
          <a:xfrm>
            <a:off x="2634480" y="4273978"/>
            <a:ext cx="263214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he-IL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0973A54-B350-4781-A07C-E9936BAAA02F}"/>
              </a:ext>
            </a:extLst>
          </p:cNvPr>
          <p:cNvGrpSpPr/>
          <p:nvPr/>
        </p:nvGrpSpPr>
        <p:grpSpPr>
          <a:xfrm>
            <a:off x="4850110" y="4364601"/>
            <a:ext cx="2147666" cy="2015639"/>
            <a:chOff x="4850110" y="4364601"/>
            <a:chExt cx="2147666" cy="2015639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6ECE3820-E8CF-4762-A62E-36E9BEEDAE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153" t="14868" r="9459" b="18715"/>
            <a:stretch/>
          </p:blipFill>
          <p:spPr>
            <a:xfrm>
              <a:off x="5218349" y="4574417"/>
              <a:ext cx="1466789" cy="14608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8D85BFA-84C3-4279-8AF5-337A8E7D0817}"/>
                </a:ext>
              </a:extLst>
            </p:cNvPr>
            <p:cNvSpPr txBox="1"/>
            <p:nvPr/>
          </p:nvSpPr>
          <p:spPr>
            <a:xfrm>
              <a:off x="5097450" y="6002876"/>
              <a:ext cx="242374" cy="2308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DBBAB32-9E9E-4649-890D-FDE998E5E8A6}"/>
                </a:ext>
              </a:extLst>
            </p:cNvPr>
            <p:cNvSpPr txBox="1"/>
            <p:nvPr/>
          </p:nvSpPr>
          <p:spPr>
            <a:xfrm>
              <a:off x="5682384" y="6002876"/>
              <a:ext cx="620645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250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9EC48CE-9846-4244-BD5C-15AAC51CC668}"/>
                </a:ext>
              </a:extLst>
            </p:cNvPr>
            <p:cNvSpPr txBox="1"/>
            <p:nvPr/>
          </p:nvSpPr>
          <p:spPr>
            <a:xfrm>
              <a:off x="6377131" y="6002876"/>
              <a:ext cx="620645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500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E02C1F8-6A22-458B-9C5E-7D5D206A37A6}"/>
                </a:ext>
              </a:extLst>
            </p:cNvPr>
            <p:cNvSpPr txBox="1"/>
            <p:nvPr/>
          </p:nvSpPr>
          <p:spPr>
            <a:xfrm>
              <a:off x="5797761" y="6149408"/>
              <a:ext cx="449162" cy="2308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r(nm)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BB7E425-F916-416D-8143-540B89EE111C}"/>
                </a:ext>
              </a:extLst>
            </p:cNvPr>
            <p:cNvSpPr txBox="1"/>
            <p:nvPr/>
          </p:nvSpPr>
          <p:spPr>
            <a:xfrm>
              <a:off x="5030961" y="5916630"/>
              <a:ext cx="242374" cy="2308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D320C6C-2631-4547-A200-9C2F8341A904}"/>
                </a:ext>
              </a:extLst>
            </p:cNvPr>
            <p:cNvSpPr txBox="1"/>
            <p:nvPr/>
          </p:nvSpPr>
          <p:spPr>
            <a:xfrm>
              <a:off x="5013323" y="4467780"/>
              <a:ext cx="242374" cy="2308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44C2E1E-6886-46D5-8365-563D17F39ECD}"/>
                </a:ext>
              </a:extLst>
            </p:cNvPr>
            <p:cNvSpPr txBox="1"/>
            <p:nvPr/>
          </p:nvSpPr>
          <p:spPr>
            <a:xfrm rot="16200000">
              <a:off x="4499693" y="5205034"/>
              <a:ext cx="931665" cy="2308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Relative density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A514F89-0E37-49E2-B98C-3D1CDCBA06EA}"/>
                </a:ext>
              </a:extLst>
            </p:cNvPr>
            <p:cNvSpPr txBox="1"/>
            <p:nvPr/>
          </p:nvSpPr>
          <p:spPr>
            <a:xfrm>
              <a:off x="4942013" y="5201259"/>
              <a:ext cx="328936" cy="2308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0.5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8BFC3CC-F8FF-4CC6-AD8B-28CF7435217B}"/>
                </a:ext>
              </a:extLst>
            </p:cNvPr>
            <p:cNvSpPr txBox="1"/>
            <p:nvPr/>
          </p:nvSpPr>
          <p:spPr>
            <a:xfrm>
              <a:off x="5161665" y="4364601"/>
              <a:ext cx="158975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Relative density histogram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52F89A8C-27BA-41D7-9D93-66E8DFDE853A}"/>
              </a:ext>
            </a:extLst>
          </p:cNvPr>
          <p:cNvSpPr txBox="1"/>
          <p:nvPr/>
        </p:nvSpPr>
        <p:spPr>
          <a:xfrm>
            <a:off x="4699057" y="4273978"/>
            <a:ext cx="263214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he-IL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B584DE3-E7EE-4E6F-A0C8-5401F7A24496}"/>
              </a:ext>
            </a:extLst>
          </p:cNvPr>
          <p:cNvSpPr txBox="1"/>
          <p:nvPr/>
        </p:nvSpPr>
        <p:spPr>
          <a:xfrm>
            <a:off x="11263" y="5323"/>
            <a:ext cx="504663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600" dirty="0"/>
              <a:t>Fig. S6 - Model 3 – TCR phosphorylation (TP) – output data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1397440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1252</TotalTime>
  <Words>66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Yair Neve-Oz</dc:creator>
  <cp:lastModifiedBy>Yair Neve-Oz</cp:lastModifiedBy>
  <cp:revision>21</cp:revision>
  <dcterms:created xsi:type="dcterms:W3CDTF">2021-02-11T14:40:40Z</dcterms:created>
  <dcterms:modified xsi:type="dcterms:W3CDTF">2021-02-12T11:33:05Z</dcterms:modified>
</cp:coreProperties>
</file>