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8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637" y="8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6A825-8A79-4778-A6D5-D1E32462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795"/>
            <a:ext cx="7559675" cy="4366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56245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2270EEA-DED6-44B5-94DD-1ABDF532B94D}"/>
              </a:ext>
            </a:extLst>
          </p:cNvPr>
          <p:cNvSpPr txBox="1"/>
          <p:nvPr/>
        </p:nvSpPr>
        <p:spPr>
          <a:xfrm>
            <a:off x="3500655" y="4936303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5D4B1-6018-4086-8CB9-473BD5D0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" y="3162660"/>
            <a:ext cx="7560143" cy="436649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182C692-7DDA-4199-B377-63B57D73B4C7}"/>
              </a:ext>
            </a:extLst>
          </p:cNvPr>
          <p:cNvSpPr txBox="1"/>
          <p:nvPr/>
        </p:nvSpPr>
        <p:spPr>
          <a:xfrm>
            <a:off x="453062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8DC119-7886-4BAA-B4A7-CB8D8C428798}"/>
              </a:ext>
            </a:extLst>
          </p:cNvPr>
          <p:cNvSpPr txBox="1"/>
          <p:nvPr/>
        </p:nvSpPr>
        <p:spPr>
          <a:xfrm>
            <a:off x="2578600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F89A8C-27BA-41D7-9D93-66E8DFDE853A}"/>
              </a:ext>
            </a:extLst>
          </p:cNvPr>
          <p:cNvSpPr txBox="1"/>
          <p:nvPr/>
        </p:nvSpPr>
        <p:spPr>
          <a:xfrm>
            <a:off x="4704137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B584DE3-E7EE-4E6F-A0C8-5401F7A24496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</a:t>
            </a:r>
            <a:r>
              <a:rPr lang="en-US" sz="1600"/>
              <a:t>S7 </a:t>
            </a:r>
            <a:r>
              <a:rPr lang="en-US" sz="1600" dirty="0"/>
              <a:t>- Model 3 – TCR phosphorylation (TP) – output data</a:t>
            </a:r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EDAF4-5B29-4CDF-8F55-F122E1D19BAD}"/>
              </a:ext>
            </a:extLst>
          </p:cNvPr>
          <p:cNvSpPr txBox="1"/>
          <p:nvPr/>
        </p:nvSpPr>
        <p:spPr>
          <a:xfrm>
            <a:off x="453062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C668B-8AD3-4263-9B5E-C49A18E06BC7}"/>
              </a:ext>
            </a:extLst>
          </p:cNvPr>
          <p:cNvSpPr txBox="1"/>
          <p:nvPr/>
        </p:nvSpPr>
        <p:spPr>
          <a:xfrm>
            <a:off x="2578600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DE558-CBF1-412F-AAA4-9F40C27FCD3C}"/>
              </a:ext>
            </a:extLst>
          </p:cNvPr>
          <p:cNvSpPr txBox="1"/>
          <p:nvPr/>
        </p:nvSpPr>
        <p:spPr>
          <a:xfrm>
            <a:off x="4704137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D58E-4DAA-4DBA-A727-DA3E3D6657A7}"/>
              </a:ext>
            </a:extLst>
          </p:cNvPr>
          <p:cNvSpPr txBox="1"/>
          <p:nvPr/>
        </p:nvSpPr>
        <p:spPr>
          <a:xfrm>
            <a:off x="1178730" y="3262042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pattern 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DD0D7-3B30-4070-8F12-0FBC8AA3A5E8}"/>
              </a:ext>
            </a:extLst>
          </p:cNvPr>
          <p:cNvSpPr txBox="1"/>
          <p:nvPr/>
        </p:nvSpPr>
        <p:spPr>
          <a:xfrm>
            <a:off x="990854" y="3492874"/>
            <a:ext cx="4538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900" dirty="0">
                <a:solidFill>
                  <a:srgbClr val="00B050"/>
                </a:solidFill>
              </a:rPr>
              <a:t>TCR</a:t>
            </a:r>
          </a:p>
          <a:p>
            <a:pPr rtl="0"/>
            <a:r>
              <a:rPr lang="en-US" sz="900" dirty="0">
                <a:solidFill>
                  <a:srgbClr val="FF0000"/>
                </a:solidFill>
              </a:rPr>
              <a:t>CD45</a:t>
            </a:r>
            <a:endParaRPr lang="he-IL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334EF-B766-4218-B596-2CE4132638EF}"/>
              </a:ext>
            </a:extLst>
          </p:cNvPr>
          <p:cNvSpPr txBox="1"/>
          <p:nvPr/>
        </p:nvSpPr>
        <p:spPr>
          <a:xfrm>
            <a:off x="3166820" y="3262042"/>
            <a:ext cx="123683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distribution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A41C7-B483-452E-9AAF-1B1776E9A6DC}"/>
              </a:ext>
            </a:extLst>
          </p:cNvPr>
          <p:cNvSpPr txBox="1"/>
          <p:nvPr/>
        </p:nvSpPr>
        <p:spPr>
          <a:xfrm>
            <a:off x="5102352" y="3262042"/>
            <a:ext cx="16337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distributions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3B25C-A2E9-4E0E-AEE3-B0BE7BDE7289}"/>
              </a:ext>
            </a:extLst>
          </p:cNvPr>
          <p:cNvSpPr txBox="1"/>
          <p:nvPr/>
        </p:nvSpPr>
        <p:spPr>
          <a:xfrm>
            <a:off x="1141903" y="5331319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 locations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8BBFB-ADF3-42F5-AAB3-8BFFF9220959}"/>
              </a:ext>
            </a:extLst>
          </p:cNvPr>
          <p:cNvSpPr txBox="1"/>
          <p:nvPr/>
        </p:nvSpPr>
        <p:spPr>
          <a:xfrm>
            <a:off x="2980944" y="5331319"/>
            <a:ext cx="173691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TCR*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F0F1D6-7FCE-4076-AA24-0FB5A20F866F}"/>
              </a:ext>
            </a:extLst>
          </p:cNvPr>
          <p:cNvSpPr txBox="1"/>
          <p:nvPr/>
        </p:nvSpPr>
        <p:spPr>
          <a:xfrm>
            <a:off x="5132581" y="5331319"/>
            <a:ext cx="16337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TCR*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CDCE5-A253-4B89-B1AB-E700835C511C}"/>
              </a:ext>
            </a:extLst>
          </p:cNvPr>
          <p:cNvSpPr txBox="1"/>
          <p:nvPr/>
        </p:nvSpPr>
        <p:spPr>
          <a:xfrm>
            <a:off x="4005072" y="4880920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070A0-29D5-4835-8CC7-0E80F10D2D16}"/>
              </a:ext>
            </a:extLst>
          </p:cNvPr>
          <p:cNvSpPr txBox="1"/>
          <p:nvPr/>
        </p:nvSpPr>
        <p:spPr>
          <a:xfrm>
            <a:off x="2841814" y="4650088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4E04E-7D87-4AEC-925C-F6E930C9427A}"/>
              </a:ext>
            </a:extLst>
          </p:cNvPr>
          <p:cNvSpPr txBox="1"/>
          <p:nvPr/>
        </p:nvSpPr>
        <p:spPr>
          <a:xfrm>
            <a:off x="6065520" y="4880920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C180E-19AA-41FA-B7CF-DD86BDC54118}"/>
              </a:ext>
            </a:extLst>
          </p:cNvPr>
          <p:cNvSpPr txBox="1"/>
          <p:nvPr/>
        </p:nvSpPr>
        <p:spPr>
          <a:xfrm>
            <a:off x="4902262" y="4650088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5838F-4E55-4B5E-8DFF-994FC51BCB74}"/>
              </a:ext>
            </a:extLst>
          </p:cNvPr>
          <p:cNvSpPr txBox="1"/>
          <p:nvPr/>
        </p:nvSpPr>
        <p:spPr>
          <a:xfrm>
            <a:off x="5622731" y="492440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31387-52DE-495C-9640-27AA46721E7D}"/>
              </a:ext>
            </a:extLst>
          </p:cNvPr>
          <p:cNvSpPr txBox="1"/>
          <p:nvPr/>
        </p:nvSpPr>
        <p:spPr>
          <a:xfrm>
            <a:off x="6553295" y="4534672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FB10E5-E929-4EDC-BC8A-F29218AB3852}"/>
              </a:ext>
            </a:extLst>
          </p:cNvPr>
          <p:cNvSpPr txBox="1"/>
          <p:nvPr/>
        </p:nvSpPr>
        <p:spPr>
          <a:xfrm>
            <a:off x="4889338" y="414371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085C7-345F-432C-8629-D0E4530D47D4}"/>
              </a:ext>
            </a:extLst>
          </p:cNvPr>
          <p:cNvSpPr txBox="1"/>
          <p:nvPr/>
        </p:nvSpPr>
        <p:spPr>
          <a:xfrm>
            <a:off x="5486924" y="487528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AE37-62FF-4D7B-84E8-927F21BCAA56}"/>
              </a:ext>
            </a:extLst>
          </p:cNvPr>
          <p:cNvSpPr txBox="1"/>
          <p:nvPr/>
        </p:nvSpPr>
        <p:spPr>
          <a:xfrm>
            <a:off x="4431219" y="4546567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78D4-AF0B-402E-9E45-0FFE489988F5}"/>
              </a:ext>
            </a:extLst>
          </p:cNvPr>
          <p:cNvSpPr txBox="1"/>
          <p:nvPr/>
        </p:nvSpPr>
        <p:spPr>
          <a:xfrm>
            <a:off x="2767262" y="4155613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223E5-31A5-4A6C-9DDF-E6799650FEC8}"/>
              </a:ext>
            </a:extLst>
          </p:cNvPr>
          <p:cNvSpPr txBox="1"/>
          <p:nvPr/>
        </p:nvSpPr>
        <p:spPr>
          <a:xfrm>
            <a:off x="3286036" y="4860767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01346-9916-4CF7-8510-5721D1D18FB5}"/>
              </a:ext>
            </a:extLst>
          </p:cNvPr>
          <p:cNvSpPr txBox="1"/>
          <p:nvPr/>
        </p:nvSpPr>
        <p:spPr>
          <a:xfrm>
            <a:off x="3487717" y="492440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04624-E7B6-467B-8B94-C2DD5F7FE0E1}"/>
              </a:ext>
            </a:extLst>
          </p:cNvPr>
          <p:cNvSpPr txBox="1"/>
          <p:nvPr/>
        </p:nvSpPr>
        <p:spPr>
          <a:xfrm>
            <a:off x="6523066" y="7100791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2C51AD-F520-4AC2-9DF1-3A5B5EAE61D8}"/>
              </a:ext>
            </a:extLst>
          </p:cNvPr>
          <p:cNvSpPr>
            <a:spLocks noChangeAspect="1"/>
          </p:cNvSpPr>
          <p:nvPr/>
        </p:nvSpPr>
        <p:spPr>
          <a:xfrm>
            <a:off x="3844643" y="401748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10361</TotalTime>
  <Words>86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29</cp:revision>
  <dcterms:created xsi:type="dcterms:W3CDTF">2021-02-11T14:40:40Z</dcterms:created>
  <dcterms:modified xsi:type="dcterms:W3CDTF">2021-02-18T19:25:39Z</dcterms:modified>
</cp:coreProperties>
</file>