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58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24" y="-1339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A700A3-E1B3-46CB-BC86-2B4D589A4805}"/>
              </a:ext>
            </a:extLst>
          </p:cNvPr>
          <p:cNvCxnSpPr>
            <a:cxnSpLocks/>
          </p:cNvCxnSpPr>
          <p:nvPr/>
        </p:nvCxnSpPr>
        <p:spPr>
          <a:xfrm>
            <a:off x="2341180" y="4372323"/>
            <a:ext cx="0" cy="23972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3B3F4A-E49E-471C-A4E6-DFB324528733}"/>
              </a:ext>
            </a:extLst>
          </p:cNvPr>
          <p:cNvSpPr txBox="1"/>
          <p:nvPr/>
        </p:nvSpPr>
        <p:spPr>
          <a:xfrm>
            <a:off x="11263" y="5323"/>
            <a:ext cx="610577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S1 - Model 1 – kinetic segregation (KS) – Physical model + </a:t>
            </a:r>
            <a:r>
              <a:rPr lang="en-US" sz="1600" dirty="0" err="1"/>
              <a:t>InterCells</a:t>
            </a:r>
            <a:endParaRPr lang="he-IL" sz="16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7A65E6-1727-4C54-93FF-9EB78E1B088C}"/>
              </a:ext>
            </a:extLst>
          </p:cNvPr>
          <p:cNvGrpSpPr/>
          <p:nvPr/>
        </p:nvGrpSpPr>
        <p:grpSpPr>
          <a:xfrm>
            <a:off x="2610197" y="5503277"/>
            <a:ext cx="2235440" cy="2099128"/>
            <a:chOff x="1138337" y="4660309"/>
            <a:chExt cx="2235440" cy="20991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E0B9EC2-B0E3-4F22-B7FA-0ABD27273AFA}"/>
                </a:ext>
              </a:extLst>
            </p:cNvPr>
            <p:cNvGrpSpPr/>
            <p:nvPr/>
          </p:nvGrpSpPr>
          <p:grpSpPr>
            <a:xfrm>
              <a:off x="1487909" y="4660309"/>
              <a:ext cx="1885868" cy="2099128"/>
              <a:chOff x="2544549" y="5605189"/>
              <a:chExt cx="1885868" cy="2099128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47BAC6DD-D7A1-496D-9206-B10AC8856A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t="9427" r="9504" b="13108"/>
              <a:stretch/>
            </p:blipFill>
            <p:spPr>
              <a:xfrm>
                <a:off x="2676501" y="5826789"/>
                <a:ext cx="1523206" cy="1522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134C39B-F625-431C-966C-5DBD6E42864F}"/>
                  </a:ext>
                </a:extLst>
              </p:cNvPr>
              <p:cNvSpPr txBox="1"/>
              <p:nvPr/>
            </p:nvSpPr>
            <p:spPr>
              <a:xfrm>
                <a:off x="2645705" y="7116089"/>
                <a:ext cx="444352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 = 0 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247F6F-EF1A-462A-89FA-39D436577B37}"/>
                  </a:ext>
                </a:extLst>
              </p:cNvPr>
              <p:cNvSpPr txBox="1"/>
              <p:nvPr/>
            </p:nvSpPr>
            <p:spPr>
              <a:xfrm>
                <a:off x="3040789" y="7473484"/>
                <a:ext cx="869266" cy="2308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C5667C4-E85C-4298-88CA-14D417F07135}"/>
                  </a:ext>
                </a:extLst>
              </p:cNvPr>
              <p:cNvSpPr txBox="1"/>
              <p:nvPr/>
            </p:nvSpPr>
            <p:spPr>
              <a:xfrm>
                <a:off x="2684714" y="5605189"/>
                <a:ext cx="1501466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T-cell (initial)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F7032B4-2A92-411D-B38E-B15BEF2F7F64}"/>
                  </a:ext>
                </a:extLst>
              </p:cNvPr>
              <p:cNvSpPr txBox="1"/>
              <p:nvPr/>
            </p:nvSpPr>
            <p:spPr>
              <a:xfrm>
                <a:off x="2544549" y="7327226"/>
                <a:ext cx="248786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FEB949-104C-4C94-8C35-D43E3C402AFE}"/>
                  </a:ext>
                </a:extLst>
              </p:cNvPr>
              <p:cNvSpPr txBox="1"/>
              <p:nvPr/>
            </p:nvSpPr>
            <p:spPr>
              <a:xfrm>
                <a:off x="3258154" y="7327226"/>
                <a:ext cx="4407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6A3837-47FF-4305-AED6-211351F78F57}"/>
                  </a:ext>
                </a:extLst>
              </p:cNvPr>
              <p:cNvSpPr txBox="1"/>
              <p:nvPr/>
            </p:nvSpPr>
            <p:spPr>
              <a:xfrm>
                <a:off x="3971916" y="7327225"/>
                <a:ext cx="458501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09A5BF-8598-4669-BAFC-7A3D7A972B88}"/>
                </a:ext>
              </a:extLst>
            </p:cNvPr>
            <p:cNvSpPr txBox="1"/>
            <p:nvPr/>
          </p:nvSpPr>
          <p:spPr>
            <a:xfrm rot="16200000">
              <a:off x="879727" y="5557176"/>
              <a:ext cx="74805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7936FD-E02C-4CD8-9487-929117954FE5}"/>
                </a:ext>
              </a:extLst>
            </p:cNvPr>
            <p:cNvSpPr txBox="1"/>
            <p:nvPr/>
          </p:nvSpPr>
          <p:spPr>
            <a:xfrm>
              <a:off x="1428764" y="6296502"/>
              <a:ext cx="248786" cy="2308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D1725D-D30C-4E89-A467-350E5F9A172F}"/>
                </a:ext>
              </a:extLst>
            </p:cNvPr>
            <p:cNvSpPr txBox="1"/>
            <p:nvPr/>
          </p:nvSpPr>
          <p:spPr>
            <a:xfrm>
              <a:off x="1230305" y="5534693"/>
              <a:ext cx="44073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4D968D-1823-477E-A0DE-C5E918EFA84B}"/>
                </a:ext>
              </a:extLst>
            </p:cNvPr>
            <p:cNvSpPr txBox="1"/>
            <p:nvPr/>
          </p:nvSpPr>
          <p:spPr>
            <a:xfrm>
              <a:off x="1221421" y="4778089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2E5E9E8-73A0-4D09-8218-FF3DB6474F13}"/>
              </a:ext>
            </a:extLst>
          </p:cNvPr>
          <p:cNvGrpSpPr/>
          <p:nvPr/>
        </p:nvGrpSpPr>
        <p:grpSpPr>
          <a:xfrm>
            <a:off x="4719484" y="5503277"/>
            <a:ext cx="2343621" cy="2099127"/>
            <a:chOff x="4940466" y="5503277"/>
            <a:chExt cx="2343621" cy="20991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54638F-334D-4362-A94E-64CBE36AB455}"/>
                </a:ext>
              </a:extLst>
            </p:cNvPr>
            <p:cNvGrpSpPr/>
            <p:nvPr/>
          </p:nvGrpSpPr>
          <p:grpSpPr>
            <a:xfrm>
              <a:off x="4940466" y="5503277"/>
              <a:ext cx="1885868" cy="2099127"/>
              <a:chOff x="4601058" y="5605189"/>
              <a:chExt cx="1885868" cy="209912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A4EE69-4847-4F4E-AAF6-29064F9559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81" t="9403" r="9544" b="13133"/>
              <a:stretch/>
            </p:blipFill>
            <p:spPr>
              <a:xfrm>
                <a:off x="4730973" y="5826302"/>
                <a:ext cx="1523206" cy="15229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D343EC-AA32-43D8-8F09-4E00C17BFCFF}"/>
                  </a:ext>
                </a:extLst>
              </p:cNvPr>
              <p:cNvSpPr txBox="1"/>
              <p:nvPr/>
            </p:nvSpPr>
            <p:spPr>
              <a:xfrm>
                <a:off x="4700404" y="7120682"/>
                <a:ext cx="752129" cy="23083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 = 100sec 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1256D8-EAFE-437F-83EB-B62AB7344342}"/>
                  </a:ext>
                </a:extLst>
              </p:cNvPr>
              <p:cNvSpPr txBox="1"/>
              <p:nvPr/>
            </p:nvSpPr>
            <p:spPr>
              <a:xfrm>
                <a:off x="4601058" y="7329326"/>
                <a:ext cx="248786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BEFEB-9C04-41BD-B410-A935B2EA19AA}"/>
                  </a:ext>
                </a:extLst>
              </p:cNvPr>
              <p:cNvSpPr txBox="1"/>
              <p:nvPr/>
            </p:nvSpPr>
            <p:spPr>
              <a:xfrm>
                <a:off x="5314663" y="7329326"/>
                <a:ext cx="4407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D09C1-F133-41F6-A61A-AC2C4150C42E}"/>
                  </a:ext>
                </a:extLst>
              </p:cNvPr>
              <p:cNvSpPr txBox="1"/>
              <p:nvPr/>
            </p:nvSpPr>
            <p:spPr>
              <a:xfrm>
                <a:off x="6028425" y="7329325"/>
                <a:ext cx="458501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EF3F4A-B339-4281-8AE6-5BCAD5C590AA}"/>
                  </a:ext>
                </a:extLst>
              </p:cNvPr>
              <p:cNvSpPr txBox="1"/>
              <p:nvPr/>
            </p:nvSpPr>
            <p:spPr>
              <a:xfrm>
                <a:off x="5100613" y="7473484"/>
                <a:ext cx="869265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5E925-69A2-4F65-BCD0-E2AF265DA6F3}"/>
                  </a:ext>
                </a:extLst>
              </p:cNvPr>
              <p:cNvSpPr txBox="1"/>
              <p:nvPr/>
            </p:nvSpPr>
            <p:spPr>
              <a:xfrm>
                <a:off x="4759819" y="5605189"/>
                <a:ext cx="1443145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T-cell (final) 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4442426-2E88-4F7C-9688-EB8D3C688B2D}"/>
                </a:ext>
              </a:extLst>
            </p:cNvPr>
            <p:cNvGrpSpPr/>
            <p:nvPr/>
          </p:nvGrpSpPr>
          <p:grpSpPr>
            <a:xfrm>
              <a:off x="6670566" y="5621057"/>
              <a:ext cx="613521" cy="1734912"/>
              <a:chOff x="5023058" y="4778089"/>
              <a:chExt cx="613521" cy="173491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327804E-ADA6-41F7-9A57-1555E2DCEBF1}"/>
                  </a:ext>
                </a:extLst>
              </p:cNvPr>
              <p:cNvSpPr/>
              <p:nvPr/>
            </p:nvSpPr>
            <p:spPr>
              <a:xfrm>
                <a:off x="5023058" y="4875672"/>
                <a:ext cx="131577" cy="153395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58F3AD2-9126-49CD-A6D5-8E75A1F03265}"/>
                  </a:ext>
                </a:extLst>
              </p:cNvPr>
              <p:cNvSpPr txBox="1"/>
              <p:nvPr/>
            </p:nvSpPr>
            <p:spPr>
              <a:xfrm>
                <a:off x="5095593" y="6282169"/>
                <a:ext cx="458501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 nm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EAF74AB-DE12-4D61-B510-EFFF5F97C4CC}"/>
                  </a:ext>
                </a:extLst>
              </p:cNvPr>
              <p:cNvSpPr txBox="1"/>
              <p:nvPr/>
            </p:nvSpPr>
            <p:spPr>
              <a:xfrm>
                <a:off x="5095593" y="4778089"/>
                <a:ext cx="540986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70 nm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A7AA31-EC05-4DFF-896E-77AB231DBE71}"/>
              </a:ext>
            </a:extLst>
          </p:cNvPr>
          <p:cNvGrpSpPr/>
          <p:nvPr/>
        </p:nvGrpSpPr>
        <p:grpSpPr>
          <a:xfrm>
            <a:off x="613766" y="5505923"/>
            <a:ext cx="2214623" cy="2002131"/>
            <a:chOff x="552806" y="5499827"/>
            <a:chExt cx="2214623" cy="20021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F509C2-C820-445B-81A5-071F0BEFE57C}"/>
                </a:ext>
              </a:extLst>
            </p:cNvPr>
            <p:cNvSpPr txBox="1"/>
            <p:nvPr/>
          </p:nvSpPr>
          <p:spPr>
            <a:xfrm>
              <a:off x="2383991" y="7271126"/>
              <a:ext cx="38343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K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DA755-5FA2-4150-9330-2B088798F412}"/>
                </a:ext>
              </a:extLst>
            </p:cNvPr>
            <p:cNvGrpSpPr/>
            <p:nvPr/>
          </p:nvGrpSpPr>
          <p:grpSpPr>
            <a:xfrm>
              <a:off x="1260840" y="5863304"/>
              <a:ext cx="208486" cy="260299"/>
              <a:chOff x="3756917" y="1394812"/>
              <a:chExt cx="582787" cy="665535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67003D-DE44-4202-A7AF-E5B85156F157}"/>
                  </a:ext>
                </a:extLst>
              </p:cNvPr>
              <p:cNvCxnSpPr/>
              <p:nvPr/>
            </p:nvCxnSpPr>
            <p:spPr>
              <a:xfrm flipH="1">
                <a:off x="3756917" y="2051720"/>
                <a:ext cx="5760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D28A256-D20A-4673-8B1F-C60BFACDABE6}"/>
                  </a:ext>
                </a:extLst>
              </p:cNvPr>
              <p:cNvCxnSpPr/>
              <p:nvPr/>
            </p:nvCxnSpPr>
            <p:spPr>
              <a:xfrm flipH="1">
                <a:off x="3769990" y="1394812"/>
                <a:ext cx="1" cy="6655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76D95CB-61AA-4BE3-B65E-8C18506E84E5}"/>
                  </a:ext>
                </a:extLst>
              </p:cNvPr>
              <p:cNvCxnSpPr/>
              <p:nvPr/>
            </p:nvCxnSpPr>
            <p:spPr>
              <a:xfrm flipH="1">
                <a:off x="3763640" y="1403648"/>
                <a:ext cx="5760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079A15-1B6D-4AA2-8BC4-5102A183F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933" y="6924463"/>
              <a:ext cx="465903" cy="0"/>
            </a:xfrm>
            <a:prstGeom prst="line">
              <a:avLst/>
            </a:prstGeom>
            <a:ln w="38100" cap="flat">
              <a:solidFill>
                <a:srgbClr val="00B050"/>
              </a:solidFill>
              <a:miter lim="800000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143F3B5-0FC0-45FD-B1A6-6C0C552CF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24" y="7238764"/>
              <a:ext cx="179585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1ECBD9-D051-4A17-99D5-3E7AD40E9068}"/>
                </a:ext>
              </a:extLst>
            </p:cNvPr>
            <p:cNvSpPr txBox="1"/>
            <p:nvPr/>
          </p:nvSpPr>
          <p:spPr>
            <a:xfrm>
              <a:off x="1363880" y="7258245"/>
              <a:ext cx="226170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E1A103DE-2659-4E9B-852C-28EF5A388B82}"/>
                </a:ext>
              </a:extLst>
            </p:cNvPr>
            <p:cNvSpPr/>
            <p:nvPr/>
          </p:nvSpPr>
          <p:spPr>
            <a:xfrm>
              <a:off x="1471926" y="6105975"/>
              <a:ext cx="934273" cy="1133309"/>
            </a:xfrm>
            <a:custGeom>
              <a:avLst/>
              <a:gdLst>
                <a:gd name="connsiteX0" fmla="*/ 0 w 5614612"/>
                <a:gd name="connsiteY0" fmla="*/ 0 h 3818479"/>
                <a:gd name="connsiteX1" fmla="*/ 5067657 w 5614612"/>
                <a:gd name="connsiteY1" fmla="*/ 3606326 h 3818479"/>
                <a:gd name="connsiteX2" fmla="*/ 5238572 w 5614612"/>
                <a:gd name="connsiteY2" fmla="*/ 3085032 h 3818479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435"/>
                <a:gd name="connsiteX1" fmla="*/ 5067657 w 5067657"/>
                <a:gd name="connsiteY1" fmla="*/ 3606326 h 3606435"/>
                <a:gd name="connsiteX0" fmla="*/ 0 w 5084748"/>
                <a:gd name="connsiteY0" fmla="*/ 0 h 3580798"/>
                <a:gd name="connsiteX1" fmla="*/ 5084748 w 5084748"/>
                <a:gd name="connsiteY1" fmla="*/ 3580688 h 3580798"/>
                <a:gd name="connsiteX0" fmla="*/ 0 w 5059111"/>
                <a:gd name="connsiteY0" fmla="*/ 0 h 3606434"/>
                <a:gd name="connsiteX1" fmla="*/ 5059111 w 5059111"/>
                <a:gd name="connsiteY1" fmla="*/ 3606325 h 3606434"/>
                <a:gd name="connsiteX0" fmla="*/ 0 w 5050565"/>
                <a:gd name="connsiteY0" fmla="*/ 0 h 3597888"/>
                <a:gd name="connsiteX1" fmla="*/ 5050565 w 5050565"/>
                <a:gd name="connsiteY1" fmla="*/ 3597779 h 3597888"/>
                <a:gd name="connsiteX0" fmla="*/ 0 w 5050565"/>
                <a:gd name="connsiteY0" fmla="*/ 0 h 3597874"/>
                <a:gd name="connsiteX1" fmla="*/ 5050565 w 5050565"/>
                <a:gd name="connsiteY1" fmla="*/ 3597779 h 3597874"/>
                <a:gd name="connsiteX0" fmla="*/ 0 w 5050565"/>
                <a:gd name="connsiteY0" fmla="*/ 0 h 3597779"/>
                <a:gd name="connsiteX1" fmla="*/ 5050565 w 5050565"/>
                <a:gd name="connsiteY1" fmla="*/ 3597779 h 35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0565" h="3597779">
                  <a:moveTo>
                    <a:pt x="0" y="0"/>
                  </a:moveTo>
                  <a:cubicBezTo>
                    <a:pt x="3561" y="1691355"/>
                    <a:pt x="2728525" y="3266846"/>
                    <a:pt x="5050565" y="359777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CC5D27-DA7D-4FA1-B31A-00834E70615C}"/>
                </a:ext>
              </a:extLst>
            </p:cNvPr>
            <p:cNvSpPr txBox="1"/>
            <p:nvPr/>
          </p:nvSpPr>
          <p:spPr>
            <a:xfrm>
              <a:off x="1363880" y="5499827"/>
              <a:ext cx="709983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Interactions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32148BE4-7AC1-4C19-8BC8-F1E3C6DBF7BF}"/>
                </a:ext>
              </a:extLst>
            </p:cNvPr>
            <p:cNvSpPr/>
            <p:nvPr/>
          </p:nvSpPr>
          <p:spPr>
            <a:xfrm>
              <a:off x="1476985" y="6911916"/>
              <a:ext cx="127193" cy="338554"/>
            </a:xfrm>
            <a:custGeom>
              <a:avLst/>
              <a:gdLst>
                <a:gd name="connsiteX0" fmla="*/ 0 w 5614612"/>
                <a:gd name="connsiteY0" fmla="*/ 0 h 3818479"/>
                <a:gd name="connsiteX1" fmla="*/ 5067657 w 5614612"/>
                <a:gd name="connsiteY1" fmla="*/ 3606326 h 3818479"/>
                <a:gd name="connsiteX2" fmla="*/ 5238572 w 5614612"/>
                <a:gd name="connsiteY2" fmla="*/ 3085032 h 3818479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435"/>
                <a:gd name="connsiteX1" fmla="*/ 5067657 w 5067657"/>
                <a:gd name="connsiteY1" fmla="*/ 3606326 h 3606435"/>
                <a:gd name="connsiteX0" fmla="*/ 0 w 5084748"/>
                <a:gd name="connsiteY0" fmla="*/ 0 h 3580798"/>
                <a:gd name="connsiteX1" fmla="*/ 5084748 w 5084748"/>
                <a:gd name="connsiteY1" fmla="*/ 3580688 h 3580798"/>
                <a:gd name="connsiteX0" fmla="*/ 0 w 5059111"/>
                <a:gd name="connsiteY0" fmla="*/ 0 h 3606434"/>
                <a:gd name="connsiteX1" fmla="*/ 5059111 w 5059111"/>
                <a:gd name="connsiteY1" fmla="*/ 3606325 h 3606434"/>
                <a:gd name="connsiteX0" fmla="*/ 0 w 5050565"/>
                <a:gd name="connsiteY0" fmla="*/ 0 h 3597888"/>
                <a:gd name="connsiteX1" fmla="*/ 5050565 w 5050565"/>
                <a:gd name="connsiteY1" fmla="*/ 3597779 h 3597888"/>
                <a:gd name="connsiteX0" fmla="*/ 0 w 5050565"/>
                <a:gd name="connsiteY0" fmla="*/ 0 h 3597874"/>
                <a:gd name="connsiteX1" fmla="*/ 5050565 w 5050565"/>
                <a:gd name="connsiteY1" fmla="*/ 3597779 h 3597874"/>
                <a:gd name="connsiteX0" fmla="*/ 0 w 5050565"/>
                <a:gd name="connsiteY0" fmla="*/ 0 h 3597779"/>
                <a:gd name="connsiteX1" fmla="*/ 5050565 w 5050565"/>
                <a:gd name="connsiteY1" fmla="*/ 3597779 h 35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0565" h="3597779">
                  <a:moveTo>
                    <a:pt x="0" y="0"/>
                  </a:moveTo>
                  <a:cubicBezTo>
                    <a:pt x="3561" y="1691355"/>
                    <a:pt x="2728525" y="3266846"/>
                    <a:pt x="5050565" y="3597779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BF6570D-D8E9-457F-9FD9-1CDEC34B9B6A}"/>
                </a:ext>
              </a:extLst>
            </p:cNvPr>
            <p:cNvCxnSpPr/>
            <p:nvPr/>
          </p:nvCxnSpPr>
          <p:spPr>
            <a:xfrm flipV="1">
              <a:off x="1468622" y="5731629"/>
              <a:ext cx="0" cy="1522728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56DB106-3538-4310-94AC-A759942242DD}"/>
                </a:ext>
              </a:extLst>
            </p:cNvPr>
            <p:cNvGrpSpPr/>
            <p:nvPr/>
          </p:nvGrpSpPr>
          <p:grpSpPr>
            <a:xfrm>
              <a:off x="552806" y="5539999"/>
              <a:ext cx="569527" cy="1834187"/>
              <a:chOff x="407286" y="5539999"/>
              <a:chExt cx="626481" cy="183418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4B3A8B9-8779-452F-A473-7B91993F4731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 flipV="1">
                <a:off x="723231" y="5770831"/>
                <a:ext cx="4426" cy="1471276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8CE9A1C-3CAD-4AA9-B7ED-F3D4223E16BE}"/>
                  </a:ext>
                </a:extLst>
              </p:cNvPr>
              <p:cNvCxnSpPr/>
              <p:nvPr/>
            </p:nvCxnSpPr>
            <p:spPr>
              <a:xfrm flipH="1">
                <a:off x="668500" y="5998225"/>
                <a:ext cx="5125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EF53E4E-FDAD-4BCC-AA05-8C2972996B37}"/>
                  </a:ext>
                </a:extLst>
              </p:cNvPr>
              <p:cNvCxnSpPr/>
              <p:nvPr/>
            </p:nvCxnSpPr>
            <p:spPr>
              <a:xfrm flipH="1">
                <a:off x="668500" y="6767001"/>
                <a:ext cx="5125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4115019-F781-4134-B511-4AF8AEC20BD9}"/>
                  </a:ext>
                </a:extLst>
              </p:cNvPr>
              <p:cNvCxnSpPr/>
              <p:nvPr/>
            </p:nvCxnSpPr>
            <p:spPr>
              <a:xfrm flipH="1">
                <a:off x="668500" y="7023260"/>
                <a:ext cx="5125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A566E14-3E9E-4979-960C-C3BB56D5EB91}"/>
                  </a:ext>
                </a:extLst>
              </p:cNvPr>
              <p:cNvCxnSpPr/>
              <p:nvPr/>
            </p:nvCxnSpPr>
            <p:spPr>
              <a:xfrm flipH="1">
                <a:off x="668500" y="6254483"/>
                <a:ext cx="5125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55DF36D-4CE6-4D6A-AC36-647B991E1EEC}"/>
                  </a:ext>
                </a:extLst>
              </p:cNvPr>
              <p:cNvCxnSpPr/>
              <p:nvPr/>
            </p:nvCxnSpPr>
            <p:spPr>
              <a:xfrm flipH="1">
                <a:off x="668500" y="6510742"/>
                <a:ext cx="5125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DF50ED7-953A-481D-9184-B2A183B4C2AE}"/>
                  </a:ext>
                </a:extLst>
              </p:cNvPr>
              <p:cNvSpPr txBox="1"/>
              <p:nvPr/>
            </p:nvSpPr>
            <p:spPr>
              <a:xfrm>
                <a:off x="407286" y="5890457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50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3DC4931-BFEA-4DFD-BA05-003D20507598}"/>
                  </a:ext>
                </a:extLst>
              </p:cNvPr>
              <p:cNvSpPr txBox="1"/>
              <p:nvPr/>
            </p:nvSpPr>
            <p:spPr>
              <a:xfrm>
                <a:off x="407290" y="6141535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40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52EC22-B017-4569-8537-F9748D068ADD}"/>
                  </a:ext>
                </a:extLst>
              </p:cNvPr>
              <p:cNvSpPr txBox="1"/>
              <p:nvPr/>
            </p:nvSpPr>
            <p:spPr>
              <a:xfrm>
                <a:off x="407296" y="6400664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44C0CB-E4B7-4C84-B9F1-07CA4818C31B}"/>
                  </a:ext>
                </a:extLst>
              </p:cNvPr>
              <p:cNvSpPr txBox="1"/>
              <p:nvPr/>
            </p:nvSpPr>
            <p:spPr>
              <a:xfrm>
                <a:off x="407302" y="6658752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E2EA61-44C9-4219-89AA-54E8E53B735E}"/>
                  </a:ext>
                </a:extLst>
              </p:cNvPr>
              <p:cNvSpPr txBox="1"/>
              <p:nvPr/>
            </p:nvSpPr>
            <p:spPr>
              <a:xfrm>
                <a:off x="407303" y="6915012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3DF5427-5BD3-424B-97EF-E27CF4853E7B}"/>
                  </a:ext>
                </a:extLst>
              </p:cNvPr>
              <p:cNvSpPr txBox="1"/>
              <p:nvPr/>
            </p:nvSpPr>
            <p:spPr>
              <a:xfrm>
                <a:off x="464337" y="7143354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E5FA03C-A730-4D8F-A511-B42081AB127D}"/>
                  </a:ext>
                </a:extLst>
              </p:cNvPr>
              <p:cNvSpPr txBox="1"/>
              <p:nvPr/>
            </p:nvSpPr>
            <p:spPr>
              <a:xfrm>
                <a:off x="421548" y="5539999"/>
                <a:ext cx="612219" cy="2308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l-G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Δ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z(nm)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4CCE5B6-1F51-4B61-BFCF-55F183B8A606}"/>
                </a:ext>
              </a:extLst>
            </p:cNvPr>
            <p:cNvSpPr txBox="1"/>
            <p:nvPr/>
          </p:nvSpPr>
          <p:spPr>
            <a:xfrm>
              <a:off x="885438" y="6176098"/>
              <a:ext cx="610889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Attraction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1BED84-1262-4977-A187-AF3E8DDE3A54}"/>
                </a:ext>
              </a:extLst>
            </p:cNvPr>
            <p:cNvSpPr txBox="1"/>
            <p:nvPr/>
          </p:nvSpPr>
          <p:spPr>
            <a:xfrm>
              <a:off x="1498698" y="6176098"/>
              <a:ext cx="634205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Repulsion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350C83-6AC0-4008-B7AE-CA4A3DD3DED9}"/>
              </a:ext>
            </a:extLst>
          </p:cNvPr>
          <p:cNvGrpSpPr/>
          <p:nvPr/>
        </p:nvGrpSpPr>
        <p:grpSpPr>
          <a:xfrm>
            <a:off x="823176" y="2890569"/>
            <a:ext cx="5931921" cy="2326187"/>
            <a:chOff x="455116" y="2422222"/>
            <a:chExt cx="5931921" cy="232618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8AEDA0-1937-494B-B615-79B1E1AF9C44}"/>
                </a:ext>
              </a:extLst>
            </p:cNvPr>
            <p:cNvSpPr txBox="1"/>
            <p:nvPr/>
          </p:nvSpPr>
          <p:spPr>
            <a:xfrm>
              <a:off x="3328008" y="3849564"/>
              <a:ext cx="45351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l-G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Δ</a:t>
              </a: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z</a:t>
              </a:r>
              <a:r>
                <a:rPr lang="en-US" sz="900" baseline="-25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i,j</a:t>
              </a:r>
              <a:endParaRPr lang="he-IL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474D0F5-0FB2-49EC-A183-9E47F94EF161}"/>
                </a:ext>
              </a:extLst>
            </p:cNvPr>
            <p:cNvSpPr txBox="1"/>
            <p:nvPr/>
          </p:nvSpPr>
          <p:spPr>
            <a:xfrm>
              <a:off x="3241843" y="3208896"/>
              <a:ext cx="35867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i,j</a:t>
              </a:r>
              <a:endParaRPr lang="he-IL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5E19A3-D871-4554-A522-E26EA4A16940}"/>
                </a:ext>
              </a:extLst>
            </p:cNvPr>
            <p:cNvSpPr txBox="1"/>
            <p:nvPr/>
          </p:nvSpPr>
          <p:spPr>
            <a:xfrm>
              <a:off x="3095317" y="4517577"/>
              <a:ext cx="65471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APC</a:t>
              </a:r>
              <a:endParaRPr lang="he-IL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4330999-97A3-49DF-836A-1C42726ABB16}"/>
                </a:ext>
              </a:extLst>
            </p:cNvPr>
            <p:cNvGrpSpPr/>
            <p:nvPr/>
          </p:nvGrpSpPr>
          <p:grpSpPr>
            <a:xfrm>
              <a:off x="715161" y="4052138"/>
              <a:ext cx="0" cy="424694"/>
              <a:chOff x="388298" y="5344275"/>
              <a:chExt cx="0" cy="2340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9871815-60E5-421D-9B26-9C639892A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98" y="5344275"/>
                <a:ext cx="0" cy="234000"/>
              </a:xfrm>
              <a:prstGeom prst="line">
                <a:avLst/>
              </a:prstGeom>
              <a:ln w="1270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5718359-96C2-4516-8D0A-BFECF28F0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98" y="5470275"/>
                <a:ext cx="0" cy="108000"/>
              </a:xfrm>
              <a:prstGeom prst="line">
                <a:avLst/>
              </a:prstGeom>
              <a:ln w="127000">
                <a:solidFill>
                  <a:srgbClr val="66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1EE50F5-A356-4BDA-835C-21A0C672F63D}"/>
                </a:ext>
              </a:extLst>
            </p:cNvPr>
            <p:cNvGrpSpPr/>
            <p:nvPr/>
          </p:nvGrpSpPr>
          <p:grpSpPr>
            <a:xfrm>
              <a:off x="1078816" y="4052138"/>
              <a:ext cx="0" cy="424694"/>
              <a:chOff x="493669" y="5344275"/>
              <a:chExt cx="0" cy="23400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C8DB23C-0902-4FC8-8480-B92C987DE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669" y="5344275"/>
                <a:ext cx="0" cy="234000"/>
              </a:xfrm>
              <a:prstGeom prst="line">
                <a:avLst/>
              </a:prstGeom>
              <a:ln w="1270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637A809-1B28-4C12-8A98-77548F5C9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669" y="5470275"/>
                <a:ext cx="0" cy="108000"/>
              </a:xfrm>
              <a:prstGeom prst="line">
                <a:avLst/>
              </a:prstGeom>
              <a:ln w="127000">
                <a:solidFill>
                  <a:srgbClr val="66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EB74A8E-777C-4051-A716-0B68836AE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927" y="2522510"/>
              <a:ext cx="16714" cy="1891767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A9A5B8D-D5AD-47A7-9657-C5AF6462DE35}"/>
                </a:ext>
              </a:extLst>
            </p:cNvPr>
            <p:cNvSpPr/>
            <p:nvPr/>
          </p:nvSpPr>
          <p:spPr>
            <a:xfrm flipV="1">
              <a:off x="5373265" y="2733684"/>
              <a:ext cx="140168" cy="1681604"/>
            </a:xfrm>
            <a:custGeom>
              <a:avLst/>
              <a:gdLst>
                <a:gd name="connsiteX0" fmla="*/ 18288 w 18288"/>
                <a:gd name="connsiteY0" fmla="*/ 0 h 877824"/>
                <a:gd name="connsiteX1" fmla="*/ 0 w 18288"/>
                <a:gd name="connsiteY1" fmla="*/ 877824 h 877824"/>
                <a:gd name="connsiteX0" fmla="*/ 0 w 55372"/>
                <a:gd name="connsiteY0" fmla="*/ 0 h 857504"/>
                <a:gd name="connsiteX1" fmla="*/ 55372 w 55372"/>
                <a:gd name="connsiteY1" fmla="*/ 857504 h 857504"/>
                <a:gd name="connsiteX0" fmla="*/ 0 w 55372"/>
                <a:gd name="connsiteY0" fmla="*/ 0 h 857504"/>
                <a:gd name="connsiteX1" fmla="*/ 55372 w 55372"/>
                <a:gd name="connsiteY1" fmla="*/ 857504 h 857504"/>
                <a:gd name="connsiteX0" fmla="*/ 0 w 61022"/>
                <a:gd name="connsiteY0" fmla="*/ 0 h 857504"/>
                <a:gd name="connsiteX1" fmla="*/ 55372 w 61022"/>
                <a:gd name="connsiteY1" fmla="*/ 857504 h 857504"/>
                <a:gd name="connsiteX0" fmla="*/ 0 w 39198"/>
                <a:gd name="connsiteY0" fmla="*/ 0 h 883331"/>
                <a:gd name="connsiteX1" fmla="*/ 4503 w 39198"/>
                <a:gd name="connsiteY1" fmla="*/ 883331 h 883331"/>
                <a:gd name="connsiteX0" fmla="*/ 0 w 52781"/>
                <a:gd name="connsiteY0" fmla="*/ 0 h 883331"/>
                <a:gd name="connsiteX1" fmla="*/ 4503 w 52781"/>
                <a:gd name="connsiteY1" fmla="*/ 883331 h 883331"/>
                <a:gd name="connsiteX0" fmla="*/ 0 w 51984"/>
                <a:gd name="connsiteY0" fmla="*/ 0 h 867835"/>
                <a:gd name="connsiteX1" fmla="*/ 2619 w 51984"/>
                <a:gd name="connsiteY1" fmla="*/ 867835 h 867835"/>
                <a:gd name="connsiteX0" fmla="*/ 0 w 51984"/>
                <a:gd name="connsiteY0" fmla="*/ 0 h 854922"/>
                <a:gd name="connsiteX1" fmla="*/ 2619 w 51984"/>
                <a:gd name="connsiteY1" fmla="*/ 854922 h 8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84" h="854922">
                  <a:moveTo>
                    <a:pt x="0" y="0"/>
                  </a:moveTo>
                  <a:cubicBezTo>
                    <a:pt x="84497" y="262975"/>
                    <a:pt x="51582" y="561467"/>
                    <a:pt x="2619" y="854922"/>
                  </a:cubicBezTo>
                </a:path>
              </a:pathLst>
            </a:cu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03BF0EC-E7F1-4EED-BEAC-62A99ACE118D}"/>
                </a:ext>
              </a:extLst>
            </p:cNvPr>
            <p:cNvSpPr/>
            <p:nvPr/>
          </p:nvSpPr>
          <p:spPr>
            <a:xfrm flipV="1">
              <a:off x="4649719" y="2915355"/>
              <a:ext cx="163720" cy="1505897"/>
            </a:xfrm>
            <a:custGeom>
              <a:avLst/>
              <a:gdLst>
                <a:gd name="connsiteX0" fmla="*/ 18288 w 18288"/>
                <a:gd name="connsiteY0" fmla="*/ 0 h 877824"/>
                <a:gd name="connsiteX1" fmla="*/ 0 w 18288"/>
                <a:gd name="connsiteY1" fmla="*/ 877824 h 877824"/>
                <a:gd name="connsiteX0" fmla="*/ 18288 w 18288"/>
                <a:gd name="connsiteY0" fmla="*/ 0 h 832104"/>
                <a:gd name="connsiteX1" fmla="*/ 0 w 18288"/>
                <a:gd name="connsiteY1" fmla="*/ 832104 h 832104"/>
                <a:gd name="connsiteX0" fmla="*/ 0 w 83312"/>
                <a:gd name="connsiteY0" fmla="*/ 0 h 801624"/>
                <a:gd name="connsiteX1" fmla="*/ 83312 w 83312"/>
                <a:gd name="connsiteY1" fmla="*/ 801624 h 801624"/>
                <a:gd name="connsiteX0" fmla="*/ 0 w 85496"/>
                <a:gd name="connsiteY0" fmla="*/ 0 h 801624"/>
                <a:gd name="connsiteX1" fmla="*/ 83312 w 85496"/>
                <a:gd name="connsiteY1" fmla="*/ 801624 h 801624"/>
                <a:gd name="connsiteX0" fmla="*/ 0 w 98345"/>
                <a:gd name="connsiteY0" fmla="*/ 0 h 801624"/>
                <a:gd name="connsiteX1" fmla="*/ 83312 w 98345"/>
                <a:gd name="connsiteY1" fmla="*/ 801624 h 801624"/>
                <a:gd name="connsiteX0" fmla="*/ 0 w 77259"/>
                <a:gd name="connsiteY0" fmla="*/ 0 h 817924"/>
                <a:gd name="connsiteX1" fmla="*/ 37605 w 77259"/>
                <a:gd name="connsiteY1" fmla="*/ 817924 h 817924"/>
                <a:gd name="connsiteX0" fmla="*/ 0 w 69643"/>
                <a:gd name="connsiteY0" fmla="*/ 0 h 815207"/>
                <a:gd name="connsiteX1" fmla="*/ 14751 w 69643"/>
                <a:gd name="connsiteY1" fmla="*/ 815207 h 815207"/>
                <a:gd name="connsiteX0" fmla="*/ 0 w 39559"/>
                <a:gd name="connsiteY0" fmla="*/ 0 h 815207"/>
                <a:gd name="connsiteX1" fmla="*/ 14751 w 39559"/>
                <a:gd name="connsiteY1" fmla="*/ 815207 h 815207"/>
                <a:gd name="connsiteX0" fmla="*/ 0 w 53699"/>
                <a:gd name="connsiteY0" fmla="*/ 0 h 815207"/>
                <a:gd name="connsiteX1" fmla="*/ 14751 w 53699"/>
                <a:gd name="connsiteY1" fmla="*/ 815207 h 815207"/>
                <a:gd name="connsiteX0" fmla="*/ 0 w 61378"/>
                <a:gd name="connsiteY0" fmla="*/ 0 h 815207"/>
                <a:gd name="connsiteX1" fmla="*/ 14751 w 61378"/>
                <a:gd name="connsiteY1" fmla="*/ 815207 h 81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378" h="815207">
                  <a:moveTo>
                    <a:pt x="0" y="0"/>
                  </a:moveTo>
                  <a:cubicBezTo>
                    <a:pt x="108426" y="302281"/>
                    <a:pt x="46663" y="561582"/>
                    <a:pt x="14751" y="815207"/>
                  </a:cubicBezTo>
                </a:path>
              </a:pathLst>
            </a:cu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0C67784-9D55-473E-A128-342569F0040D}"/>
                </a:ext>
              </a:extLst>
            </p:cNvPr>
            <p:cNvSpPr txBox="1"/>
            <p:nvPr/>
          </p:nvSpPr>
          <p:spPr>
            <a:xfrm>
              <a:off x="3026811" y="2797251"/>
              <a:ext cx="770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T-cell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CD655C-1E6D-4B54-996B-2390CFF7D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015" y="4500121"/>
              <a:ext cx="5828665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8AEF4B5-6110-4AF8-B1E3-9E96DCF10E64}"/>
                </a:ext>
              </a:extLst>
            </p:cNvPr>
            <p:cNvSpPr txBox="1"/>
            <p:nvPr/>
          </p:nvSpPr>
          <p:spPr>
            <a:xfrm>
              <a:off x="1071145" y="4256243"/>
              <a:ext cx="57473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pMHC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A6696A-0D62-4581-99BE-0FD3A830A4AB}"/>
                </a:ext>
              </a:extLst>
            </p:cNvPr>
            <p:cNvSpPr txBox="1"/>
            <p:nvPr/>
          </p:nvSpPr>
          <p:spPr>
            <a:xfrm>
              <a:off x="5543427" y="3476744"/>
              <a:ext cx="548138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CD45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F5E6A27-B932-45A3-A2C0-D83E019A55DF}"/>
                </a:ext>
              </a:extLst>
            </p:cNvPr>
            <p:cNvSpPr txBox="1"/>
            <p:nvPr/>
          </p:nvSpPr>
          <p:spPr>
            <a:xfrm>
              <a:off x="1084259" y="4045796"/>
              <a:ext cx="54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TCR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92C6560-42AF-4A56-B39B-AA50544BDB85}"/>
                </a:ext>
              </a:extLst>
            </p:cNvPr>
            <p:cNvSpPr txBox="1"/>
            <p:nvPr/>
          </p:nvSpPr>
          <p:spPr>
            <a:xfrm>
              <a:off x="2837193" y="2422222"/>
              <a:ext cx="118929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Physical model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0223CE-3D76-4072-9A2C-C2C8CEAEFF0B}"/>
                </a:ext>
              </a:extLst>
            </p:cNvPr>
            <p:cNvGrpSpPr/>
            <p:nvPr/>
          </p:nvGrpSpPr>
          <p:grpSpPr>
            <a:xfrm>
              <a:off x="455116" y="2438228"/>
              <a:ext cx="5931921" cy="1618838"/>
              <a:chOff x="455116" y="2663426"/>
              <a:chExt cx="5931921" cy="1393644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54BABD-9A5D-42E8-84B4-ABB2E49A0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7037" y="2691773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84A08C5-6B5D-479C-B187-9380EBCBB5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7037" y="266342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ADD8FD1-A312-48CC-9006-0E190C640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2040" y="2750065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D788555-CA5A-4800-B718-8B3F2CC14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2040" y="2806309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6C2C96B-8413-400A-A696-C88F16806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5552" y="287517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FB90062-2169-4D5E-9034-037940198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5552" y="2848177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4797F22-6E43-46BE-B469-A11CCE370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8504" y="293095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54BF449-4737-4D7E-972D-2DACDCE49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8504" y="300138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1ADFF28-DE27-4B0B-8132-ACC871ED6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8504" y="3055281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3068894-A99E-4886-964B-778856C0FD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8504" y="3011198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8C63C0D-0175-4419-81B2-49076853E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8504" y="3120253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A4E8E39-4989-4FB8-9E26-CC4FCC8C3A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5474" y="3228635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FDB696F-821A-45F1-A877-F91F58BF3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23" y="3303133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763189A-6464-4107-9F86-F33BED2515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79923" y="3369850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848F367-0BA1-4A9C-BB44-8E5725FA8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9923" y="3436542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E055EDF-60DF-4BA7-A2A5-6B019D2B7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9923" y="349696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ED7E4B7-3A48-433B-A393-E5202E6436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9923" y="3537577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E9E509B-AFCA-4890-91C2-D0194839A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6385" y="3612382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C428D1E-D802-43B1-A632-DD83ABF12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3865" y="3685184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3AD8B2-F762-411B-ACC9-CE078943A3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673" y="3745560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4EC9029-32C4-47E7-B97F-9EC7A2E2C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673" y="3822445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67D0793-C54D-4C8A-9DAB-5EBA1B2150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673" y="380551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487ABBB-A057-46C0-86AF-AFF0DC069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7673" y="3853788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75249B7-4416-4E7E-BA5F-5B04DD744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7673" y="3909019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22C7EB1-BBE2-4E16-82FB-5FFC0431F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7673" y="3923757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6969496-CD93-4B60-BA92-1ADCEC4C6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7673" y="3956768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ADA5357-3076-41E0-9EDA-989C8FE42D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1839" y="3995520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0CCCA55-BEFE-46E3-9F38-4DD297E52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1839" y="4003231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1150309-E1E6-462E-8D4A-4E4848CC2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3922" y="4025865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28C82EA-8A74-4458-B343-2A41BFD0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3416" y="404579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F38D845-9159-4CA2-8A03-4791EFB8C7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416" y="404579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F37D1F4-C7FE-4B25-9716-D01D24399E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873" y="4057070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8A20CFC-E976-4055-A94C-B7B1976FE3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16" y="4045796"/>
                <a:ext cx="18000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F615710-120E-4C8F-8360-31892C84E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24" y="3468393"/>
              <a:ext cx="0" cy="10193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BA355020-54F2-45C7-925B-177B23260B16}"/>
              </a:ext>
            </a:extLst>
          </p:cNvPr>
          <p:cNvSpPr txBox="1"/>
          <p:nvPr/>
        </p:nvSpPr>
        <p:spPr>
          <a:xfrm>
            <a:off x="518936" y="2752347"/>
            <a:ext cx="2872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6A8199-1C47-495D-9528-9758CD0CC0F0}"/>
              </a:ext>
            </a:extLst>
          </p:cNvPr>
          <p:cNvSpPr txBox="1"/>
          <p:nvPr/>
        </p:nvSpPr>
        <p:spPr>
          <a:xfrm>
            <a:off x="2551352" y="5362456"/>
            <a:ext cx="2872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>
              <a:defRPr sz="14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45DCFE8-8E83-45C3-A1AF-740ED2D0C45D}"/>
              </a:ext>
            </a:extLst>
          </p:cNvPr>
          <p:cNvSpPr txBox="1"/>
          <p:nvPr/>
        </p:nvSpPr>
        <p:spPr>
          <a:xfrm>
            <a:off x="4595521" y="5362456"/>
            <a:ext cx="2872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1C6C124-0366-46CE-8AA5-2CB199B9487B}"/>
              </a:ext>
            </a:extLst>
          </p:cNvPr>
          <p:cNvSpPr txBox="1"/>
          <p:nvPr/>
        </p:nvSpPr>
        <p:spPr>
          <a:xfrm>
            <a:off x="518936" y="5362456"/>
            <a:ext cx="2872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B3F4A-E49E-471C-A4E6-DFB324528733}"/>
              </a:ext>
            </a:extLst>
          </p:cNvPr>
          <p:cNvSpPr txBox="1"/>
          <p:nvPr/>
        </p:nvSpPr>
        <p:spPr>
          <a:xfrm>
            <a:off x="11263" y="5323"/>
            <a:ext cx="610577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S1 - Model 1 – kinetic segregation (KS) – Physical model + </a:t>
            </a:r>
            <a:r>
              <a:rPr lang="en-US" sz="1600" dirty="0" err="1"/>
              <a:t>InterCells</a:t>
            </a:r>
            <a:endParaRPr lang="he-I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54638F-334D-4362-A94E-64CBE36AB455}"/>
              </a:ext>
            </a:extLst>
          </p:cNvPr>
          <p:cNvGrpSpPr/>
          <p:nvPr/>
        </p:nvGrpSpPr>
        <p:grpSpPr>
          <a:xfrm>
            <a:off x="4849395" y="5319465"/>
            <a:ext cx="1976939" cy="2282939"/>
            <a:chOff x="4509987" y="5421377"/>
            <a:chExt cx="1976939" cy="2282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A4EE69-4847-4F4E-AAF6-29064F955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1" t="9403" r="9544" b="13133"/>
            <a:stretch/>
          </p:blipFill>
          <p:spPr>
            <a:xfrm>
              <a:off x="4730973" y="5826302"/>
              <a:ext cx="1523206" cy="15229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D343EC-AA32-43D8-8F09-4E00C17BFCFF}"/>
                </a:ext>
              </a:extLst>
            </p:cNvPr>
            <p:cNvSpPr txBox="1"/>
            <p:nvPr/>
          </p:nvSpPr>
          <p:spPr>
            <a:xfrm>
              <a:off x="4700404" y="7120682"/>
              <a:ext cx="752129" cy="2308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 = 100sec 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A67DF-D1E1-4A3D-9320-E4B4549388AC}"/>
                </a:ext>
              </a:extLst>
            </p:cNvPr>
            <p:cNvSpPr txBox="1"/>
            <p:nvPr/>
          </p:nvSpPr>
          <p:spPr>
            <a:xfrm>
              <a:off x="4509987" y="5421377"/>
              <a:ext cx="287258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256D8-EAFE-437F-83EB-B62AB7344342}"/>
                </a:ext>
              </a:extLst>
            </p:cNvPr>
            <p:cNvSpPr txBox="1"/>
            <p:nvPr/>
          </p:nvSpPr>
          <p:spPr>
            <a:xfrm>
              <a:off x="4601058" y="7329326"/>
              <a:ext cx="248786" cy="2308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DBEFEB-9C04-41BD-B410-A935B2EA19AA}"/>
                </a:ext>
              </a:extLst>
            </p:cNvPr>
            <p:cNvSpPr txBox="1"/>
            <p:nvPr/>
          </p:nvSpPr>
          <p:spPr>
            <a:xfrm>
              <a:off x="5314663" y="7329326"/>
              <a:ext cx="44073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D09C1-F133-41F6-A61A-AC2C4150C42E}"/>
                </a:ext>
              </a:extLst>
            </p:cNvPr>
            <p:cNvSpPr txBox="1"/>
            <p:nvPr/>
          </p:nvSpPr>
          <p:spPr>
            <a:xfrm>
              <a:off x="6028425" y="7329325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EF3F4A-B339-4281-8AE6-5BCAD5C590AA}"/>
                </a:ext>
              </a:extLst>
            </p:cNvPr>
            <p:cNvSpPr txBox="1"/>
            <p:nvPr/>
          </p:nvSpPr>
          <p:spPr>
            <a:xfrm>
              <a:off x="5100613" y="7473484"/>
              <a:ext cx="86926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5E925-69A2-4F65-BCD0-E2AF265DA6F3}"/>
                </a:ext>
              </a:extLst>
            </p:cNvPr>
            <p:cNvSpPr txBox="1"/>
            <p:nvPr/>
          </p:nvSpPr>
          <p:spPr>
            <a:xfrm>
              <a:off x="4759819" y="5605189"/>
              <a:ext cx="14431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T-cell (final)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D97B07-F9F3-4E98-830B-F23D1176887E}"/>
              </a:ext>
            </a:extLst>
          </p:cNvPr>
          <p:cNvGrpSpPr/>
          <p:nvPr/>
        </p:nvGrpSpPr>
        <p:grpSpPr>
          <a:xfrm>
            <a:off x="1762944" y="1546778"/>
            <a:ext cx="3758416" cy="3527083"/>
            <a:chOff x="2362176" y="3373024"/>
            <a:chExt cx="1813854" cy="18027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8405F-42AE-4D14-AFFC-0B43AE364825}"/>
                </a:ext>
              </a:extLst>
            </p:cNvPr>
            <p:cNvSpPr txBox="1"/>
            <p:nvPr/>
          </p:nvSpPr>
          <p:spPr>
            <a:xfrm>
              <a:off x="2890851" y="3412465"/>
              <a:ext cx="960519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Physical model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AD6D14-0F34-48CA-BE2A-D4716F37EAE6}"/>
                </a:ext>
              </a:extLst>
            </p:cNvPr>
            <p:cNvGrpSpPr/>
            <p:nvPr/>
          </p:nvGrpSpPr>
          <p:grpSpPr>
            <a:xfrm>
              <a:off x="2682015" y="3694193"/>
              <a:ext cx="1494015" cy="1481581"/>
              <a:chOff x="2713123" y="3563155"/>
              <a:chExt cx="1502889" cy="16126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0740D1-626D-4301-A558-0E77AA5B70AB}"/>
                  </a:ext>
                </a:extLst>
              </p:cNvPr>
              <p:cNvGrpSpPr/>
              <p:nvPr/>
            </p:nvGrpSpPr>
            <p:grpSpPr>
              <a:xfrm>
                <a:off x="2713123" y="5004471"/>
                <a:ext cx="1485505" cy="169946"/>
                <a:chOff x="22488525" y="36004500"/>
                <a:chExt cx="6315075" cy="920035"/>
              </a:xfrm>
            </p:grpSpPr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3D11E2E9-5B7D-4A1D-B6D2-1AC0C5C6ABC2}"/>
                    </a:ext>
                  </a:extLst>
                </p:cNvPr>
                <p:cNvSpPr/>
                <p:nvPr/>
              </p:nvSpPr>
              <p:spPr>
                <a:xfrm>
                  <a:off x="22488525" y="36004500"/>
                  <a:ext cx="6315075" cy="914400"/>
                </a:xfrm>
                <a:custGeom>
                  <a:avLst/>
                  <a:gdLst>
                    <a:gd name="connsiteX0" fmla="*/ 0 w 5400675"/>
                    <a:gd name="connsiteY0" fmla="*/ 0 h 914400"/>
                    <a:gd name="connsiteX1" fmla="*/ 5400675 w 5400675"/>
                    <a:gd name="connsiteY1" fmla="*/ 0 h 914400"/>
                    <a:gd name="connsiteX2" fmla="*/ 5400675 w 5400675"/>
                    <a:gd name="connsiteY2" fmla="*/ 914400 h 914400"/>
                    <a:gd name="connsiteX3" fmla="*/ 0 w 5400675"/>
                    <a:gd name="connsiteY3" fmla="*/ 914400 h 914400"/>
                    <a:gd name="connsiteX4" fmla="*/ 0 w 5400675"/>
                    <a:gd name="connsiteY4" fmla="*/ 0 h 914400"/>
                    <a:gd name="connsiteX0" fmla="*/ 0 w 6074444"/>
                    <a:gd name="connsiteY0" fmla="*/ 0 h 914400"/>
                    <a:gd name="connsiteX1" fmla="*/ 6074444 w 6074444"/>
                    <a:gd name="connsiteY1" fmla="*/ 0 h 914400"/>
                    <a:gd name="connsiteX2" fmla="*/ 6074444 w 6074444"/>
                    <a:gd name="connsiteY2" fmla="*/ 914400 h 914400"/>
                    <a:gd name="connsiteX3" fmla="*/ 673769 w 6074444"/>
                    <a:gd name="connsiteY3" fmla="*/ 914400 h 914400"/>
                    <a:gd name="connsiteX4" fmla="*/ 0 w 6074444"/>
                    <a:gd name="connsiteY4" fmla="*/ 0 h 914400"/>
                    <a:gd name="connsiteX0" fmla="*/ 0 w 6074444"/>
                    <a:gd name="connsiteY0" fmla="*/ 0 h 914400"/>
                    <a:gd name="connsiteX1" fmla="*/ 5641308 w 6074444"/>
                    <a:gd name="connsiteY1" fmla="*/ 0 h 914400"/>
                    <a:gd name="connsiteX2" fmla="*/ 6074444 w 6074444"/>
                    <a:gd name="connsiteY2" fmla="*/ 914400 h 914400"/>
                    <a:gd name="connsiteX3" fmla="*/ 673769 w 6074444"/>
                    <a:gd name="connsiteY3" fmla="*/ 914400 h 914400"/>
                    <a:gd name="connsiteX4" fmla="*/ 0 w 6074444"/>
                    <a:gd name="connsiteY4" fmla="*/ 0 h 914400"/>
                    <a:gd name="connsiteX0" fmla="*/ 240631 w 6315075"/>
                    <a:gd name="connsiteY0" fmla="*/ 0 h 914400"/>
                    <a:gd name="connsiteX1" fmla="*/ 5881939 w 6315075"/>
                    <a:gd name="connsiteY1" fmla="*/ 0 h 914400"/>
                    <a:gd name="connsiteX2" fmla="*/ 6315075 w 6315075"/>
                    <a:gd name="connsiteY2" fmla="*/ 914400 h 914400"/>
                    <a:gd name="connsiteX3" fmla="*/ 0 w 6315075"/>
                    <a:gd name="connsiteY3" fmla="*/ 914400 h 914400"/>
                    <a:gd name="connsiteX4" fmla="*/ 240631 w 6315075"/>
                    <a:gd name="connsiteY4" fmla="*/ 0 h 914400"/>
                    <a:gd name="connsiteX0" fmla="*/ 499049 w 6315075"/>
                    <a:gd name="connsiteY0" fmla="*/ 0 h 914400"/>
                    <a:gd name="connsiteX1" fmla="*/ 5881939 w 6315075"/>
                    <a:gd name="connsiteY1" fmla="*/ 0 h 914400"/>
                    <a:gd name="connsiteX2" fmla="*/ 6315075 w 6315075"/>
                    <a:gd name="connsiteY2" fmla="*/ 914400 h 914400"/>
                    <a:gd name="connsiteX3" fmla="*/ 0 w 6315075"/>
                    <a:gd name="connsiteY3" fmla="*/ 914400 h 914400"/>
                    <a:gd name="connsiteX4" fmla="*/ 499049 w 6315075"/>
                    <a:gd name="connsiteY4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15075" h="914400">
                      <a:moveTo>
                        <a:pt x="499049" y="0"/>
                      </a:moveTo>
                      <a:lnTo>
                        <a:pt x="5881939" y="0"/>
                      </a:lnTo>
                      <a:lnTo>
                        <a:pt x="6315075" y="914400"/>
                      </a:lnTo>
                      <a:lnTo>
                        <a:pt x="0" y="914400"/>
                      </a:lnTo>
                      <a:lnTo>
                        <a:pt x="499049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8CD8E41-2302-43F6-B336-210FD61EF372}"/>
                    </a:ext>
                  </a:extLst>
                </p:cNvPr>
                <p:cNvCxnSpPr/>
                <p:nvPr/>
              </p:nvCxnSpPr>
              <p:spPr>
                <a:xfrm>
                  <a:off x="22820614" y="36355509"/>
                  <a:ext cx="572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46F7120-9FA2-46FF-850A-76AAD507009A}"/>
                    </a:ext>
                  </a:extLst>
                </p:cNvPr>
                <p:cNvCxnSpPr/>
                <p:nvPr/>
              </p:nvCxnSpPr>
              <p:spPr>
                <a:xfrm>
                  <a:off x="22681120" y="36552897"/>
                  <a:ext cx="5940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3541467-8EE9-447D-9CFE-62B4DFD8434D}"/>
                    </a:ext>
                  </a:extLst>
                </p:cNvPr>
                <p:cNvCxnSpPr/>
                <p:nvPr/>
              </p:nvCxnSpPr>
              <p:spPr>
                <a:xfrm flipV="1">
                  <a:off x="25022984" y="36004500"/>
                  <a:ext cx="108000" cy="91440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1FBF15A-22AE-4878-B92F-8C703AC9944B}"/>
                    </a:ext>
                  </a:extLst>
                </p:cNvPr>
                <p:cNvCxnSpPr/>
                <p:nvPr/>
              </p:nvCxnSpPr>
              <p:spPr>
                <a:xfrm flipH="1" flipV="1">
                  <a:off x="26216438" y="36004500"/>
                  <a:ext cx="72000" cy="920035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AEBF3D5-DC02-440D-8660-72017015582B}"/>
                    </a:ext>
                  </a:extLst>
                </p:cNvPr>
                <p:cNvCxnSpPr/>
                <p:nvPr/>
              </p:nvCxnSpPr>
              <p:spPr>
                <a:xfrm flipV="1">
                  <a:off x="23750789" y="36004500"/>
                  <a:ext cx="324000" cy="920035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048B4C3-9687-47D0-A104-0199C82805B9}"/>
                    </a:ext>
                  </a:extLst>
                </p:cNvPr>
                <p:cNvCxnSpPr/>
                <p:nvPr/>
              </p:nvCxnSpPr>
              <p:spPr>
                <a:xfrm flipH="1" flipV="1">
                  <a:off x="27301545" y="36004500"/>
                  <a:ext cx="253458" cy="91440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289D4D-59CF-4437-B8FB-65EF0804B700}"/>
                    </a:ext>
                  </a:extLst>
                </p:cNvPr>
                <p:cNvCxnSpPr/>
                <p:nvPr/>
              </p:nvCxnSpPr>
              <p:spPr>
                <a:xfrm>
                  <a:off x="22624801" y="36735114"/>
                  <a:ext cx="608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AD68DE9-39E1-40FE-9799-0D7B6BE93E06}"/>
                    </a:ext>
                  </a:extLst>
                </p:cNvPr>
                <p:cNvCxnSpPr/>
                <p:nvPr/>
              </p:nvCxnSpPr>
              <p:spPr>
                <a:xfrm>
                  <a:off x="22903093" y="36183402"/>
                  <a:ext cx="554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F0610EB-7F43-4C07-B6E7-52693CCF61A4}"/>
                  </a:ext>
                </a:extLst>
              </p:cNvPr>
              <p:cNvCxnSpPr/>
              <p:nvPr/>
            </p:nvCxnSpPr>
            <p:spPr>
              <a:xfrm flipH="1" flipV="1">
                <a:off x="4215130" y="3563155"/>
                <a:ext cx="882" cy="16126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0D8B594-A10F-4E72-9EF2-D49A293235C9}"/>
                  </a:ext>
                </a:extLst>
              </p:cNvPr>
              <p:cNvGrpSpPr/>
              <p:nvPr/>
            </p:nvGrpSpPr>
            <p:grpSpPr>
              <a:xfrm>
                <a:off x="2716733" y="3569463"/>
                <a:ext cx="1483264" cy="703219"/>
                <a:chOff x="1726686" y="5015354"/>
                <a:chExt cx="2964498" cy="1456572"/>
              </a:xfrm>
            </p:grpSpPr>
            <p:sp>
              <p:nvSpPr>
                <p:cNvPr id="28" name="Rectangle 38">
                  <a:extLst>
                    <a:ext uri="{FF2B5EF4-FFF2-40B4-BE49-F238E27FC236}">
                      <a16:creationId xmlns:a16="http://schemas.microsoft.com/office/drawing/2014/main" id="{B2EFE680-0F69-4EB0-9F4E-8E6898F7B3C8}"/>
                    </a:ext>
                  </a:extLst>
                </p:cNvPr>
                <p:cNvSpPr/>
                <p:nvPr/>
              </p:nvSpPr>
              <p:spPr>
                <a:xfrm>
                  <a:off x="1726686" y="5015354"/>
                  <a:ext cx="618735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DD679384-40E3-4C86-8D0A-5E3E1AEE6489}"/>
                    </a:ext>
                  </a:extLst>
                </p:cNvPr>
                <p:cNvSpPr/>
                <p:nvPr/>
              </p:nvSpPr>
              <p:spPr>
                <a:xfrm>
                  <a:off x="1755389" y="5193870"/>
                  <a:ext cx="618735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0" name="Rectangle 38">
                  <a:extLst>
                    <a:ext uri="{FF2B5EF4-FFF2-40B4-BE49-F238E27FC236}">
                      <a16:creationId xmlns:a16="http://schemas.microsoft.com/office/drawing/2014/main" id="{0F49AA98-F7FF-493F-A269-8008B454FF28}"/>
                    </a:ext>
                  </a:extLst>
                </p:cNvPr>
                <p:cNvSpPr/>
                <p:nvPr/>
              </p:nvSpPr>
              <p:spPr>
                <a:xfrm>
                  <a:off x="1797680" y="5410280"/>
                  <a:ext cx="600611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018" h="96549">
                      <a:moveTo>
                        <a:pt x="0" y="0"/>
                      </a:moveTo>
                      <a:lnTo>
                        <a:pt x="574014" y="0"/>
                      </a:lnTo>
                      <a:lnTo>
                        <a:pt x="60601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id="{11CD1261-7CAE-494A-9485-2240EA9E22B5}"/>
                    </a:ext>
                  </a:extLst>
                </p:cNvPr>
                <p:cNvSpPr/>
                <p:nvPr/>
              </p:nvSpPr>
              <p:spPr>
                <a:xfrm>
                  <a:off x="1844502" y="5545027"/>
                  <a:ext cx="57795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2" name="Rectangle 38">
                  <a:extLst>
                    <a:ext uri="{FF2B5EF4-FFF2-40B4-BE49-F238E27FC236}">
                      <a16:creationId xmlns:a16="http://schemas.microsoft.com/office/drawing/2014/main" id="{17A19B5D-E667-4B5F-8B7D-44A39D7E7BE4}"/>
                    </a:ext>
                  </a:extLst>
                </p:cNvPr>
                <p:cNvSpPr/>
                <p:nvPr/>
              </p:nvSpPr>
              <p:spPr>
                <a:xfrm>
                  <a:off x="1868669" y="5704206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3" name="Rectangle 38">
                  <a:extLst>
                    <a:ext uri="{FF2B5EF4-FFF2-40B4-BE49-F238E27FC236}">
                      <a16:creationId xmlns:a16="http://schemas.microsoft.com/office/drawing/2014/main" id="{8E8A5FDD-F1C9-4C87-A3D9-31FF3149E13A}"/>
                    </a:ext>
                  </a:extLst>
                </p:cNvPr>
                <p:cNvSpPr/>
                <p:nvPr/>
              </p:nvSpPr>
              <p:spPr>
                <a:xfrm>
                  <a:off x="2317662" y="5046525"/>
                  <a:ext cx="595864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229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01229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4" name="Rectangle 38">
                  <a:extLst>
                    <a:ext uri="{FF2B5EF4-FFF2-40B4-BE49-F238E27FC236}">
                      <a16:creationId xmlns:a16="http://schemas.microsoft.com/office/drawing/2014/main" id="{9FCBF4AC-1838-40B4-9A51-E0D4120FAC67}"/>
                    </a:ext>
                  </a:extLst>
                </p:cNvPr>
                <p:cNvSpPr/>
                <p:nvPr/>
              </p:nvSpPr>
              <p:spPr>
                <a:xfrm flipH="1">
                  <a:off x="4072449" y="5021552"/>
                  <a:ext cx="618735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74CF0972-0799-4070-9374-725DB2AA5046}"/>
                    </a:ext>
                  </a:extLst>
                </p:cNvPr>
                <p:cNvSpPr/>
                <p:nvPr/>
              </p:nvSpPr>
              <p:spPr>
                <a:xfrm flipH="1">
                  <a:off x="4051308" y="5193870"/>
                  <a:ext cx="618735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6" name="Rectangle 38">
                  <a:extLst>
                    <a:ext uri="{FF2B5EF4-FFF2-40B4-BE49-F238E27FC236}">
                      <a16:creationId xmlns:a16="http://schemas.microsoft.com/office/drawing/2014/main" id="{15775301-3F97-429C-A9BA-3BE3BFFE94FD}"/>
                    </a:ext>
                  </a:extLst>
                </p:cNvPr>
                <p:cNvSpPr/>
                <p:nvPr/>
              </p:nvSpPr>
              <p:spPr>
                <a:xfrm flipH="1">
                  <a:off x="4012038" y="5488150"/>
                  <a:ext cx="600611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018" h="96549">
                      <a:moveTo>
                        <a:pt x="0" y="0"/>
                      </a:moveTo>
                      <a:lnTo>
                        <a:pt x="574014" y="0"/>
                      </a:lnTo>
                      <a:lnTo>
                        <a:pt x="60601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7" name="Rectangle 38">
                  <a:extLst>
                    <a:ext uri="{FF2B5EF4-FFF2-40B4-BE49-F238E27FC236}">
                      <a16:creationId xmlns:a16="http://schemas.microsoft.com/office/drawing/2014/main" id="{F68CEADB-E5EC-4467-87FF-05E5BC00B025}"/>
                    </a:ext>
                  </a:extLst>
                </p:cNvPr>
                <p:cNvSpPr/>
                <p:nvPr/>
              </p:nvSpPr>
              <p:spPr>
                <a:xfrm flipH="1">
                  <a:off x="3990892" y="5936515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8" name="Rectangle 38">
                  <a:extLst>
                    <a:ext uri="{FF2B5EF4-FFF2-40B4-BE49-F238E27FC236}">
                      <a16:creationId xmlns:a16="http://schemas.microsoft.com/office/drawing/2014/main" id="{EBAA4BFC-90D4-4666-B7D7-17DEF9CC7DCC}"/>
                    </a:ext>
                  </a:extLst>
                </p:cNvPr>
                <p:cNvSpPr/>
                <p:nvPr/>
              </p:nvSpPr>
              <p:spPr>
                <a:xfrm flipH="1">
                  <a:off x="3960684" y="6401134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5F48585-C836-43B0-BAE5-D125183B2097}"/>
                    </a:ext>
                  </a:extLst>
                </p:cNvPr>
                <p:cNvSpPr/>
                <p:nvPr/>
              </p:nvSpPr>
              <p:spPr>
                <a:xfrm>
                  <a:off x="2342895" y="5232154"/>
                  <a:ext cx="581570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806" h="96549">
                      <a:moveTo>
                        <a:pt x="0" y="0"/>
                      </a:moveTo>
                      <a:lnTo>
                        <a:pt x="577879" y="0"/>
                      </a:lnTo>
                      <a:lnTo>
                        <a:pt x="586806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4C0288AD-96C8-4F67-87F6-E66DCCA89EC5}"/>
                    </a:ext>
                  </a:extLst>
                </p:cNvPr>
                <p:cNvSpPr/>
                <p:nvPr/>
              </p:nvSpPr>
              <p:spPr>
                <a:xfrm>
                  <a:off x="2370986" y="5430073"/>
                  <a:ext cx="558994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77879 w 586806"/>
                    <a:gd name="connsiteY2" fmla="*/ 0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86806"/>
                    <a:gd name="connsiteY0" fmla="*/ 2884 h 99433"/>
                    <a:gd name="connsiteX1" fmla="*/ 564027 w 586806"/>
                    <a:gd name="connsiteY1" fmla="*/ 3734 h 99433"/>
                    <a:gd name="connsiteX2" fmla="*/ 557687 w 586806"/>
                    <a:gd name="connsiteY2" fmla="*/ 0 h 99433"/>
                    <a:gd name="connsiteX3" fmla="*/ 586806 w 586806"/>
                    <a:gd name="connsiteY3" fmla="*/ 96548 h 99433"/>
                    <a:gd name="connsiteX4" fmla="*/ 27432 w 586806"/>
                    <a:gd name="connsiteY4" fmla="*/ 99433 h 99433"/>
                    <a:gd name="connsiteX5" fmla="*/ 0 w 586806"/>
                    <a:gd name="connsiteY5" fmla="*/ 2884 h 99433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57687 w 586806"/>
                    <a:gd name="connsiteY2" fmla="*/ 2885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72383"/>
                    <a:gd name="connsiteY0" fmla="*/ 0 h 96549"/>
                    <a:gd name="connsiteX1" fmla="*/ 564027 w 572383"/>
                    <a:gd name="connsiteY1" fmla="*/ 850 h 96549"/>
                    <a:gd name="connsiteX2" fmla="*/ 557687 w 572383"/>
                    <a:gd name="connsiteY2" fmla="*/ 2885 h 96549"/>
                    <a:gd name="connsiteX3" fmla="*/ 572383 w 572383"/>
                    <a:gd name="connsiteY3" fmla="*/ 93664 h 96549"/>
                    <a:gd name="connsiteX4" fmla="*/ 27432 w 572383"/>
                    <a:gd name="connsiteY4" fmla="*/ 96549 h 96549"/>
                    <a:gd name="connsiteX5" fmla="*/ 0 w 572383"/>
                    <a:gd name="connsiteY5" fmla="*/ 0 h 96549"/>
                    <a:gd name="connsiteX0" fmla="*/ 0 w 564027"/>
                    <a:gd name="connsiteY0" fmla="*/ 0 h 96549"/>
                    <a:gd name="connsiteX1" fmla="*/ 564027 w 564027"/>
                    <a:gd name="connsiteY1" fmla="*/ 850 h 96549"/>
                    <a:gd name="connsiteX2" fmla="*/ 557687 w 564027"/>
                    <a:gd name="connsiteY2" fmla="*/ 2885 h 96549"/>
                    <a:gd name="connsiteX3" fmla="*/ 563729 w 564027"/>
                    <a:gd name="connsiteY3" fmla="*/ 93664 h 96549"/>
                    <a:gd name="connsiteX4" fmla="*/ 27432 w 564027"/>
                    <a:gd name="connsiteY4" fmla="*/ 96549 h 96549"/>
                    <a:gd name="connsiteX5" fmla="*/ 0 w 564027"/>
                    <a:gd name="connsiteY5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027" h="96549">
                      <a:moveTo>
                        <a:pt x="0" y="0"/>
                      </a:moveTo>
                      <a:lnTo>
                        <a:pt x="564027" y="850"/>
                      </a:lnTo>
                      <a:lnTo>
                        <a:pt x="557687" y="2885"/>
                      </a:lnTo>
                      <a:lnTo>
                        <a:pt x="563729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1" name="Rectangle 38">
                  <a:extLst>
                    <a:ext uri="{FF2B5EF4-FFF2-40B4-BE49-F238E27FC236}">
                      <a16:creationId xmlns:a16="http://schemas.microsoft.com/office/drawing/2014/main" id="{5BF496CB-BAB7-44F2-8938-3252597F3A6F}"/>
                    </a:ext>
                  </a:extLst>
                </p:cNvPr>
                <p:cNvSpPr/>
                <p:nvPr/>
              </p:nvSpPr>
              <p:spPr>
                <a:xfrm>
                  <a:off x="2394362" y="5584512"/>
                  <a:ext cx="54726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192" h="96549">
                      <a:moveTo>
                        <a:pt x="0" y="0"/>
                      </a:moveTo>
                      <a:lnTo>
                        <a:pt x="534612" y="0"/>
                      </a:lnTo>
                      <a:lnTo>
                        <a:pt x="552192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2" name="Rectangle 38">
                  <a:extLst>
                    <a:ext uri="{FF2B5EF4-FFF2-40B4-BE49-F238E27FC236}">
                      <a16:creationId xmlns:a16="http://schemas.microsoft.com/office/drawing/2014/main" id="{78F8D98D-10C6-415F-9BB8-02204457C2F6}"/>
                    </a:ext>
                  </a:extLst>
                </p:cNvPr>
                <p:cNvSpPr/>
                <p:nvPr/>
              </p:nvSpPr>
              <p:spPr>
                <a:xfrm>
                  <a:off x="2425313" y="5782076"/>
                  <a:ext cx="52439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20190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37770"/>
                    <a:gd name="connsiteY0" fmla="*/ 0 h 96549"/>
                    <a:gd name="connsiteX1" fmla="*/ 520190 w 537770"/>
                    <a:gd name="connsiteY1" fmla="*/ 0 h 96549"/>
                    <a:gd name="connsiteX2" fmla="*/ 537770 w 537770"/>
                    <a:gd name="connsiteY2" fmla="*/ 96549 h 96549"/>
                    <a:gd name="connsiteX3" fmla="*/ 27432 w 537770"/>
                    <a:gd name="connsiteY3" fmla="*/ 96549 h 96549"/>
                    <a:gd name="connsiteX4" fmla="*/ 0 w 537770"/>
                    <a:gd name="connsiteY4" fmla="*/ 0 h 96549"/>
                    <a:gd name="connsiteX0" fmla="*/ 0 w 529116"/>
                    <a:gd name="connsiteY0" fmla="*/ 0 h 96549"/>
                    <a:gd name="connsiteX1" fmla="*/ 520190 w 529116"/>
                    <a:gd name="connsiteY1" fmla="*/ 0 h 96549"/>
                    <a:gd name="connsiteX2" fmla="*/ 529116 w 529116"/>
                    <a:gd name="connsiteY2" fmla="*/ 96549 h 96549"/>
                    <a:gd name="connsiteX3" fmla="*/ 27432 w 529116"/>
                    <a:gd name="connsiteY3" fmla="*/ 96549 h 96549"/>
                    <a:gd name="connsiteX4" fmla="*/ 0 w 52911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116" h="96549">
                      <a:moveTo>
                        <a:pt x="0" y="0"/>
                      </a:moveTo>
                      <a:lnTo>
                        <a:pt x="520190" y="0"/>
                      </a:lnTo>
                      <a:lnTo>
                        <a:pt x="529116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3" name="Rectangle 38">
                  <a:extLst>
                    <a:ext uri="{FF2B5EF4-FFF2-40B4-BE49-F238E27FC236}">
                      <a16:creationId xmlns:a16="http://schemas.microsoft.com/office/drawing/2014/main" id="{24575F81-8C68-4600-9507-1EB88948428A}"/>
                    </a:ext>
                  </a:extLst>
                </p:cNvPr>
                <p:cNvSpPr/>
                <p:nvPr/>
              </p:nvSpPr>
              <p:spPr>
                <a:xfrm>
                  <a:off x="2907806" y="5059440"/>
                  <a:ext cx="595593" cy="103645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955" h="96549">
                      <a:moveTo>
                        <a:pt x="0" y="0"/>
                      </a:moveTo>
                      <a:lnTo>
                        <a:pt x="600955" y="0"/>
                      </a:lnTo>
                      <a:cubicBezTo>
                        <a:pt x="600085" y="32183"/>
                        <a:pt x="590561" y="64366"/>
                        <a:pt x="589691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4" name="Rectangle 38">
                  <a:extLst>
                    <a:ext uri="{FF2B5EF4-FFF2-40B4-BE49-F238E27FC236}">
                      <a16:creationId xmlns:a16="http://schemas.microsoft.com/office/drawing/2014/main" id="{22FBB8CD-64C4-4BEA-99ED-3CB5D9A28B1B}"/>
                    </a:ext>
                  </a:extLst>
                </p:cNvPr>
                <p:cNvSpPr/>
                <p:nvPr/>
              </p:nvSpPr>
              <p:spPr>
                <a:xfrm flipH="1">
                  <a:off x="3508213" y="5044759"/>
                  <a:ext cx="595864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229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01229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44478554-A2D0-441C-8D14-57F4051940FB}"/>
                    </a:ext>
                  </a:extLst>
                </p:cNvPr>
                <p:cNvSpPr/>
                <p:nvPr/>
              </p:nvSpPr>
              <p:spPr>
                <a:xfrm flipH="1">
                  <a:off x="3493026" y="5233390"/>
                  <a:ext cx="581570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806" h="96549">
                      <a:moveTo>
                        <a:pt x="0" y="0"/>
                      </a:moveTo>
                      <a:lnTo>
                        <a:pt x="577879" y="0"/>
                      </a:lnTo>
                      <a:lnTo>
                        <a:pt x="586806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2896A07D-4A1F-4BE4-B044-BDBD6AAC09DB}"/>
                    </a:ext>
                  </a:extLst>
                </p:cNvPr>
                <p:cNvSpPr/>
                <p:nvPr/>
              </p:nvSpPr>
              <p:spPr>
                <a:xfrm flipH="1">
                  <a:off x="3485113" y="5533513"/>
                  <a:ext cx="558994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77879 w 586806"/>
                    <a:gd name="connsiteY2" fmla="*/ 0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86806"/>
                    <a:gd name="connsiteY0" fmla="*/ 2884 h 99433"/>
                    <a:gd name="connsiteX1" fmla="*/ 564027 w 586806"/>
                    <a:gd name="connsiteY1" fmla="*/ 3734 h 99433"/>
                    <a:gd name="connsiteX2" fmla="*/ 557687 w 586806"/>
                    <a:gd name="connsiteY2" fmla="*/ 0 h 99433"/>
                    <a:gd name="connsiteX3" fmla="*/ 586806 w 586806"/>
                    <a:gd name="connsiteY3" fmla="*/ 96548 h 99433"/>
                    <a:gd name="connsiteX4" fmla="*/ 27432 w 586806"/>
                    <a:gd name="connsiteY4" fmla="*/ 99433 h 99433"/>
                    <a:gd name="connsiteX5" fmla="*/ 0 w 586806"/>
                    <a:gd name="connsiteY5" fmla="*/ 2884 h 99433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57687 w 586806"/>
                    <a:gd name="connsiteY2" fmla="*/ 2885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72383"/>
                    <a:gd name="connsiteY0" fmla="*/ 0 h 96549"/>
                    <a:gd name="connsiteX1" fmla="*/ 564027 w 572383"/>
                    <a:gd name="connsiteY1" fmla="*/ 850 h 96549"/>
                    <a:gd name="connsiteX2" fmla="*/ 557687 w 572383"/>
                    <a:gd name="connsiteY2" fmla="*/ 2885 h 96549"/>
                    <a:gd name="connsiteX3" fmla="*/ 572383 w 572383"/>
                    <a:gd name="connsiteY3" fmla="*/ 93664 h 96549"/>
                    <a:gd name="connsiteX4" fmla="*/ 27432 w 572383"/>
                    <a:gd name="connsiteY4" fmla="*/ 96549 h 96549"/>
                    <a:gd name="connsiteX5" fmla="*/ 0 w 572383"/>
                    <a:gd name="connsiteY5" fmla="*/ 0 h 96549"/>
                    <a:gd name="connsiteX0" fmla="*/ 0 w 564027"/>
                    <a:gd name="connsiteY0" fmla="*/ 0 h 96549"/>
                    <a:gd name="connsiteX1" fmla="*/ 564027 w 564027"/>
                    <a:gd name="connsiteY1" fmla="*/ 850 h 96549"/>
                    <a:gd name="connsiteX2" fmla="*/ 557687 w 564027"/>
                    <a:gd name="connsiteY2" fmla="*/ 2885 h 96549"/>
                    <a:gd name="connsiteX3" fmla="*/ 563729 w 564027"/>
                    <a:gd name="connsiteY3" fmla="*/ 93664 h 96549"/>
                    <a:gd name="connsiteX4" fmla="*/ 27432 w 564027"/>
                    <a:gd name="connsiteY4" fmla="*/ 96549 h 96549"/>
                    <a:gd name="connsiteX5" fmla="*/ 0 w 564027"/>
                    <a:gd name="connsiteY5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027" h="96549">
                      <a:moveTo>
                        <a:pt x="0" y="0"/>
                      </a:moveTo>
                      <a:lnTo>
                        <a:pt x="564027" y="850"/>
                      </a:lnTo>
                      <a:lnTo>
                        <a:pt x="557687" y="2885"/>
                      </a:lnTo>
                      <a:lnTo>
                        <a:pt x="563729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8034C890-AF98-4631-934C-074A1ABE532D}"/>
                    </a:ext>
                  </a:extLst>
                </p:cNvPr>
                <p:cNvSpPr/>
                <p:nvPr/>
              </p:nvSpPr>
              <p:spPr>
                <a:xfrm flipH="1">
                  <a:off x="3462740" y="5885196"/>
                  <a:ext cx="547265" cy="6435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192" h="96549">
                      <a:moveTo>
                        <a:pt x="0" y="0"/>
                      </a:moveTo>
                      <a:lnTo>
                        <a:pt x="534612" y="0"/>
                      </a:lnTo>
                      <a:lnTo>
                        <a:pt x="552192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8" name="Rectangle 38">
                  <a:extLst>
                    <a:ext uri="{FF2B5EF4-FFF2-40B4-BE49-F238E27FC236}">
                      <a16:creationId xmlns:a16="http://schemas.microsoft.com/office/drawing/2014/main" id="{450F70A3-4A58-47B4-BD85-46D276DC9992}"/>
                    </a:ext>
                  </a:extLst>
                </p:cNvPr>
                <p:cNvSpPr/>
                <p:nvPr/>
              </p:nvSpPr>
              <p:spPr>
                <a:xfrm flipH="1">
                  <a:off x="3459380" y="6233660"/>
                  <a:ext cx="524395" cy="6435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20190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37770"/>
                    <a:gd name="connsiteY0" fmla="*/ 0 h 96549"/>
                    <a:gd name="connsiteX1" fmla="*/ 520190 w 537770"/>
                    <a:gd name="connsiteY1" fmla="*/ 0 h 96549"/>
                    <a:gd name="connsiteX2" fmla="*/ 537770 w 537770"/>
                    <a:gd name="connsiteY2" fmla="*/ 96549 h 96549"/>
                    <a:gd name="connsiteX3" fmla="*/ 27432 w 537770"/>
                    <a:gd name="connsiteY3" fmla="*/ 96549 h 96549"/>
                    <a:gd name="connsiteX4" fmla="*/ 0 w 537770"/>
                    <a:gd name="connsiteY4" fmla="*/ 0 h 96549"/>
                    <a:gd name="connsiteX0" fmla="*/ 0 w 529116"/>
                    <a:gd name="connsiteY0" fmla="*/ 0 h 96549"/>
                    <a:gd name="connsiteX1" fmla="*/ 520190 w 529116"/>
                    <a:gd name="connsiteY1" fmla="*/ 0 h 96549"/>
                    <a:gd name="connsiteX2" fmla="*/ 529116 w 529116"/>
                    <a:gd name="connsiteY2" fmla="*/ 96549 h 96549"/>
                    <a:gd name="connsiteX3" fmla="*/ 27432 w 529116"/>
                    <a:gd name="connsiteY3" fmla="*/ 96549 h 96549"/>
                    <a:gd name="connsiteX4" fmla="*/ 0 w 52911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116" h="96549">
                      <a:moveTo>
                        <a:pt x="0" y="0"/>
                      </a:moveTo>
                      <a:lnTo>
                        <a:pt x="520190" y="0"/>
                      </a:lnTo>
                      <a:lnTo>
                        <a:pt x="529116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1F81E3EF-FFB8-4796-9920-E1AEFCB53BB1}"/>
                    </a:ext>
                  </a:extLst>
                </p:cNvPr>
                <p:cNvSpPr/>
                <p:nvPr/>
              </p:nvSpPr>
              <p:spPr>
                <a:xfrm>
                  <a:off x="2915883" y="5251947"/>
                  <a:ext cx="581298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532" h="96549">
                      <a:moveTo>
                        <a:pt x="0" y="0"/>
                      </a:moveTo>
                      <a:lnTo>
                        <a:pt x="586532" y="0"/>
                      </a:lnTo>
                      <a:cubicBezTo>
                        <a:pt x="585662" y="32183"/>
                        <a:pt x="576139" y="64366"/>
                        <a:pt x="575269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0" name="Rectangle 38">
                  <a:extLst>
                    <a:ext uri="{FF2B5EF4-FFF2-40B4-BE49-F238E27FC236}">
                      <a16:creationId xmlns:a16="http://schemas.microsoft.com/office/drawing/2014/main" id="{FC159F24-1908-4CBE-A696-19010E6D3FBC}"/>
                    </a:ext>
                  </a:extLst>
                </p:cNvPr>
                <p:cNvSpPr/>
                <p:nvPr/>
              </p:nvSpPr>
              <p:spPr>
                <a:xfrm>
                  <a:off x="2926819" y="5488150"/>
                  <a:ext cx="56700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2110" h="96549">
                      <a:moveTo>
                        <a:pt x="0" y="0"/>
                      </a:moveTo>
                      <a:lnTo>
                        <a:pt x="572110" y="0"/>
                      </a:lnTo>
                      <a:cubicBezTo>
                        <a:pt x="571240" y="32183"/>
                        <a:pt x="558832" y="64366"/>
                        <a:pt x="557962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1" name="Rectangle 38">
                  <a:extLst>
                    <a:ext uri="{FF2B5EF4-FFF2-40B4-BE49-F238E27FC236}">
                      <a16:creationId xmlns:a16="http://schemas.microsoft.com/office/drawing/2014/main" id="{923447FA-A669-45B9-9F2C-CBF26C89CE09}"/>
                    </a:ext>
                  </a:extLst>
                </p:cNvPr>
                <p:cNvSpPr/>
                <p:nvPr/>
              </p:nvSpPr>
              <p:spPr>
                <a:xfrm>
                  <a:off x="2934895" y="5706428"/>
                  <a:ext cx="546993" cy="6867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  <a:gd name="connsiteX0" fmla="*/ 0 w 558029"/>
                    <a:gd name="connsiteY0" fmla="*/ 0 h 96549"/>
                    <a:gd name="connsiteX1" fmla="*/ 551918 w 558029"/>
                    <a:gd name="connsiteY1" fmla="*/ 0 h 96549"/>
                    <a:gd name="connsiteX2" fmla="*/ 557962 w 558029"/>
                    <a:gd name="connsiteY2" fmla="*/ 96549 h 96549"/>
                    <a:gd name="connsiteX3" fmla="*/ 10125 w 558029"/>
                    <a:gd name="connsiteY3" fmla="*/ 96549 h 96549"/>
                    <a:gd name="connsiteX4" fmla="*/ 0 w 558029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40655 w 551918"/>
                    <a:gd name="connsiteY2" fmla="*/ 96549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34886 w 551918"/>
                    <a:gd name="connsiteY2" fmla="*/ 90780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3664"/>
                    <a:gd name="connsiteX1" fmla="*/ 551918 w 551918"/>
                    <a:gd name="connsiteY1" fmla="*/ 0 h 93664"/>
                    <a:gd name="connsiteX2" fmla="*/ 534886 w 551918"/>
                    <a:gd name="connsiteY2" fmla="*/ 90780 h 93664"/>
                    <a:gd name="connsiteX3" fmla="*/ 15894 w 551918"/>
                    <a:gd name="connsiteY3" fmla="*/ 93664 h 93664"/>
                    <a:gd name="connsiteX4" fmla="*/ 0 w 551918"/>
                    <a:gd name="connsiteY4" fmla="*/ 0 h 93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1918" h="93664">
                      <a:moveTo>
                        <a:pt x="0" y="0"/>
                      </a:moveTo>
                      <a:lnTo>
                        <a:pt x="551918" y="0"/>
                      </a:lnTo>
                      <a:cubicBezTo>
                        <a:pt x="551048" y="32183"/>
                        <a:pt x="535756" y="58597"/>
                        <a:pt x="534886" y="90780"/>
                      </a:cubicBezTo>
                      <a:lnTo>
                        <a:pt x="15894" y="936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2" name="Rectangle 38">
                  <a:extLst>
                    <a:ext uri="{FF2B5EF4-FFF2-40B4-BE49-F238E27FC236}">
                      <a16:creationId xmlns:a16="http://schemas.microsoft.com/office/drawing/2014/main" id="{7701C0AE-21AC-40A1-A596-B64651B3595A}"/>
                    </a:ext>
                  </a:extLst>
                </p:cNvPr>
                <p:cNvSpPr/>
                <p:nvPr/>
              </p:nvSpPr>
              <p:spPr>
                <a:xfrm>
                  <a:off x="2945831" y="5996813"/>
                  <a:ext cx="524122" cy="68677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  <a:gd name="connsiteX0" fmla="*/ 0 w 558029"/>
                    <a:gd name="connsiteY0" fmla="*/ 0 h 96549"/>
                    <a:gd name="connsiteX1" fmla="*/ 551918 w 558029"/>
                    <a:gd name="connsiteY1" fmla="*/ 0 h 96549"/>
                    <a:gd name="connsiteX2" fmla="*/ 557962 w 558029"/>
                    <a:gd name="connsiteY2" fmla="*/ 96549 h 96549"/>
                    <a:gd name="connsiteX3" fmla="*/ 10125 w 558029"/>
                    <a:gd name="connsiteY3" fmla="*/ 96549 h 96549"/>
                    <a:gd name="connsiteX4" fmla="*/ 0 w 558029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40655 w 551918"/>
                    <a:gd name="connsiteY2" fmla="*/ 96549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34886 w 551918"/>
                    <a:gd name="connsiteY2" fmla="*/ 90780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3664"/>
                    <a:gd name="connsiteX1" fmla="*/ 551918 w 551918"/>
                    <a:gd name="connsiteY1" fmla="*/ 0 h 93664"/>
                    <a:gd name="connsiteX2" fmla="*/ 534886 w 551918"/>
                    <a:gd name="connsiteY2" fmla="*/ 90780 h 93664"/>
                    <a:gd name="connsiteX3" fmla="*/ 15894 w 551918"/>
                    <a:gd name="connsiteY3" fmla="*/ 93664 h 93664"/>
                    <a:gd name="connsiteX4" fmla="*/ 0 w 551918"/>
                    <a:gd name="connsiteY4" fmla="*/ 0 h 93664"/>
                    <a:gd name="connsiteX0" fmla="*/ 0 w 534953"/>
                    <a:gd name="connsiteY0" fmla="*/ 0 h 93664"/>
                    <a:gd name="connsiteX1" fmla="*/ 528841 w 534953"/>
                    <a:gd name="connsiteY1" fmla="*/ 0 h 93664"/>
                    <a:gd name="connsiteX2" fmla="*/ 534886 w 534953"/>
                    <a:gd name="connsiteY2" fmla="*/ 90780 h 93664"/>
                    <a:gd name="connsiteX3" fmla="*/ 15894 w 534953"/>
                    <a:gd name="connsiteY3" fmla="*/ 93664 h 93664"/>
                    <a:gd name="connsiteX4" fmla="*/ 0 w 534953"/>
                    <a:gd name="connsiteY4" fmla="*/ 0 h 93664"/>
                    <a:gd name="connsiteX0" fmla="*/ 0 w 528841"/>
                    <a:gd name="connsiteY0" fmla="*/ 0 h 93665"/>
                    <a:gd name="connsiteX1" fmla="*/ 528841 w 528841"/>
                    <a:gd name="connsiteY1" fmla="*/ 0 h 93665"/>
                    <a:gd name="connsiteX2" fmla="*/ 517579 w 528841"/>
                    <a:gd name="connsiteY2" fmla="*/ 93665 h 93665"/>
                    <a:gd name="connsiteX3" fmla="*/ 15894 w 528841"/>
                    <a:gd name="connsiteY3" fmla="*/ 93664 h 93665"/>
                    <a:gd name="connsiteX4" fmla="*/ 0 w 528841"/>
                    <a:gd name="connsiteY4" fmla="*/ 0 h 93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841" h="93665">
                      <a:moveTo>
                        <a:pt x="0" y="0"/>
                      </a:moveTo>
                      <a:lnTo>
                        <a:pt x="528841" y="0"/>
                      </a:lnTo>
                      <a:cubicBezTo>
                        <a:pt x="527971" y="32183"/>
                        <a:pt x="518449" y="61482"/>
                        <a:pt x="517579" y="93665"/>
                      </a:cubicBezTo>
                      <a:lnTo>
                        <a:pt x="15894" y="936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</p:grpSp>
          <p:sp>
            <p:nvSpPr>
              <p:cNvPr id="21" name="Rectangle 27">
                <a:extLst>
                  <a:ext uri="{FF2B5EF4-FFF2-40B4-BE49-F238E27FC236}">
                    <a16:creationId xmlns:a16="http://schemas.microsoft.com/office/drawing/2014/main" id="{755296CE-E220-4EE2-BEE1-8701EB346F77}"/>
                  </a:ext>
                </a:extLst>
              </p:cNvPr>
              <p:cNvSpPr/>
              <p:nvPr/>
            </p:nvSpPr>
            <p:spPr>
              <a:xfrm>
                <a:off x="3084764" y="4922607"/>
                <a:ext cx="175937" cy="211776"/>
              </a:xfrm>
              <a:custGeom>
                <a:avLst/>
                <a:gdLst>
                  <a:gd name="connsiteX0" fmla="*/ 0 w 216024"/>
                  <a:gd name="connsiteY0" fmla="*/ 0 h 2862937"/>
                  <a:gd name="connsiteX1" fmla="*/ 216024 w 216024"/>
                  <a:gd name="connsiteY1" fmla="*/ 0 h 2862937"/>
                  <a:gd name="connsiteX2" fmla="*/ 216024 w 216024"/>
                  <a:gd name="connsiteY2" fmla="*/ 2862937 h 2862937"/>
                  <a:gd name="connsiteX3" fmla="*/ 0 w 216024"/>
                  <a:gd name="connsiteY3" fmla="*/ 2862937 h 2862937"/>
                  <a:gd name="connsiteX4" fmla="*/ 0 w 216024"/>
                  <a:gd name="connsiteY4" fmla="*/ 0 h 2862937"/>
                  <a:gd name="connsiteX0" fmla="*/ 0 w 216024"/>
                  <a:gd name="connsiteY0" fmla="*/ 2426 h 2865363"/>
                  <a:gd name="connsiteX1" fmla="*/ 105170 w 216024"/>
                  <a:gd name="connsiteY1" fmla="*/ 0 h 2865363"/>
                  <a:gd name="connsiteX2" fmla="*/ 216024 w 216024"/>
                  <a:gd name="connsiteY2" fmla="*/ 2426 h 2865363"/>
                  <a:gd name="connsiteX3" fmla="*/ 216024 w 216024"/>
                  <a:gd name="connsiteY3" fmla="*/ 2865363 h 2865363"/>
                  <a:gd name="connsiteX4" fmla="*/ 0 w 216024"/>
                  <a:gd name="connsiteY4" fmla="*/ 2865363 h 2865363"/>
                  <a:gd name="connsiteX5" fmla="*/ 0 w 216024"/>
                  <a:gd name="connsiteY5" fmla="*/ 2426 h 2865363"/>
                  <a:gd name="connsiteX0" fmla="*/ 0 w 216024"/>
                  <a:gd name="connsiteY0" fmla="*/ 104976 h 2967913"/>
                  <a:gd name="connsiteX1" fmla="*/ 105170 w 216024"/>
                  <a:gd name="connsiteY1" fmla="*/ 0 h 2967913"/>
                  <a:gd name="connsiteX2" fmla="*/ 216024 w 216024"/>
                  <a:gd name="connsiteY2" fmla="*/ 104976 h 2967913"/>
                  <a:gd name="connsiteX3" fmla="*/ 216024 w 216024"/>
                  <a:gd name="connsiteY3" fmla="*/ 2967913 h 2967913"/>
                  <a:gd name="connsiteX4" fmla="*/ 0 w 216024"/>
                  <a:gd name="connsiteY4" fmla="*/ 2967913 h 2967913"/>
                  <a:gd name="connsiteX5" fmla="*/ 0 w 216024"/>
                  <a:gd name="connsiteY5" fmla="*/ 104976 h 2967913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74 h 2968511"/>
                  <a:gd name="connsiteX1" fmla="*/ 105170 w 216024"/>
                  <a:gd name="connsiteY1" fmla="*/ 598 h 2968511"/>
                  <a:gd name="connsiteX2" fmla="*/ 216024 w 216024"/>
                  <a:gd name="connsiteY2" fmla="*/ 105574 h 2968511"/>
                  <a:gd name="connsiteX3" fmla="*/ 216024 w 216024"/>
                  <a:gd name="connsiteY3" fmla="*/ 2968511 h 2968511"/>
                  <a:gd name="connsiteX4" fmla="*/ 0 w 216024"/>
                  <a:gd name="connsiteY4" fmla="*/ 2968511 h 2968511"/>
                  <a:gd name="connsiteX5" fmla="*/ 0 w 216024"/>
                  <a:gd name="connsiteY5" fmla="*/ 105574 h 2968511"/>
                  <a:gd name="connsiteX0" fmla="*/ 0 w 217045"/>
                  <a:gd name="connsiteY0" fmla="*/ 105574 h 2968511"/>
                  <a:gd name="connsiteX1" fmla="*/ 105170 w 217045"/>
                  <a:gd name="connsiteY1" fmla="*/ 598 h 2968511"/>
                  <a:gd name="connsiteX2" fmla="*/ 216024 w 217045"/>
                  <a:gd name="connsiteY2" fmla="*/ 105574 h 2968511"/>
                  <a:gd name="connsiteX3" fmla="*/ 216024 w 217045"/>
                  <a:gd name="connsiteY3" fmla="*/ 2968511 h 2968511"/>
                  <a:gd name="connsiteX4" fmla="*/ 0 w 217045"/>
                  <a:gd name="connsiteY4" fmla="*/ 2968511 h 2968511"/>
                  <a:gd name="connsiteX5" fmla="*/ 0 w 217045"/>
                  <a:gd name="connsiteY5" fmla="*/ 105574 h 2968511"/>
                  <a:gd name="connsiteX0" fmla="*/ 0 w 218718"/>
                  <a:gd name="connsiteY0" fmla="*/ 105694 h 2968631"/>
                  <a:gd name="connsiteX1" fmla="*/ 105170 w 218718"/>
                  <a:gd name="connsiteY1" fmla="*/ 718 h 2968631"/>
                  <a:gd name="connsiteX2" fmla="*/ 216024 w 218718"/>
                  <a:gd name="connsiteY2" fmla="*/ 105694 h 2968631"/>
                  <a:gd name="connsiteX3" fmla="*/ 216024 w 218718"/>
                  <a:gd name="connsiteY3" fmla="*/ 2968631 h 2968631"/>
                  <a:gd name="connsiteX4" fmla="*/ 0 w 218718"/>
                  <a:gd name="connsiteY4" fmla="*/ 2968631 h 2968631"/>
                  <a:gd name="connsiteX5" fmla="*/ 0 w 218718"/>
                  <a:gd name="connsiteY5" fmla="*/ 105694 h 2968631"/>
                  <a:gd name="connsiteX0" fmla="*/ 0 w 217045"/>
                  <a:gd name="connsiteY0" fmla="*/ 105575 h 2968512"/>
                  <a:gd name="connsiteX1" fmla="*/ 105170 w 217045"/>
                  <a:gd name="connsiteY1" fmla="*/ 599 h 2968512"/>
                  <a:gd name="connsiteX2" fmla="*/ 216024 w 217045"/>
                  <a:gd name="connsiteY2" fmla="*/ 105575 h 2968512"/>
                  <a:gd name="connsiteX3" fmla="*/ 216024 w 217045"/>
                  <a:gd name="connsiteY3" fmla="*/ 2968512 h 2968512"/>
                  <a:gd name="connsiteX4" fmla="*/ 0 w 217045"/>
                  <a:gd name="connsiteY4" fmla="*/ 2968512 h 2968512"/>
                  <a:gd name="connsiteX5" fmla="*/ 0 w 217045"/>
                  <a:gd name="connsiteY5" fmla="*/ 105575 h 2968512"/>
                  <a:gd name="connsiteX0" fmla="*/ 0 w 216282"/>
                  <a:gd name="connsiteY0" fmla="*/ 105575 h 2968512"/>
                  <a:gd name="connsiteX1" fmla="*/ 105170 w 216282"/>
                  <a:gd name="connsiteY1" fmla="*/ 599 h 2968512"/>
                  <a:gd name="connsiteX2" fmla="*/ 216024 w 216282"/>
                  <a:gd name="connsiteY2" fmla="*/ 105575 h 2968512"/>
                  <a:gd name="connsiteX3" fmla="*/ 216024 w 216282"/>
                  <a:gd name="connsiteY3" fmla="*/ 2968512 h 2968512"/>
                  <a:gd name="connsiteX4" fmla="*/ 0 w 216282"/>
                  <a:gd name="connsiteY4" fmla="*/ 2968512 h 2968512"/>
                  <a:gd name="connsiteX5" fmla="*/ 0 w 216282"/>
                  <a:gd name="connsiteY5" fmla="*/ 105575 h 2968512"/>
                  <a:gd name="connsiteX0" fmla="*/ 0 w 216282"/>
                  <a:gd name="connsiteY0" fmla="*/ 104976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0 w 216282"/>
                  <a:gd name="connsiteY5" fmla="*/ 104976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26644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785"/>
                  <a:gd name="connsiteY0" fmla="*/ 126644 h 2967913"/>
                  <a:gd name="connsiteX1" fmla="*/ 118171 w 216785"/>
                  <a:gd name="connsiteY1" fmla="*/ 0 h 2967913"/>
                  <a:gd name="connsiteX2" fmla="*/ 216024 w 216785"/>
                  <a:gd name="connsiteY2" fmla="*/ 126644 h 2967913"/>
                  <a:gd name="connsiteX3" fmla="*/ 216024 w 216785"/>
                  <a:gd name="connsiteY3" fmla="*/ 2967913 h 2967913"/>
                  <a:gd name="connsiteX4" fmla="*/ 0 w 216785"/>
                  <a:gd name="connsiteY4" fmla="*/ 2967913 h 2967913"/>
                  <a:gd name="connsiteX5" fmla="*/ 4334 w 216785"/>
                  <a:gd name="connsiteY5" fmla="*/ 126644 h 2967913"/>
                  <a:gd name="connsiteX0" fmla="*/ 4334 w 216376"/>
                  <a:gd name="connsiteY0" fmla="*/ 1421 h 2842690"/>
                  <a:gd name="connsiteX1" fmla="*/ 109490 w 216376"/>
                  <a:gd name="connsiteY1" fmla="*/ 927843 h 2842690"/>
                  <a:gd name="connsiteX2" fmla="*/ 216024 w 216376"/>
                  <a:gd name="connsiteY2" fmla="*/ 1421 h 2842690"/>
                  <a:gd name="connsiteX3" fmla="*/ 216024 w 216376"/>
                  <a:gd name="connsiteY3" fmla="*/ 2842690 h 2842690"/>
                  <a:gd name="connsiteX4" fmla="*/ 0 w 216376"/>
                  <a:gd name="connsiteY4" fmla="*/ 2842690 h 2842690"/>
                  <a:gd name="connsiteX5" fmla="*/ 4334 w 216376"/>
                  <a:gd name="connsiteY5" fmla="*/ 1421 h 2842690"/>
                  <a:gd name="connsiteX0" fmla="*/ 4334 w 216376"/>
                  <a:gd name="connsiteY0" fmla="*/ 1374 h 2878951"/>
                  <a:gd name="connsiteX1" fmla="*/ 109490 w 216376"/>
                  <a:gd name="connsiteY1" fmla="*/ 964104 h 2878951"/>
                  <a:gd name="connsiteX2" fmla="*/ 216024 w 216376"/>
                  <a:gd name="connsiteY2" fmla="*/ 37682 h 2878951"/>
                  <a:gd name="connsiteX3" fmla="*/ 216024 w 216376"/>
                  <a:gd name="connsiteY3" fmla="*/ 2878951 h 2878951"/>
                  <a:gd name="connsiteX4" fmla="*/ 0 w 216376"/>
                  <a:gd name="connsiteY4" fmla="*/ 2878951 h 2878951"/>
                  <a:gd name="connsiteX5" fmla="*/ 4334 w 216376"/>
                  <a:gd name="connsiteY5" fmla="*/ 1374 h 2878951"/>
                  <a:gd name="connsiteX0" fmla="*/ 7228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7228 w 216376"/>
                  <a:gd name="connsiteY5" fmla="*/ 1326 h 2915219"/>
                  <a:gd name="connsiteX0" fmla="*/ 1441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1441 w 216376"/>
                  <a:gd name="connsiteY5" fmla="*/ 1326 h 2915219"/>
                  <a:gd name="connsiteX0" fmla="*/ 4334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4334 w 216376"/>
                  <a:gd name="connsiteY5" fmla="*/ 1326 h 2915219"/>
                  <a:gd name="connsiteX0" fmla="*/ 4334 w 216376"/>
                  <a:gd name="connsiteY0" fmla="*/ 1070771 h 3984664"/>
                  <a:gd name="connsiteX1" fmla="*/ 109490 w 216376"/>
                  <a:gd name="connsiteY1" fmla="*/ 0 h 3984664"/>
                  <a:gd name="connsiteX2" fmla="*/ 216024 w 216376"/>
                  <a:gd name="connsiteY2" fmla="*/ 1143395 h 3984664"/>
                  <a:gd name="connsiteX3" fmla="*/ 216024 w 216376"/>
                  <a:gd name="connsiteY3" fmla="*/ 3984664 h 3984664"/>
                  <a:gd name="connsiteX4" fmla="*/ 0 w 216376"/>
                  <a:gd name="connsiteY4" fmla="*/ 3984664 h 3984664"/>
                  <a:gd name="connsiteX5" fmla="*/ 4334 w 216376"/>
                  <a:gd name="connsiteY5" fmla="*/ 1070771 h 3984664"/>
                  <a:gd name="connsiteX0" fmla="*/ 4334 w 216376"/>
                  <a:gd name="connsiteY0" fmla="*/ 1216020 h 4129913"/>
                  <a:gd name="connsiteX1" fmla="*/ 109490 w 216376"/>
                  <a:gd name="connsiteY1" fmla="*/ 0 h 4129913"/>
                  <a:gd name="connsiteX2" fmla="*/ 216024 w 216376"/>
                  <a:gd name="connsiteY2" fmla="*/ 1288644 h 4129913"/>
                  <a:gd name="connsiteX3" fmla="*/ 216024 w 216376"/>
                  <a:gd name="connsiteY3" fmla="*/ 4129913 h 4129913"/>
                  <a:gd name="connsiteX4" fmla="*/ 0 w 216376"/>
                  <a:gd name="connsiteY4" fmla="*/ 4129913 h 4129913"/>
                  <a:gd name="connsiteX5" fmla="*/ 4334 w 216376"/>
                  <a:gd name="connsiteY5" fmla="*/ 1216020 h 4129913"/>
                  <a:gd name="connsiteX0" fmla="*/ 4334 w 216603"/>
                  <a:gd name="connsiteY0" fmla="*/ 1179704 h 4093597"/>
                  <a:gd name="connsiteX1" fmla="*/ 115277 w 216603"/>
                  <a:gd name="connsiteY1" fmla="*/ 0 h 4093597"/>
                  <a:gd name="connsiteX2" fmla="*/ 216024 w 216603"/>
                  <a:gd name="connsiteY2" fmla="*/ 1252328 h 4093597"/>
                  <a:gd name="connsiteX3" fmla="*/ 216024 w 216603"/>
                  <a:gd name="connsiteY3" fmla="*/ 4093597 h 4093597"/>
                  <a:gd name="connsiteX4" fmla="*/ 0 w 216603"/>
                  <a:gd name="connsiteY4" fmla="*/ 4093597 h 4093597"/>
                  <a:gd name="connsiteX5" fmla="*/ 4334 w 216603"/>
                  <a:gd name="connsiteY5" fmla="*/ 1179704 h 4093597"/>
                  <a:gd name="connsiteX0" fmla="*/ 526 w 212795"/>
                  <a:gd name="connsiteY0" fmla="*/ 1179704 h 4093597"/>
                  <a:gd name="connsiteX1" fmla="*/ 111469 w 212795"/>
                  <a:gd name="connsiteY1" fmla="*/ 0 h 4093597"/>
                  <a:gd name="connsiteX2" fmla="*/ 212216 w 212795"/>
                  <a:gd name="connsiteY2" fmla="*/ 1252328 h 4093597"/>
                  <a:gd name="connsiteX3" fmla="*/ 212216 w 212795"/>
                  <a:gd name="connsiteY3" fmla="*/ 4093597 h 4093597"/>
                  <a:gd name="connsiteX4" fmla="*/ 0 w 212795"/>
                  <a:gd name="connsiteY4" fmla="*/ 4093597 h 4093597"/>
                  <a:gd name="connsiteX5" fmla="*/ 526 w 212795"/>
                  <a:gd name="connsiteY5" fmla="*/ 1179704 h 4093597"/>
                  <a:gd name="connsiteX0" fmla="*/ 526 w 212795"/>
                  <a:gd name="connsiteY0" fmla="*/ 1179704 h 4157311"/>
                  <a:gd name="connsiteX1" fmla="*/ 111469 w 212795"/>
                  <a:gd name="connsiteY1" fmla="*/ 0 h 4157311"/>
                  <a:gd name="connsiteX2" fmla="*/ 212216 w 212795"/>
                  <a:gd name="connsiteY2" fmla="*/ 1252328 h 4157311"/>
                  <a:gd name="connsiteX3" fmla="*/ 212216 w 212795"/>
                  <a:gd name="connsiteY3" fmla="*/ 4093597 h 4157311"/>
                  <a:gd name="connsiteX4" fmla="*/ 0 w 212795"/>
                  <a:gd name="connsiteY4" fmla="*/ 4093597 h 4157311"/>
                  <a:gd name="connsiteX5" fmla="*/ 526 w 212795"/>
                  <a:gd name="connsiteY5" fmla="*/ 1179704 h 4157311"/>
                  <a:gd name="connsiteX0" fmla="*/ 526 w 212795"/>
                  <a:gd name="connsiteY0" fmla="*/ 1179704 h 4093597"/>
                  <a:gd name="connsiteX1" fmla="*/ 111469 w 212795"/>
                  <a:gd name="connsiteY1" fmla="*/ 0 h 4093597"/>
                  <a:gd name="connsiteX2" fmla="*/ 212216 w 212795"/>
                  <a:gd name="connsiteY2" fmla="*/ 1252328 h 4093597"/>
                  <a:gd name="connsiteX3" fmla="*/ 212216 w 212795"/>
                  <a:gd name="connsiteY3" fmla="*/ 4093597 h 4093597"/>
                  <a:gd name="connsiteX4" fmla="*/ 0 w 212795"/>
                  <a:gd name="connsiteY4" fmla="*/ 4093597 h 4093597"/>
                  <a:gd name="connsiteX5" fmla="*/ 526 w 212795"/>
                  <a:gd name="connsiteY5" fmla="*/ 1179704 h 4093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795" h="4093597">
                    <a:moveTo>
                      <a:pt x="526" y="1179704"/>
                    </a:moveTo>
                    <a:cubicBezTo>
                      <a:pt x="913" y="1136044"/>
                      <a:pt x="3591" y="5264"/>
                      <a:pt x="111469" y="0"/>
                    </a:cubicBezTo>
                    <a:cubicBezTo>
                      <a:pt x="216543" y="5264"/>
                      <a:pt x="214268" y="1234671"/>
                      <a:pt x="212216" y="1252328"/>
                    </a:cubicBezTo>
                    <a:lnTo>
                      <a:pt x="212216" y="4093597"/>
                    </a:lnTo>
                    <a:cubicBezTo>
                      <a:pt x="142746" y="4236952"/>
                      <a:pt x="72008" y="4236952"/>
                      <a:pt x="0" y="4093597"/>
                    </a:cubicBezTo>
                    <a:cubicBezTo>
                      <a:pt x="1445" y="3146507"/>
                      <a:pt x="-919" y="2126794"/>
                      <a:pt x="526" y="1179704"/>
                    </a:cubicBezTo>
                    <a:close/>
                  </a:path>
                </a:pathLst>
              </a:custGeom>
              <a:solidFill>
                <a:srgbClr val="99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9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9332937-54E5-4984-BC2C-06BC465634BB}"/>
                  </a:ext>
                </a:extLst>
              </p:cNvPr>
              <p:cNvGrpSpPr/>
              <p:nvPr/>
            </p:nvGrpSpPr>
            <p:grpSpPr>
              <a:xfrm>
                <a:off x="3617321" y="4004948"/>
                <a:ext cx="351171" cy="1099778"/>
                <a:chOff x="3526633" y="5917373"/>
                <a:chExt cx="701860" cy="1936757"/>
              </a:xfrm>
            </p:grpSpPr>
            <p:sp>
              <p:nvSpPr>
                <p:cNvPr id="26" name="Rectangle 27">
                  <a:extLst>
                    <a:ext uri="{FF2B5EF4-FFF2-40B4-BE49-F238E27FC236}">
                      <a16:creationId xmlns:a16="http://schemas.microsoft.com/office/drawing/2014/main" id="{966FF55D-0AD6-4372-BF30-AE4E277CD229}"/>
                    </a:ext>
                  </a:extLst>
                </p:cNvPr>
                <p:cNvSpPr/>
                <p:nvPr/>
              </p:nvSpPr>
              <p:spPr>
                <a:xfrm rot="10800000">
                  <a:off x="3569477" y="5917373"/>
                  <a:ext cx="659016" cy="1936757"/>
                </a:xfrm>
                <a:custGeom>
                  <a:avLst/>
                  <a:gdLst>
                    <a:gd name="connsiteX0" fmla="*/ 0 w 216024"/>
                    <a:gd name="connsiteY0" fmla="*/ 0 h 2862937"/>
                    <a:gd name="connsiteX1" fmla="*/ 216024 w 216024"/>
                    <a:gd name="connsiteY1" fmla="*/ 0 h 2862937"/>
                    <a:gd name="connsiteX2" fmla="*/ 216024 w 216024"/>
                    <a:gd name="connsiteY2" fmla="*/ 2862937 h 2862937"/>
                    <a:gd name="connsiteX3" fmla="*/ 0 w 216024"/>
                    <a:gd name="connsiteY3" fmla="*/ 2862937 h 2862937"/>
                    <a:gd name="connsiteX4" fmla="*/ 0 w 216024"/>
                    <a:gd name="connsiteY4" fmla="*/ 0 h 2862937"/>
                    <a:gd name="connsiteX0" fmla="*/ 0 w 216024"/>
                    <a:gd name="connsiteY0" fmla="*/ 2426 h 2865363"/>
                    <a:gd name="connsiteX1" fmla="*/ 105170 w 216024"/>
                    <a:gd name="connsiteY1" fmla="*/ 0 h 2865363"/>
                    <a:gd name="connsiteX2" fmla="*/ 216024 w 216024"/>
                    <a:gd name="connsiteY2" fmla="*/ 2426 h 2865363"/>
                    <a:gd name="connsiteX3" fmla="*/ 216024 w 216024"/>
                    <a:gd name="connsiteY3" fmla="*/ 2865363 h 2865363"/>
                    <a:gd name="connsiteX4" fmla="*/ 0 w 216024"/>
                    <a:gd name="connsiteY4" fmla="*/ 2865363 h 2865363"/>
                    <a:gd name="connsiteX5" fmla="*/ 0 w 216024"/>
                    <a:gd name="connsiteY5" fmla="*/ 2426 h 2865363"/>
                    <a:gd name="connsiteX0" fmla="*/ 0 w 216024"/>
                    <a:gd name="connsiteY0" fmla="*/ 104976 h 2967913"/>
                    <a:gd name="connsiteX1" fmla="*/ 105170 w 216024"/>
                    <a:gd name="connsiteY1" fmla="*/ 0 h 2967913"/>
                    <a:gd name="connsiteX2" fmla="*/ 216024 w 216024"/>
                    <a:gd name="connsiteY2" fmla="*/ 104976 h 2967913"/>
                    <a:gd name="connsiteX3" fmla="*/ 216024 w 216024"/>
                    <a:gd name="connsiteY3" fmla="*/ 2967913 h 2967913"/>
                    <a:gd name="connsiteX4" fmla="*/ 0 w 216024"/>
                    <a:gd name="connsiteY4" fmla="*/ 2967913 h 2967913"/>
                    <a:gd name="connsiteX5" fmla="*/ 0 w 216024"/>
                    <a:gd name="connsiteY5" fmla="*/ 104976 h 2967913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74 h 2968511"/>
                    <a:gd name="connsiteX1" fmla="*/ 105170 w 216024"/>
                    <a:gd name="connsiteY1" fmla="*/ 598 h 2968511"/>
                    <a:gd name="connsiteX2" fmla="*/ 216024 w 216024"/>
                    <a:gd name="connsiteY2" fmla="*/ 105574 h 2968511"/>
                    <a:gd name="connsiteX3" fmla="*/ 216024 w 216024"/>
                    <a:gd name="connsiteY3" fmla="*/ 2968511 h 2968511"/>
                    <a:gd name="connsiteX4" fmla="*/ 0 w 216024"/>
                    <a:gd name="connsiteY4" fmla="*/ 2968511 h 2968511"/>
                    <a:gd name="connsiteX5" fmla="*/ 0 w 216024"/>
                    <a:gd name="connsiteY5" fmla="*/ 105574 h 2968511"/>
                    <a:gd name="connsiteX0" fmla="*/ 0 w 217045"/>
                    <a:gd name="connsiteY0" fmla="*/ 105574 h 2968511"/>
                    <a:gd name="connsiteX1" fmla="*/ 105170 w 217045"/>
                    <a:gd name="connsiteY1" fmla="*/ 598 h 2968511"/>
                    <a:gd name="connsiteX2" fmla="*/ 216024 w 217045"/>
                    <a:gd name="connsiteY2" fmla="*/ 105574 h 2968511"/>
                    <a:gd name="connsiteX3" fmla="*/ 216024 w 217045"/>
                    <a:gd name="connsiteY3" fmla="*/ 2968511 h 2968511"/>
                    <a:gd name="connsiteX4" fmla="*/ 0 w 217045"/>
                    <a:gd name="connsiteY4" fmla="*/ 2968511 h 2968511"/>
                    <a:gd name="connsiteX5" fmla="*/ 0 w 217045"/>
                    <a:gd name="connsiteY5" fmla="*/ 105574 h 2968511"/>
                    <a:gd name="connsiteX0" fmla="*/ 0 w 218718"/>
                    <a:gd name="connsiteY0" fmla="*/ 105694 h 2968631"/>
                    <a:gd name="connsiteX1" fmla="*/ 105170 w 218718"/>
                    <a:gd name="connsiteY1" fmla="*/ 718 h 2968631"/>
                    <a:gd name="connsiteX2" fmla="*/ 216024 w 218718"/>
                    <a:gd name="connsiteY2" fmla="*/ 105694 h 2968631"/>
                    <a:gd name="connsiteX3" fmla="*/ 216024 w 218718"/>
                    <a:gd name="connsiteY3" fmla="*/ 2968631 h 2968631"/>
                    <a:gd name="connsiteX4" fmla="*/ 0 w 218718"/>
                    <a:gd name="connsiteY4" fmla="*/ 2968631 h 2968631"/>
                    <a:gd name="connsiteX5" fmla="*/ 0 w 218718"/>
                    <a:gd name="connsiteY5" fmla="*/ 105694 h 2968631"/>
                    <a:gd name="connsiteX0" fmla="*/ 0 w 217045"/>
                    <a:gd name="connsiteY0" fmla="*/ 105575 h 2968512"/>
                    <a:gd name="connsiteX1" fmla="*/ 105170 w 217045"/>
                    <a:gd name="connsiteY1" fmla="*/ 599 h 2968512"/>
                    <a:gd name="connsiteX2" fmla="*/ 216024 w 217045"/>
                    <a:gd name="connsiteY2" fmla="*/ 105575 h 2968512"/>
                    <a:gd name="connsiteX3" fmla="*/ 216024 w 217045"/>
                    <a:gd name="connsiteY3" fmla="*/ 2968512 h 2968512"/>
                    <a:gd name="connsiteX4" fmla="*/ 0 w 217045"/>
                    <a:gd name="connsiteY4" fmla="*/ 2968512 h 2968512"/>
                    <a:gd name="connsiteX5" fmla="*/ 0 w 217045"/>
                    <a:gd name="connsiteY5" fmla="*/ 105575 h 2968512"/>
                    <a:gd name="connsiteX0" fmla="*/ 0 w 216282"/>
                    <a:gd name="connsiteY0" fmla="*/ 105575 h 2968512"/>
                    <a:gd name="connsiteX1" fmla="*/ 105170 w 216282"/>
                    <a:gd name="connsiteY1" fmla="*/ 599 h 2968512"/>
                    <a:gd name="connsiteX2" fmla="*/ 216024 w 216282"/>
                    <a:gd name="connsiteY2" fmla="*/ 105575 h 2968512"/>
                    <a:gd name="connsiteX3" fmla="*/ 216024 w 216282"/>
                    <a:gd name="connsiteY3" fmla="*/ 2968512 h 2968512"/>
                    <a:gd name="connsiteX4" fmla="*/ 0 w 216282"/>
                    <a:gd name="connsiteY4" fmla="*/ 2968512 h 2968512"/>
                    <a:gd name="connsiteX5" fmla="*/ 0 w 216282"/>
                    <a:gd name="connsiteY5" fmla="*/ 105575 h 2968512"/>
                    <a:gd name="connsiteX0" fmla="*/ 0 w 216282"/>
                    <a:gd name="connsiteY0" fmla="*/ 104976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04976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0 w 216282"/>
                    <a:gd name="connsiteY5" fmla="*/ 104976 h 2967913"/>
                    <a:gd name="connsiteX0" fmla="*/ 4334 w 216282"/>
                    <a:gd name="connsiteY0" fmla="*/ 126644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04976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4334 w 216282"/>
                    <a:gd name="connsiteY5" fmla="*/ 126644 h 2967913"/>
                    <a:gd name="connsiteX0" fmla="*/ 4334 w 216282"/>
                    <a:gd name="connsiteY0" fmla="*/ 126644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26644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4334 w 216282"/>
                    <a:gd name="connsiteY5" fmla="*/ 126644 h 2967913"/>
                    <a:gd name="connsiteX0" fmla="*/ 4334 w 216785"/>
                    <a:gd name="connsiteY0" fmla="*/ 126644 h 2967913"/>
                    <a:gd name="connsiteX1" fmla="*/ 118171 w 216785"/>
                    <a:gd name="connsiteY1" fmla="*/ 0 h 2967913"/>
                    <a:gd name="connsiteX2" fmla="*/ 216024 w 216785"/>
                    <a:gd name="connsiteY2" fmla="*/ 126644 h 2967913"/>
                    <a:gd name="connsiteX3" fmla="*/ 216024 w 216785"/>
                    <a:gd name="connsiteY3" fmla="*/ 2967913 h 2967913"/>
                    <a:gd name="connsiteX4" fmla="*/ 0 w 216785"/>
                    <a:gd name="connsiteY4" fmla="*/ 2967913 h 2967913"/>
                    <a:gd name="connsiteX5" fmla="*/ 4334 w 216785"/>
                    <a:gd name="connsiteY5" fmla="*/ 126644 h 2967913"/>
                    <a:gd name="connsiteX0" fmla="*/ 4334 w 216785"/>
                    <a:gd name="connsiteY0" fmla="*/ 126644 h 2967913"/>
                    <a:gd name="connsiteX1" fmla="*/ 118171 w 216785"/>
                    <a:gd name="connsiteY1" fmla="*/ 0 h 2967913"/>
                    <a:gd name="connsiteX2" fmla="*/ 216024 w 216785"/>
                    <a:gd name="connsiteY2" fmla="*/ 126644 h 2967913"/>
                    <a:gd name="connsiteX3" fmla="*/ 213303 w 216785"/>
                    <a:gd name="connsiteY3" fmla="*/ 1646300 h 2967913"/>
                    <a:gd name="connsiteX4" fmla="*/ 216024 w 216785"/>
                    <a:gd name="connsiteY4" fmla="*/ 2967913 h 2967913"/>
                    <a:gd name="connsiteX5" fmla="*/ 0 w 216785"/>
                    <a:gd name="connsiteY5" fmla="*/ 2967913 h 2967913"/>
                    <a:gd name="connsiteX6" fmla="*/ 4334 w 216785"/>
                    <a:gd name="connsiteY6" fmla="*/ 126644 h 2967913"/>
                    <a:gd name="connsiteX0" fmla="*/ 21317 w 233768"/>
                    <a:gd name="connsiteY0" fmla="*/ 126644 h 2967913"/>
                    <a:gd name="connsiteX1" fmla="*/ 135154 w 233768"/>
                    <a:gd name="connsiteY1" fmla="*/ 0 h 2967913"/>
                    <a:gd name="connsiteX2" fmla="*/ 233007 w 233768"/>
                    <a:gd name="connsiteY2" fmla="*/ 126644 h 2967913"/>
                    <a:gd name="connsiteX3" fmla="*/ 230286 w 233768"/>
                    <a:gd name="connsiteY3" fmla="*/ 1646300 h 2967913"/>
                    <a:gd name="connsiteX4" fmla="*/ 233007 w 233768"/>
                    <a:gd name="connsiteY4" fmla="*/ 2967913 h 2967913"/>
                    <a:gd name="connsiteX5" fmla="*/ 16983 w 233768"/>
                    <a:gd name="connsiteY5" fmla="*/ 2967913 h 2967913"/>
                    <a:gd name="connsiteX6" fmla="*/ 14626 w 233768"/>
                    <a:gd name="connsiteY6" fmla="*/ 1655215 h 2967913"/>
                    <a:gd name="connsiteX7" fmla="*/ 21317 w 233768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526212 w 529694"/>
                    <a:gd name="connsiteY3" fmla="*/ 1646300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28790 h 2970059"/>
                    <a:gd name="connsiteX1" fmla="*/ 431080 w 528941"/>
                    <a:gd name="connsiteY1" fmla="*/ 2146 h 2970059"/>
                    <a:gd name="connsiteX2" fmla="*/ 494427 w 528941"/>
                    <a:gd name="connsiteY2" fmla="*/ 191020 h 2970059"/>
                    <a:gd name="connsiteX3" fmla="*/ 198408 w 528941"/>
                    <a:gd name="connsiteY3" fmla="*/ 1474207 h 2970059"/>
                    <a:gd name="connsiteX4" fmla="*/ 528933 w 528941"/>
                    <a:gd name="connsiteY4" fmla="*/ 2970059 h 2970059"/>
                    <a:gd name="connsiteX5" fmla="*/ 312909 w 528941"/>
                    <a:gd name="connsiteY5" fmla="*/ 2970059 h 2970059"/>
                    <a:gd name="connsiteX6" fmla="*/ 1 w 528941"/>
                    <a:gd name="connsiteY6" fmla="*/ 1495567 h 2970059"/>
                    <a:gd name="connsiteX7" fmla="*/ 317243 w 528941"/>
                    <a:gd name="connsiteY7" fmla="*/ 128790 h 2970059"/>
                    <a:gd name="connsiteX0" fmla="*/ 317243 w 528941"/>
                    <a:gd name="connsiteY0" fmla="*/ 128790 h 2970059"/>
                    <a:gd name="connsiteX1" fmla="*/ 431080 w 528941"/>
                    <a:gd name="connsiteY1" fmla="*/ 2146 h 2970059"/>
                    <a:gd name="connsiteX2" fmla="*/ 494427 w 528941"/>
                    <a:gd name="connsiteY2" fmla="*/ 191020 h 2970059"/>
                    <a:gd name="connsiteX3" fmla="*/ 198408 w 528941"/>
                    <a:gd name="connsiteY3" fmla="*/ 1474207 h 2970059"/>
                    <a:gd name="connsiteX4" fmla="*/ 528933 w 528941"/>
                    <a:gd name="connsiteY4" fmla="*/ 2970059 h 2970059"/>
                    <a:gd name="connsiteX5" fmla="*/ 312909 w 528941"/>
                    <a:gd name="connsiteY5" fmla="*/ 2970059 h 2970059"/>
                    <a:gd name="connsiteX6" fmla="*/ 1 w 528941"/>
                    <a:gd name="connsiteY6" fmla="*/ 1495567 h 2970059"/>
                    <a:gd name="connsiteX7" fmla="*/ 317243 w 528941"/>
                    <a:gd name="connsiteY7" fmla="*/ 128790 h 2970059"/>
                    <a:gd name="connsiteX0" fmla="*/ 317243 w 528941"/>
                    <a:gd name="connsiteY0" fmla="*/ 122109 h 2963378"/>
                    <a:gd name="connsiteX1" fmla="*/ 450130 w 528941"/>
                    <a:gd name="connsiteY1" fmla="*/ 2336 h 2963378"/>
                    <a:gd name="connsiteX2" fmla="*/ 494427 w 528941"/>
                    <a:gd name="connsiteY2" fmla="*/ 184339 h 2963378"/>
                    <a:gd name="connsiteX3" fmla="*/ 198408 w 528941"/>
                    <a:gd name="connsiteY3" fmla="*/ 1467526 h 2963378"/>
                    <a:gd name="connsiteX4" fmla="*/ 528933 w 528941"/>
                    <a:gd name="connsiteY4" fmla="*/ 2963378 h 2963378"/>
                    <a:gd name="connsiteX5" fmla="*/ 312909 w 528941"/>
                    <a:gd name="connsiteY5" fmla="*/ 2963378 h 2963378"/>
                    <a:gd name="connsiteX6" fmla="*/ 1 w 528941"/>
                    <a:gd name="connsiteY6" fmla="*/ 1488886 h 2963378"/>
                    <a:gd name="connsiteX7" fmla="*/ 317243 w 528941"/>
                    <a:gd name="connsiteY7" fmla="*/ 122109 h 2963378"/>
                    <a:gd name="connsiteX0" fmla="*/ 317243 w 528941"/>
                    <a:gd name="connsiteY0" fmla="*/ 122108 h 2963377"/>
                    <a:gd name="connsiteX1" fmla="*/ 450130 w 528941"/>
                    <a:gd name="connsiteY1" fmla="*/ 2335 h 2963377"/>
                    <a:gd name="connsiteX2" fmla="*/ 494427 w 528941"/>
                    <a:gd name="connsiteY2" fmla="*/ 184338 h 2963377"/>
                    <a:gd name="connsiteX3" fmla="*/ 198408 w 528941"/>
                    <a:gd name="connsiteY3" fmla="*/ 1467525 h 2963377"/>
                    <a:gd name="connsiteX4" fmla="*/ 528933 w 528941"/>
                    <a:gd name="connsiteY4" fmla="*/ 2963377 h 2963377"/>
                    <a:gd name="connsiteX5" fmla="*/ 312909 w 528941"/>
                    <a:gd name="connsiteY5" fmla="*/ 2963377 h 2963377"/>
                    <a:gd name="connsiteX6" fmla="*/ 1 w 528941"/>
                    <a:gd name="connsiteY6" fmla="*/ 1488885 h 2963377"/>
                    <a:gd name="connsiteX7" fmla="*/ 317243 w 528941"/>
                    <a:gd name="connsiteY7" fmla="*/ 122108 h 2963377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94427 w 528941"/>
                    <a:gd name="connsiteY2" fmla="*/ 183444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80140 w 528941"/>
                    <a:gd name="connsiteY2" fmla="*/ 286509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80140 w 528941"/>
                    <a:gd name="connsiteY2" fmla="*/ 286509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198408 w 528941"/>
                    <a:gd name="connsiteY3" fmla="*/ 1471303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17458 w 528941"/>
                    <a:gd name="connsiteY3" fmla="*/ 1423206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03170 w 528941"/>
                    <a:gd name="connsiteY3" fmla="*/ 1567497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03170 w 528941"/>
                    <a:gd name="connsiteY3" fmla="*/ 1567497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581986 h 2967155"/>
                    <a:gd name="connsiteX7" fmla="*/ 288668 w 528941"/>
                    <a:gd name="connsiteY7" fmla="*/ 173983 h 2967155"/>
                    <a:gd name="connsiteX0" fmla="*/ 298193 w 538466"/>
                    <a:gd name="connsiteY0" fmla="*/ 173983 h 2967155"/>
                    <a:gd name="connsiteX1" fmla="*/ 459655 w 538466"/>
                    <a:gd name="connsiteY1" fmla="*/ 6113 h 2967155"/>
                    <a:gd name="connsiteX2" fmla="*/ 489665 w 538466"/>
                    <a:gd name="connsiteY2" fmla="*/ 291181 h 2967155"/>
                    <a:gd name="connsiteX3" fmla="*/ 212695 w 538466"/>
                    <a:gd name="connsiteY3" fmla="*/ 1567497 h 2967155"/>
                    <a:gd name="connsiteX4" fmla="*/ 538458 w 538466"/>
                    <a:gd name="connsiteY4" fmla="*/ 2967155 h 2967155"/>
                    <a:gd name="connsiteX5" fmla="*/ 322434 w 538466"/>
                    <a:gd name="connsiteY5" fmla="*/ 2967155 h 2967155"/>
                    <a:gd name="connsiteX6" fmla="*/ 1 w 538466"/>
                    <a:gd name="connsiteY6" fmla="*/ 1458308 h 2967155"/>
                    <a:gd name="connsiteX7" fmla="*/ 298193 w 538466"/>
                    <a:gd name="connsiteY7" fmla="*/ 173983 h 2967155"/>
                    <a:gd name="connsiteX0" fmla="*/ 298193 w 538466"/>
                    <a:gd name="connsiteY0" fmla="*/ 173983 h 2967155"/>
                    <a:gd name="connsiteX1" fmla="*/ 459655 w 538466"/>
                    <a:gd name="connsiteY1" fmla="*/ 6113 h 2967155"/>
                    <a:gd name="connsiteX2" fmla="*/ 489665 w 538466"/>
                    <a:gd name="connsiteY2" fmla="*/ 291181 h 2967155"/>
                    <a:gd name="connsiteX3" fmla="*/ 212695 w 538466"/>
                    <a:gd name="connsiteY3" fmla="*/ 1567497 h 2967155"/>
                    <a:gd name="connsiteX4" fmla="*/ 538458 w 538466"/>
                    <a:gd name="connsiteY4" fmla="*/ 2967155 h 2967155"/>
                    <a:gd name="connsiteX5" fmla="*/ 322434 w 538466"/>
                    <a:gd name="connsiteY5" fmla="*/ 2967155 h 2967155"/>
                    <a:gd name="connsiteX6" fmla="*/ 1 w 538466"/>
                    <a:gd name="connsiteY6" fmla="*/ 1533888 h 2967155"/>
                    <a:gd name="connsiteX7" fmla="*/ 298193 w 538466"/>
                    <a:gd name="connsiteY7" fmla="*/ 173983 h 2967155"/>
                    <a:gd name="connsiteX0" fmla="*/ 298193 w 538466"/>
                    <a:gd name="connsiteY0" fmla="*/ 173983 h 2972774"/>
                    <a:gd name="connsiteX1" fmla="*/ 459655 w 538466"/>
                    <a:gd name="connsiteY1" fmla="*/ 6113 h 2972774"/>
                    <a:gd name="connsiteX2" fmla="*/ 489665 w 538466"/>
                    <a:gd name="connsiteY2" fmla="*/ 291181 h 2972774"/>
                    <a:gd name="connsiteX3" fmla="*/ 212695 w 538466"/>
                    <a:gd name="connsiteY3" fmla="*/ 1567497 h 2972774"/>
                    <a:gd name="connsiteX4" fmla="*/ 538458 w 538466"/>
                    <a:gd name="connsiteY4" fmla="*/ 2967155 h 2972774"/>
                    <a:gd name="connsiteX5" fmla="*/ 322434 w 538466"/>
                    <a:gd name="connsiteY5" fmla="*/ 2967155 h 2972774"/>
                    <a:gd name="connsiteX6" fmla="*/ 1 w 538466"/>
                    <a:gd name="connsiteY6" fmla="*/ 1533888 h 2972774"/>
                    <a:gd name="connsiteX7" fmla="*/ 298193 w 538466"/>
                    <a:gd name="connsiteY7" fmla="*/ 173983 h 2972774"/>
                    <a:gd name="connsiteX0" fmla="*/ 298193 w 538466"/>
                    <a:gd name="connsiteY0" fmla="*/ 173983 h 2977607"/>
                    <a:gd name="connsiteX1" fmla="*/ 459655 w 538466"/>
                    <a:gd name="connsiteY1" fmla="*/ 6113 h 2977607"/>
                    <a:gd name="connsiteX2" fmla="*/ 489665 w 538466"/>
                    <a:gd name="connsiteY2" fmla="*/ 291181 h 2977607"/>
                    <a:gd name="connsiteX3" fmla="*/ 212695 w 538466"/>
                    <a:gd name="connsiteY3" fmla="*/ 1567497 h 2977607"/>
                    <a:gd name="connsiteX4" fmla="*/ 538458 w 538466"/>
                    <a:gd name="connsiteY4" fmla="*/ 2967155 h 2977607"/>
                    <a:gd name="connsiteX5" fmla="*/ 322434 w 538466"/>
                    <a:gd name="connsiteY5" fmla="*/ 2967155 h 2977607"/>
                    <a:gd name="connsiteX6" fmla="*/ 1 w 538466"/>
                    <a:gd name="connsiteY6" fmla="*/ 1533888 h 2977607"/>
                    <a:gd name="connsiteX7" fmla="*/ 298193 w 538466"/>
                    <a:gd name="connsiteY7" fmla="*/ 173983 h 2977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8466" h="2977607">
                      <a:moveTo>
                        <a:pt x="298193" y="173983"/>
                      </a:moveTo>
                      <a:cubicBezTo>
                        <a:pt x="322663" y="101541"/>
                        <a:pt x="375590" y="-29850"/>
                        <a:pt x="459655" y="6113"/>
                      </a:cubicBezTo>
                      <a:cubicBezTo>
                        <a:pt x="540916" y="73216"/>
                        <a:pt x="500343" y="231521"/>
                        <a:pt x="489665" y="291181"/>
                      </a:cubicBezTo>
                      <a:cubicBezTo>
                        <a:pt x="327731" y="801881"/>
                        <a:pt x="210726" y="1056797"/>
                        <a:pt x="212695" y="1567497"/>
                      </a:cubicBezTo>
                      <a:cubicBezTo>
                        <a:pt x="202101" y="1991439"/>
                        <a:pt x="540427" y="2580549"/>
                        <a:pt x="538458" y="2967155"/>
                      </a:cubicBezTo>
                      <a:cubicBezTo>
                        <a:pt x="466450" y="2982327"/>
                        <a:pt x="394442" y="2979798"/>
                        <a:pt x="322434" y="2967155"/>
                      </a:cubicBezTo>
                      <a:cubicBezTo>
                        <a:pt x="286037" y="2748372"/>
                        <a:pt x="-721" y="2007433"/>
                        <a:pt x="1" y="1533888"/>
                      </a:cubicBezTo>
                      <a:cubicBezTo>
                        <a:pt x="723" y="1060343"/>
                        <a:pt x="209094" y="499634"/>
                        <a:pt x="298193" y="17398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 sz="90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8968BA-7093-4110-8A18-9FF80352D5DC}"/>
                    </a:ext>
                  </a:extLst>
                </p:cNvPr>
                <p:cNvSpPr txBox="1"/>
                <p:nvPr/>
              </p:nvSpPr>
              <p:spPr>
                <a:xfrm>
                  <a:off x="3526633" y="6709734"/>
                  <a:ext cx="531853" cy="22614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CD45</a:t>
                  </a:r>
                  <a:endParaRPr lang="he-IL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2742064B-3E43-4DC5-9EF7-B3C47D804FD7}"/>
                  </a:ext>
                </a:extLst>
              </p:cNvPr>
              <p:cNvSpPr/>
              <p:nvPr/>
            </p:nvSpPr>
            <p:spPr>
              <a:xfrm rot="10800000">
                <a:off x="3359719" y="4057552"/>
                <a:ext cx="190880" cy="214015"/>
              </a:xfrm>
              <a:custGeom>
                <a:avLst/>
                <a:gdLst>
                  <a:gd name="connsiteX0" fmla="*/ 0 w 216024"/>
                  <a:gd name="connsiteY0" fmla="*/ 0 h 2862937"/>
                  <a:gd name="connsiteX1" fmla="*/ 216024 w 216024"/>
                  <a:gd name="connsiteY1" fmla="*/ 0 h 2862937"/>
                  <a:gd name="connsiteX2" fmla="*/ 216024 w 216024"/>
                  <a:gd name="connsiteY2" fmla="*/ 2862937 h 2862937"/>
                  <a:gd name="connsiteX3" fmla="*/ 0 w 216024"/>
                  <a:gd name="connsiteY3" fmla="*/ 2862937 h 2862937"/>
                  <a:gd name="connsiteX4" fmla="*/ 0 w 216024"/>
                  <a:gd name="connsiteY4" fmla="*/ 0 h 2862937"/>
                  <a:gd name="connsiteX0" fmla="*/ 0 w 216024"/>
                  <a:gd name="connsiteY0" fmla="*/ 2426 h 2865363"/>
                  <a:gd name="connsiteX1" fmla="*/ 105170 w 216024"/>
                  <a:gd name="connsiteY1" fmla="*/ 0 h 2865363"/>
                  <a:gd name="connsiteX2" fmla="*/ 216024 w 216024"/>
                  <a:gd name="connsiteY2" fmla="*/ 2426 h 2865363"/>
                  <a:gd name="connsiteX3" fmla="*/ 216024 w 216024"/>
                  <a:gd name="connsiteY3" fmla="*/ 2865363 h 2865363"/>
                  <a:gd name="connsiteX4" fmla="*/ 0 w 216024"/>
                  <a:gd name="connsiteY4" fmla="*/ 2865363 h 2865363"/>
                  <a:gd name="connsiteX5" fmla="*/ 0 w 216024"/>
                  <a:gd name="connsiteY5" fmla="*/ 2426 h 2865363"/>
                  <a:gd name="connsiteX0" fmla="*/ 0 w 216024"/>
                  <a:gd name="connsiteY0" fmla="*/ 104976 h 2967913"/>
                  <a:gd name="connsiteX1" fmla="*/ 105170 w 216024"/>
                  <a:gd name="connsiteY1" fmla="*/ 0 h 2967913"/>
                  <a:gd name="connsiteX2" fmla="*/ 216024 w 216024"/>
                  <a:gd name="connsiteY2" fmla="*/ 104976 h 2967913"/>
                  <a:gd name="connsiteX3" fmla="*/ 216024 w 216024"/>
                  <a:gd name="connsiteY3" fmla="*/ 2967913 h 2967913"/>
                  <a:gd name="connsiteX4" fmla="*/ 0 w 216024"/>
                  <a:gd name="connsiteY4" fmla="*/ 2967913 h 2967913"/>
                  <a:gd name="connsiteX5" fmla="*/ 0 w 216024"/>
                  <a:gd name="connsiteY5" fmla="*/ 104976 h 2967913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74 h 2968511"/>
                  <a:gd name="connsiteX1" fmla="*/ 105170 w 216024"/>
                  <a:gd name="connsiteY1" fmla="*/ 598 h 2968511"/>
                  <a:gd name="connsiteX2" fmla="*/ 216024 w 216024"/>
                  <a:gd name="connsiteY2" fmla="*/ 105574 h 2968511"/>
                  <a:gd name="connsiteX3" fmla="*/ 216024 w 216024"/>
                  <a:gd name="connsiteY3" fmla="*/ 2968511 h 2968511"/>
                  <a:gd name="connsiteX4" fmla="*/ 0 w 216024"/>
                  <a:gd name="connsiteY4" fmla="*/ 2968511 h 2968511"/>
                  <a:gd name="connsiteX5" fmla="*/ 0 w 216024"/>
                  <a:gd name="connsiteY5" fmla="*/ 105574 h 2968511"/>
                  <a:gd name="connsiteX0" fmla="*/ 0 w 217045"/>
                  <a:gd name="connsiteY0" fmla="*/ 105574 h 2968511"/>
                  <a:gd name="connsiteX1" fmla="*/ 105170 w 217045"/>
                  <a:gd name="connsiteY1" fmla="*/ 598 h 2968511"/>
                  <a:gd name="connsiteX2" fmla="*/ 216024 w 217045"/>
                  <a:gd name="connsiteY2" fmla="*/ 105574 h 2968511"/>
                  <a:gd name="connsiteX3" fmla="*/ 216024 w 217045"/>
                  <a:gd name="connsiteY3" fmla="*/ 2968511 h 2968511"/>
                  <a:gd name="connsiteX4" fmla="*/ 0 w 217045"/>
                  <a:gd name="connsiteY4" fmla="*/ 2968511 h 2968511"/>
                  <a:gd name="connsiteX5" fmla="*/ 0 w 217045"/>
                  <a:gd name="connsiteY5" fmla="*/ 105574 h 2968511"/>
                  <a:gd name="connsiteX0" fmla="*/ 0 w 218718"/>
                  <a:gd name="connsiteY0" fmla="*/ 105694 h 2968631"/>
                  <a:gd name="connsiteX1" fmla="*/ 105170 w 218718"/>
                  <a:gd name="connsiteY1" fmla="*/ 718 h 2968631"/>
                  <a:gd name="connsiteX2" fmla="*/ 216024 w 218718"/>
                  <a:gd name="connsiteY2" fmla="*/ 105694 h 2968631"/>
                  <a:gd name="connsiteX3" fmla="*/ 216024 w 218718"/>
                  <a:gd name="connsiteY3" fmla="*/ 2968631 h 2968631"/>
                  <a:gd name="connsiteX4" fmla="*/ 0 w 218718"/>
                  <a:gd name="connsiteY4" fmla="*/ 2968631 h 2968631"/>
                  <a:gd name="connsiteX5" fmla="*/ 0 w 218718"/>
                  <a:gd name="connsiteY5" fmla="*/ 105694 h 2968631"/>
                  <a:gd name="connsiteX0" fmla="*/ 0 w 217045"/>
                  <a:gd name="connsiteY0" fmla="*/ 105575 h 2968512"/>
                  <a:gd name="connsiteX1" fmla="*/ 105170 w 217045"/>
                  <a:gd name="connsiteY1" fmla="*/ 599 h 2968512"/>
                  <a:gd name="connsiteX2" fmla="*/ 216024 w 217045"/>
                  <a:gd name="connsiteY2" fmla="*/ 105575 h 2968512"/>
                  <a:gd name="connsiteX3" fmla="*/ 216024 w 217045"/>
                  <a:gd name="connsiteY3" fmla="*/ 2968512 h 2968512"/>
                  <a:gd name="connsiteX4" fmla="*/ 0 w 217045"/>
                  <a:gd name="connsiteY4" fmla="*/ 2968512 h 2968512"/>
                  <a:gd name="connsiteX5" fmla="*/ 0 w 217045"/>
                  <a:gd name="connsiteY5" fmla="*/ 105575 h 2968512"/>
                  <a:gd name="connsiteX0" fmla="*/ 0 w 216282"/>
                  <a:gd name="connsiteY0" fmla="*/ 105575 h 2968512"/>
                  <a:gd name="connsiteX1" fmla="*/ 105170 w 216282"/>
                  <a:gd name="connsiteY1" fmla="*/ 599 h 2968512"/>
                  <a:gd name="connsiteX2" fmla="*/ 216024 w 216282"/>
                  <a:gd name="connsiteY2" fmla="*/ 105575 h 2968512"/>
                  <a:gd name="connsiteX3" fmla="*/ 216024 w 216282"/>
                  <a:gd name="connsiteY3" fmla="*/ 2968512 h 2968512"/>
                  <a:gd name="connsiteX4" fmla="*/ 0 w 216282"/>
                  <a:gd name="connsiteY4" fmla="*/ 2968512 h 2968512"/>
                  <a:gd name="connsiteX5" fmla="*/ 0 w 216282"/>
                  <a:gd name="connsiteY5" fmla="*/ 105575 h 2968512"/>
                  <a:gd name="connsiteX0" fmla="*/ 0 w 216282"/>
                  <a:gd name="connsiteY0" fmla="*/ 104976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0 w 216282"/>
                  <a:gd name="connsiteY5" fmla="*/ 104976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26644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785"/>
                  <a:gd name="connsiteY0" fmla="*/ 126644 h 2967913"/>
                  <a:gd name="connsiteX1" fmla="*/ 118171 w 216785"/>
                  <a:gd name="connsiteY1" fmla="*/ 0 h 2967913"/>
                  <a:gd name="connsiteX2" fmla="*/ 216024 w 216785"/>
                  <a:gd name="connsiteY2" fmla="*/ 126644 h 2967913"/>
                  <a:gd name="connsiteX3" fmla="*/ 216024 w 216785"/>
                  <a:gd name="connsiteY3" fmla="*/ 2967913 h 2967913"/>
                  <a:gd name="connsiteX4" fmla="*/ 0 w 216785"/>
                  <a:gd name="connsiteY4" fmla="*/ 2967913 h 2967913"/>
                  <a:gd name="connsiteX5" fmla="*/ 4334 w 216785"/>
                  <a:gd name="connsiteY5" fmla="*/ 126644 h 2967913"/>
                  <a:gd name="connsiteX0" fmla="*/ 4334 w 216376"/>
                  <a:gd name="connsiteY0" fmla="*/ 1421 h 2842690"/>
                  <a:gd name="connsiteX1" fmla="*/ 109490 w 216376"/>
                  <a:gd name="connsiteY1" fmla="*/ 927843 h 2842690"/>
                  <a:gd name="connsiteX2" fmla="*/ 216024 w 216376"/>
                  <a:gd name="connsiteY2" fmla="*/ 1421 h 2842690"/>
                  <a:gd name="connsiteX3" fmla="*/ 216024 w 216376"/>
                  <a:gd name="connsiteY3" fmla="*/ 2842690 h 2842690"/>
                  <a:gd name="connsiteX4" fmla="*/ 0 w 216376"/>
                  <a:gd name="connsiteY4" fmla="*/ 2842690 h 2842690"/>
                  <a:gd name="connsiteX5" fmla="*/ 4334 w 216376"/>
                  <a:gd name="connsiteY5" fmla="*/ 1421 h 2842690"/>
                  <a:gd name="connsiteX0" fmla="*/ 4334 w 216376"/>
                  <a:gd name="connsiteY0" fmla="*/ 1374 h 2878951"/>
                  <a:gd name="connsiteX1" fmla="*/ 109490 w 216376"/>
                  <a:gd name="connsiteY1" fmla="*/ 964104 h 2878951"/>
                  <a:gd name="connsiteX2" fmla="*/ 216024 w 216376"/>
                  <a:gd name="connsiteY2" fmla="*/ 37682 h 2878951"/>
                  <a:gd name="connsiteX3" fmla="*/ 216024 w 216376"/>
                  <a:gd name="connsiteY3" fmla="*/ 2878951 h 2878951"/>
                  <a:gd name="connsiteX4" fmla="*/ 0 w 216376"/>
                  <a:gd name="connsiteY4" fmla="*/ 2878951 h 2878951"/>
                  <a:gd name="connsiteX5" fmla="*/ 4334 w 216376"/>
                  <a:gd name="connsiteY5" fmla="*/ 1374 h 2878951"/>
                  <a:gd name="connsiteX0" fmla="*/ 7228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7228 w 216376"/>
                  <a:gd name="connsiteY5" fmla="*/ 1326 h 2915219"/>
                  <a:gd name="connsiteX0" fmla="*/ 1441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1441 w 216376"/>
                  <a:gd name="connsiteY5" fmla="*/ 1326 h 2915219"/>
                  <a:gd name="connsiteX0" fmla="*/ 4334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4334 w 216376"/>
                  <a:gd name="connsiteY5" fmla="*/ 1326 h 2915219"/>
                  <a:gd name="connsiteX0" fmla="*/ 4334 w 216376"/>
                  <a:gd name="connsiteY0" fmla="*/ 1070771 h 3984664"/>
                  <a:gd name="connsiteX1" fmla="*/ 109490 w 216376"/>
                  <a:gd name="connsiteY1" fmla="*/ 0 h 3984664"/>
                  <a:gd name="connsiteX2" fmla="*/ 216024 w 216376"/>
                  <a:gd name="connsiteY2" fmla="*/ 1143395 h 3984664"/>
                  <a:gd name="connsiteX3" fmla="*/ 216024 w 216376"/>
                  <a:gd name="connsiteY3" fmla="*/ 3984664 h 3984664"/>
                  <a:gd name="connsiteX4" fmla="*/ 0 w 216376"/>
                  <a:gd name="connsiteY4" fmla="*/ 3984664 h 3984664"/>
                  <a:gd name="connsiteX5" fmla="*/ 4334 w 216376"/>
                  <a:gd name="connsiteY5" fmla="*/ 1070771 h 3984664"/>
                  <a:gd name="connsiteX0" fmla="*/ 4334 w 216376"/>
                  <a:gd name="connsiteY0" fmla="*/ 1216020 h 4129913"/>
                  <a:gd name="connsiteX1" fmla="*/ 109490 w 216376"/>
                  <a:gd name="connsiteY1" fmla="*/ 0 h 4129913"/>
                  <a:gd name="connsiteX2" fmla="*/ 216024 w 216376"/>
                  <a:gd name="connsiteY2" fmla="*/ 1288644 h 4129913"/>
                  <a:gd name="connsiteX3" fmla="*/ 216024 w 216376"/>
                  <a:gd name="connsiteY3" fmla="*/ 4129913 h 4129913"/>
                  <a:gd name="connsiteX4" fmla="*/ 0 w 216376"/>
                  <a:gd name="connsiteY4" fmla="*/ 4129913 h 4129913"/>
                  <a:gd name="connsiteX5" fmla="*/ 4334 w 216376"/>
                  <a:gd name="connsiteY5" fmla="*/ 1216020 h 4129913"/>
                  <a:gd name="connsiteX0" fmla="*/ 4334 w 216603"/>
                  <a:gd name="connsiteY0" fmla="*/ 1179704 h 4093597"/>
                  <a:gd name="connsiteX1" fmla="*/ 115277 w 216603"/>
                  <a:gd name="connsiteY1" fmla="*/ 0 h 4093597"/>
                  <a:gd name="connsiteX2" fmla="*/ 216024 w 216603"/>
                  <a:gd name="connsiteY2" fmla="*/ 1252328 h 4093597"/>
                  <a:gd name="connsiteX3" fmla="*/ 216024 w 216603"/>
                  <a:gd name="connsiteY3" fmla="*/ 4093597 h 4093597"/>
                  <a:gd name="connsiteX4" fmla="*/ 0 w 216603"/>
                  <a:gd name="connsiteY4" fmla="*/ 4093597 h 4093597"/>
                  <a:gd name="connsiteX5" fmla="*/ 4334 w 216603"/>
                  <a:gd name="connsiteY5" fmla="*/ 1179704 h 4093597"/>
                  <a:gd name="connsiteX0" fmla="*/ 4334 w 216603"/>
                  <a:gd name="connsiteY0" fmla="*/ 1179704 h 4143152"/>
                  <a:gd name="connsiteX1" fmla="*/ 115277 w 216603"/>
                  <a:gd name="connsiteY1" fmla="*/ 0 h 4143152"/>
                  <a:gd name="connsiteX2" fmla="*/ 216024 w 216603"/>
                  <a:gd name="connsiteY2" fmla="*/ 1252328 h 4143152"/>
                  <a:gd name="connsiteX3" fmla="*/ 216024 w 216603"/>
                  <a:gd name="connsiteY3" fmla="*/ 4093597 h 4143152"/>
                  <a:gd name="connsiteX4" fmla="*/ 0 w 216603"/>
                  <a:gd name="connsiteY4" fmla="*/ 4093597 h 4143152"/>
                  <a:gd name="connsiteX5" fmla="*/ 4334 w 216603"/>
                  <a:gd name="connsiteY5" fmla="*/ 1179704 h 4143152"/>
                  <a:gd name="connsiteX0" fmla="*/ 4334 w 216603"/>
                  <a:gd name="connsiteY0" fmla="*/ 1179704 h 4183292"/>
                  <a:gd name="connsiteX1" fmla="*/ 115277 w 216603"/>
                  <a:gd name="connsiteY1" fmla="*/ 0 h 4183292"/>
                  <a:gd name="connsiteX2" fmla="*/ 216024 w 216603"/>
                  <a:gd name="connsiteY2" fmla="*/ 1252328 h 4183292"/>
                  <a:gd name="connsiteX3" fmla="*/ 216024 w 216603"/>
                  <a:gd name="connsiteY3" fmla="*/ 4093597 h 4183292"/>
                  <a:gd name="connsiteX4" fmla="*/ 0 w 216603"/>
                  <a:gd name="connsiteY4" fmla="*/ 4093597 h 4183292"/>
                  <a:gd name="connsiteX5" fmla="*/ 4334 w 216603"/>
                  <a:gd name="connsiteY5" fmla="*/ 1179704 h 4183292"/>
                  <a:gd name="connsiteX0" fmla="*/ 4334 w 216436"/>
                  <a:gd name="connsiteY0" fmla="*/ 1272 h 3004860"/>
                  <a:gd name="connsiteX1" fmla="*/ 111427 w 216436"/>
                  <a:gd name="connsiteY1" fmla="*/ 1044594 h 3004860"/>
                  <a:gd name="connsiteX2" fmla="*/ 216024 w 216436"/>
                  <a:gd name="connsiteY2" fmla="*/ 73896 h 3004860"/>
                  <a:gd name="connsiteX3" fmla="*/ 216024 w 216436"/>
                  <a:gd name="connsiteY3" fmla="*/ 2915165 h 3004860"/>
                  <a:gd name="connsiteX4" fmla="*/ 0 w 216436"/>
                  <a:gd name="connsiteY4" fmla="*/ 2915165 h 3004860"/>
                  <a:gd name="connsiteX5" fmla="*/ 4334 w 216436"/>
                  <a:gd name="connsiteY5" fmla="*/ 1272 h 30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436" h="3004860">
                    <a:moveTo>
                      <a:pt x="4334" y="1272"/>
                    </a:moveTo>
                    <a:cubicBezTo>
                      <a:pt x="4721" y="-42388"/>
                      <a:pt x="3549" y="1049858"/>
                      <a:pt x="111427" y="1044594"/>
                    </a:cubicBezTo>
                    <a:cubicBezTo>
                      <a:pt x="216501" y="1049858"/>
                      <a:pt x="218076" y="56239"/>
                      <a:pt x="216024" y="73896"/>
                    </a:cubicBezTo>
                    <a:lnTo>
                      <a:pt x="216024" y="2915165"/>
                    </a:lnTo>
                    <a:cubicBezTo>
                      <a:pt x="142747" y="3042590"/>
                      <a:pt x="73277" y="3026664"/>
                      <a:pt x="0" y="2915165"/>
                    </a:cubicBezTo>
                    <a:cubicBezTo>
                      <a:pt x="1445" y="1968075"/>
                      <a:pt x="2889" y="948362"/>
                      <a:pt x="4334" y="1272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9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09644F-BCC3-4E98-8D90-F1F3A627577C}"/>
                  </a:ext>
                </a:extLst>
              </p:cNvPr>
              <p:cNvSpPr txBox="1"/>
              <p:nvPr/>
            </p:nvSpPr>
            <p:spPr>
              <a:xfrm>
                <a:off x="3035341" y="4947252"/>
                <a:ext cx="279019" cy="1284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pMHC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C0C6E-1E27-4B4C-9BE7-9679C81E685D}"/>
                  </a:ext>
                </a:extLst>
              </p:cNvPr>
              <p:cNvSpPr txBox="1"/>
              <p:nvPr/>
            </p:nvSpPr>
            <p:spPr>
              <a:xfrm>
                <a:off x="3325916" y="4058023"/>
                <a:ext cx="266285" cy="1284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TCR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43741-D3E4-4839-9A3C-4F5C9F9F9E21}"/>
                </a:ext>
              </a:extLst>
            </p:cNvPr>
            <p:cNvSpPr txBox="1"/>
            <p:nvPr/>
          </p:nvSpPr>
          <p:spPr>
            <a:xfrm>
              <a:off x="2362176" y="3373024"/>
              <a:ext cx="287258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5DA755-5FA2-4150-9330-2B088798F412}"/>
              </a:ext>
            </a:extLst>
          </p:cNvPr>
          <p:cNvGrpSpPr/>
          <p:nvPr/>
        </p:nvGrpSpPr>
        <p:grpSpPr>
          <a:xfrm>
            <a:off x="1226359" y="5863304"/>
            <a:ext cx="229335" cy="260299"/>
            <a:chOff x="3756917" y="1394812"/>
            <a:chExt cx="582787" cy="66553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67003D-DE44-4202-A7AF-E5B85156F157}"/>
                </a:ext>
              </a:extLst>
            </p:cNvPr>
            <p:cNvCxnSpPr/>
            <p:nvPr/>
          </p:nvCxnSpPr>
          <p:spPr>
            <a:xfrm flipH="1">
              <a:off x="3756917" y="2051720"/>
              <a:ext cx="5760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D28A256-D20A-4673-8B1F-C60BFACDABE6}"/>
                </a:ext>
              </a:extLst>
            </p:cNvPr>
            <p:cNvCxnSpPr/>
            <p:nvPr/>
          </p:nvCxnSpPr>
          <p:spPr>
            <a:xfrm flipH="1">
              <a:off x="3769990" y="1394812"/>
              <a:ext cx="1" cy="6655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D95CB-61AA-4BE3-B65E-8C18506E84E5}"/>
                </a:ext>
              </a:extLst>
            </p:cNvPr>
            <p:cNvCxnSpPr/>
            <p:nvPr/>
          </p:nvCxnSpPr>
          <p:spPr>
            <a:xfrm flipH="1">
              <a:off x="3763640" y="1403648"/>
              <a:ext cx="5760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079A15-1B6D-4AA2-8BC4-5102A183FA7C}"/>
              </a:ext>
            </a:extLst>
          </p:cNvPr>
          <p:cNvCxnSpPr/>
          <p:nvPr/>
        </p:nvCxnSpPr>
        <p:spPr>
          <a:xfrm flipH="1">
            <a:off x="813416" y="6924463"/>
            <a:ext cx="641738" cy="0"/>
          </a:xfrm>
          <a:prstGeom prst="line">
            <a:avLst/>
          </a:prstGeom>
          <a:ln w="38100" cap="flat">
            <a:solidFill>
              <a:srgbClr val="00B050"/>
            </a:solidFill>
            <a:miter lim="800000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43F3B5-0FC0-45FD-B1A6-6C0C552CF932}"/>
              </a:ext>
            </a:extLst>
          </p:cNvPr>
          <p:cNvCxnSpPr>
            <a:cxnSpLocks/>
          </p:cNvCxnSpPr>
          <p:nvPr/>
        </p:nvCxnSpPr>
        <p:spPr>
          <a:xfrm flipH="1">
            <a:off x="716280" y="7254357"/>
            <a:ext cx="210308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1ECBD9-D051-4A17-99D5-3E7AD40E9068}"/>
              </a:ext>
            </a:extLst>
          </p:cNvPr>
          <p:cNvSpPr txBox="1"/>
          <p:nvPr/>
        </p:nvSpPr>
        <p:spPr>
          <a:xfrm>
            <a:off x="1339703" y="7258245"/>
            <a:ext cx="248787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F509C2-C820-445B-81A5-071F0BEFE57C}"/>
              </a:ext>
            </a:extLst>
          </p:cNvPr>
          <p:cNvSpPr txBox="1"/>
          <p:nvPr/>
        </p:nvSpPr>
        <p:spPr>
          <a:xfrm>
            <a:off x="2641171" y="7271126"/>
            <a:ext cx="383438" cy="230832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Freeform 64">
            <a:extLst>
              <a:ext uri="{FF2B5EF4-FFF2-40B4-BE49-F238E27FC236}">
                <a16:creationId xmlns:a16="http://schemas.microsoft.com/office/drawing/2014/main" id="{E1A103DE-2659-4E9B-852C-28EF5A388B82}"/>
              </a:ext>
            </a:extLst>
          </p:cNvPr>
          <p:cNvSpPr/>
          <p:nvPr/>
        </p:nvSpPr>
        <p:spPr>
          <a:xfrm>
            <a:off x="1458553" y="6105975"/>
            <a:ext cx="1027702" cy="1133309"/>
          </a:xfrm>
          <a:custGeom>
            <a:avLst/>
            <a:gdLst>
              <a:gd name="connsiteX0" fmla="*/ 0 w 5614612"/>
              <a:gd name="connsiteY0" fmla="*/ 0 h 3818479"/>
              <a:gd name="connsiteX1" fmla="*/ 5067657 w 5614612"/>
              <a:gd name="connsiteY1" fmla="*/ 3606326 h 3818479"/>
              <a:gd name="connsiteX2" fmla="*/ 5238572 w 5614612"/>
              <a:gd name="connsiteY2" fmla="*/ 3085032 h 3818479"/>
              <a:gd name="connsiteX0" fmla="*/ 0 w 5067657"/>
              <a:gd name="connsiteY0" fmla="*/ 0 h 3606326"/>
              <a:gd name="connsiteX1" fmla="*/ 5067657 w 5067657"/>
              <a:gd name="connsiteY1" fmla="*/ 3606326 h 3606326"/>
              <a:gd name="connsiteX0" fmla="*/ 0 w 5067657"/>
              <a:gd name="connsiteY0" fmla="*/ 0 h 3606326"/>
              <a:gd name="connsiteX1" fmla="*/ 5067657 w 5067657"/>
              <a:gd name="connsiteY1" fmla="*/ 3606326 h 3606326"/>
              <a:gd name="connsiteX0" fmla="*/ 0 w 5067657"/>
              <a:gd name="connsiteY0" fmla="*/ 0 h 3606435"/>
              <a:gd name="connsiteX1" fmla="*/ 5067657 w 5067657"/>
              <a:gd name="connsiteY1" fmla="*/ 3606326 h 3606435"/>
              <a:gd name="connsiteX0" fmla="*/ 0 w 5084748"/>
              <a:gd name="connsiteY0" fmla="*/ 0 h 3580798"/>
              <a:gd name="connsiteX1" fmla="*/ 5084748 w 5084748"/>
              <a:gd name="connsiteY1" fmla="*/ 3580688 h 3580798"/>
              <a:gd name="connsiteX0" fmla="*/ 0 w 5059111"/>
              <a:gd name="connsiteY0" fmla="*/ 0 h 3606434"/>
              <a:gd name="connsiteX1" fmla="*/ 5059111 w 5059111"/>
              <a:gd name="connsiteY1" fmla="*/ 3606325 h 3606434"/>
              <a:gd name="connsiteX0" fmla="*/ 0 w 5050565"/>
              <a:gd name="connsiteY0" fmla="*/ 0 h 3597888"/>
              <a:gd name="connsiteX1" fmla="*/ 5050565 w 5050565"/>
              <a:gd name="connsiteY1" fmla="*/ 3597779 h 3597888"/>
              <a:gd name="connsiteX0" fmla="*/ 0 w 5050565"/>
              <a:gd name="connsiteY0" fmla="*/ 0 h 3597874"/>
              <a:gd name="connsiteX1" fmla="*/ 5050565 w 5050565"/>
              <a:gd name="connsiteY1" fmla="*/ 3597779 h 3597874"/>
              <a:gd name="connsiteX0" fmla="*/ 0 w 5050565"/>
              <a:gd name="connsiteY0" fmla="*/ 0 h 3597779"/>
              <a:gd name="connsiteX1" fmla="*/ 5050565 w 5050565"/>
              <a:gd name="connsiteY1" fmla="*/ 3597779 h 359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0565" h="3597779">
                <a:moveTo>
                  <a:pt x="0" y="0"/>
                </a:moveTo>
                <a:cubicBezTo>
                  <a:pt x="3561" y="1691355"/>
                  <a:pt x="2728525" y="3266846"/>
                  <a:pt x="5050565" y="359777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CC5D27-DA7D-4FA1-B31A-00834E70615C}"/>
              </a:ext>
            </a:extLst>
          </p:cNvPr>
          <p:cNvSpPr txBox="1"/>
          <p:nvPr/>
        </p:nvSpPr>
        <p:spPr>
          <a:xfrm>
            <a:off x="1339703" y="5499827"/>
            <a:ext cx="7809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Interactions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E6C1C2-B72D-4400-913A-75868DE185F6}"/>
              </a:ext>
            </a:extLst>
          </p:cNvPr>
          <p:cNvSpPr txBox="1"/>
          <p:nvPr/>
        </p:nvSpPr>
        <p:spPr>
          <a:xfrm>
            <a:off x="299043" y="5322986"/>
            <a:ext cx="28725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32148BE4-7AC1-4C19-8BC8-F1E3C6DBF7BF}"/>
              </a:ext>
            </a:extLst>
          </p:cNvPr>
          <p:cNvSpPr/>
          <p:nvPr/>
        </p:nvSpPr>
        <p:spPr>
          <a:xfrm>
            <a:off x="1464118" y="6911916"/>
            <a:ext cx="139913" cy="338554"/>
          </a:xfrm>
          <a:custGeom>
            <a:avLst/>
            <a:gdLst>
              <a:gd name="connsiteX0" fmla="*/ 0 w 5614612"/>
              <a:gd name="connsiteY0" fmla="*/ 0 h 3818479"/>
              <a:gd name="connsiteX1" fmla="*/ 5067657 w 5614612"/>
              <a:gd name="connsiteY1" fmla="*/ 3606326 h 3818479"/>
              <a:gd name="connsiteX2" fmla="*/ 5238572 w 5614612"/>
              <a:gd name="connsiteY2" fmla="*/ 3085032 h 3818479"/>
              <a:gd name="connsiteX0" fmla="*/ 0 w 5067657"/>
              <a:gd name="connsiteY0" fmla="*/ 0 h 3606326"/>
              <a:gd name="connsiteX1" fmla="*/ 5067657 w 5067657"/>
              <a:gd name="connsiteY1" fmla="*/ 3606326 h 3606326"/>
              <a:gd name="connsiteX0" fmla="*/ 0 w 5067657"/>
              <a:gd name="connsiteY0" fmla="*/ 0 h 3606326"/>
              <a:gd name="connsiteX1" fmla="*/ 5067657 w 5067657"/>
              <a:gd name="connsiteY1" fmla="*/ 3606326 h 3606326"/>
              <a:gd name="connsiteX0" fmla="*/ 0 w 5067657"/>
              <a:gd name="connsiteY0" fmla="*/ 0 h 3606435"/>
              <a:gd name="connsiteX1" fmla="*/ 5067657 w 5067657"/>
              <a:gd name="connsiteY1" fmla="*/ 3606326 h 3606435"/>
              <a:gd name="connsiteX0" fmla="*/ 0 w 5084748"/>
              <a:gd name="connsiteY0" fmla="*/ 0 h 3580798"/>
              <a:gd name="connsiteX1" fmla="*/ 5084748 w 5084748"/>
              <a:gd name="connsiteY1" fmla="*/ 3580688 h 3580798"/>
              <a:gd name="connsiteX0" fmla="*/ 0 w 5059111"/>
              <a:gd name="connsiteY0" fmla="*/ 0 h 3606434"/>
              <a:gd name="connsiteX1" fmla="*/ 5059111 w 5059111"/>
              <a:gd name="connsiteY1" fmla="*/ 3606325 h 3606434"/>
              <a:gd name="connsiteX0" fmla="*/ 0 w 5050565"/>
              <a:gd name="connsiteY0" fmla="*/ 0 h 3597888"/>
              <a:gd name="connsiteX1" fmla="*/ 5050565 w 5050565"/>
              <a:gd name="connsiteY1" fmla="*/ 3597779 h 3597888"/>
              <a:gd name="connsiteX0" fmla="*/ 0 w 5050565"/>
              <a:gd name="connsiteY0" fmla="*/ 0 h 3597874"/>
              <a:gd name="connsiteX1" fmla="*/ 5050565 w 5050565"/>
              <a:gd name="connsiteY1" fmla="*/ 3597779 h 3597874"/>
              <a:gd name="connsiteX0" fmla="*/ 0 w 5050565"/>
              <a:gd name="connsiteY0" fmla="*/ 0 h 3597779"/>
              <a:gd name="connsiteX1" fmla="*/ 5050565 w 5050565"/>
              <a:gd name="connsiteY1" fmla="*/ 3597779 h 359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0565" h="3597779">
                <a:moveTo>
                  <a:pt x="0" y="0"/>
                </a:moveTo>
                <a:cubicBezTo>
                  <a:pt x="3561" y="1691355"/>
                  <a:pt x="2728525" y="3266846"/>
                  <a:pt x="5050565" y="3597779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7A65E6-1727-4C54-93FF-9EB78E1B088C}"/>
              </a:ext>
            </a:extLst>
          </p:cNvPr>
          <p:cNvGrpSpPr/>
          <p:nvPr/>
        </p:nvGrpSpPr>
        <p:grpSpPr>
          <a:xfrm>
            <a:off x="2779904" y="5305862"/>
            <a:ext cx="2287101" cy="2296543"/>
            <a:chOff x="1086676" y="4462894"/>
            <a:chExt cx="2287101" cy="22965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E0B9EC2-B0E3-4F22-B7FA-0ABD27273AFA}"/>
                </a:ext>
              </a:extLst>
            </p:cNvPr>
            <p:cNvGrpSpPr/>
            <p:nvPr/>
          </p:nvGrpSpPr>
          <p:grpSpPr>
            <a:xfrm>
              <a:off x="1086676" y="4462894"/>
              <a:ext cx="2287101" cy="2296543"/>
              <a:chOff x="2143316" y="5407774"/>
              <a:chExt cx="2287101" cy="2296543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47BAC6DD-D7A1-496D-9206-B10AC8856A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t="9427" r="9504" b="13108"/>
              <a:stretch/>
            </p:blipFill>
            <p:spPr>
              <a:xfrm>
                <a:off x="2676501" y="5826789"/>
                <a:ext cx="1523206" cy="1522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134C39B-F625-431C-966C-5DBD6E42864F}"/>
                  </a:ext>
                </a:extLst>
              </p:cNvPr>
              <p:cNvSpPr txBox="1"/>
              <p:nvPr/>
            </p:nvSpPr>
            <p:spPr>
              <a:xfrm>
                <a:off x="2645705" y="7116089"/>
                <a:ext cx="444352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 = 0 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31F9F8-DC70-40EB-BE18-5032DC9C7A24}"/>
                  </a:ext>
                </a:extLst>
              </p:cNvPr>
              <p:cNvSpPr txBox="1"/>
              <p:nvPr/>
            </p:nvSpPr>
            <p:spPr>
              <a:xfrm>
                <a:off x="2143316" y="5407774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</a:lstStyle>
              <a:p>
                <a:r>
                  <a: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he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247F6F-EF1A-462A-89FA-39D436577B37}"/>
                  </a:ext>
                </a:extLst>
              </p:cNvPr>
              <p:cNvSpPr txBox="1"/>
              <p:nvPr/>
            </p:nvSpPr>
            <p:spPr>
              <a:xfrm>
                <a:off x="3040789" y="7473484"/>
                <a:ext cx="869266" cy="2308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C5667C4-E85C-4298-88CA-14D417F07135}"/>
                  </a:ext>
                </a:extLst>
              </p:cNvPr>
              <p:cNvSpPr txBox="1"/>
              <p:nvPr/>
            </p:nvSpPr>
            <p:spPr>
              <a:xfrm>
                <a:off x="2684714" y="5605189"/>
                <a:ext cx="1501466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T-cell (initial)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F7032B4-2A92-411D-B38E-B15BEF2F7F64}"/>
                  </a:ext>
                </a:extLst>
              </p:cNvPr>
              <p:cNvSpPr txBox="1"/>
              <p:nvPr/>
            </p:nvSpPr>
            <p:spPr>
              <a:xfrm>
                <a:off x="2544549" y="7327226"/>
                <a:ext cx="248786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FEB949-104C-4C94-8C35-D43E3C402AFE}"/>
                  </a:ext>
                </a:extLst>
              </p:cNvPr>
              <p:cNvSpPr txBox="1"/>
              <p:nvPr/>
            </p:nvSpPr>
            <p:spPr>
              <a:xfrm>
                <a:off x="3258154" y="7327226"/>
                <a:ext cx="4407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6A3837-47FF-4305-AED6-211351F78F57}"/>
                  </a:ext>
                </a:extLst>
              </p:cNvPr>
              <p:cNvSpPr txBox="1"/>
              <p:nvPr/>
            </p:nvSpPr>
            <p:spPr>
              <a:xfrm>
                <a:off x="3971916" y="7327225"/>
                <a:ext cx="458501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09A5BF-8598-4669-BAFC-7A3D7A972B88}"/>
                </a:ext>
              </a:extLst>
            </p:cNvPr>
            <p:cNvSpPr txBox="1"/>
            <p:nvPr/>
          </p:nvSpPr>
          <p:spPr>
            <a:xfrm rot="16200000">
              <a:off x="751273" y="5563486"/>
              <a:ext cx="95619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7936FD-E02C-4CD8-9487-929117954FE5}"/>
                </a:ext>
              </a:extLst>
            </p:cNvPr>
            <p:cNvSpPr txBox="1"/>
            <p:nvPr/>
          </p:nvSpPr>
          <p:spPr>
            <a:xfrm>
              <a:off x="1428764" y="6296502"/>
              <a:ext cx="248786" cy="2308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D1725D-D30C-4E89-A467-350E5F9A172F}"/>
                </a:ext>
              </a:extLst>
            </p:cNvPr>
            <p:cNvSpPr txBox="1"/>
            <p:nvPr/>
          </p:nvSpPr>
          <p:spPr>
            <a:xfrm>
              <a:off x="1230305" y="5534693"/>
              <a:ext cx="44073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4D968D-1823-477E-A0DE-C5E918EFA84B}"/>
                </a:ext>
              </a:extLst>
            </p:cNvPr>
            <p:cNvSpPr txBox="1"/>
            <p:nvPr/>
          </p:nvSpPr>
          <p:spPr>
            <a:xfrm>
              <a:off x="1221421" y="4778089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442426-2E88-4F7C-9688-EB8D3C688B2D}"/>
              </a:ext>
            </a:extLst>
          </p:cNvPr>
          <p:cNvGrpSpPr/>
          <p:nvPr/>
        </p:nvGrpSpPr>
        <p:grpSpPr>
          <a:xfrm>
            <a:off x="6670566" y="5621057"/>
            <a:ext cx="613521" cy="1734912"/>
            <a:chOff x="5023058" y="4778089"/>
            <a:chExt cx="613521" cy="173491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327804E-ADA6-41F7-9A57-1555E2DCEBF1}"/>
                </a:ext>
              </a:extLst>
            </p:cNvPr>
            <p:cNvSpPr/>
            <p:nvPr/>
          </p:nvSpPr>
          <p:spPr>
            <a:xfrm>
              <a:off x="5023058" y="4875672"/>
              <a:ext cx="131577" cy="153395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8F3AD2-9126-49CD-A6D5-8E75A1F03265}"/>
                </a:ext>
              </a:extLst>
            </p:cNvPr>
            <p:cNvSpPr txBox="1"/>
            <p:nvPr/>
          </p:nvSpPr>
          <p:spPr>
            <a:xfrm>
              <a:off x="5095593" y="6282169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 nm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AF74AB-DE12-4D61-B510-EFFF5F97C4CC}"/>
                </a:ext>
              </a:extLst>
            </p:cNvPr>
            <p:cNvSpPr txBox="1"/>
            <p:nvPr/>
          </p:nvSpPr>
          <p:spPr>
            <a:xfrm>
              <a:off x="5095593" y="4778089"/>
              <a:ext cx="5409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70 nm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B3A8B9-8779-452F-A473-7B91993F4731}"/>
              </a:ext>
            </a:extLst>
          </p:cNvPr>
          <p:cNvCxnSpPr/>
          <p:nvPr/>
        </p:nvCxnSpPr>
        <p:spPr>
          <a:xfrm flipV="1">
            <a:off x="723231" y="5719378"/>
            <a:ext cx="0" cy="15227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E9A1C-3CAD-4AA9-B7ED-F3D4223E16BE}"/>
              </a:ext>
            </a:extLst>
          </p:cNvPr>
          <p:cNvCxnSpPr/>
          <p:nvPr/>
        </p:nvCxnSpPr>
        <p:spPr>
          <a:xfrm flipH="1">
            <a:off x="668500" y="5998225"/>
            <a:ext cx="512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F53E4E-FDAD-4BCC-AA05-8C2972996B37}"/>
              </a:ext>
            </a:extLst>
          </p:cNvPr>
          <p:cNvCxnSpPr/>
          <p:nvPr/>
        </p:nvCxnSpPr>
        <p:spPr>
          <a:xfrm flipH="1">
            <a:off x="668500" y="6767001"/>
            <a:ext cx="512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115019-F781-4134-B511-4AF8AEC20BD9}"/>
              </a:ext>
            </a:extLst>
          </p:cNvPr>
          <p:cNvCxnSpPr/>
          <p:nvPr/>
        </p:nvCxnSpPr>
        <p:spPr>
          <a:xfrm flipH="1">
            <a:off x="668500" y="7023260"/>
            <a:ext cx="512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566E14-3E9E-4979-960C-C3BB56D5EB91}"/>
              </a:ext>
            </a:extLst>
          </p:cNvPr>
          <p:cNvCxnSpPr/>
          <p:nvPr/>
        </p:nvCxnSpPr>
        <p:spPr>
          <a:xfrm flipH="1">
            <a:off x="668500" y="6254483"/>
            <a:ext cx="512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55DF36D-4CE6-4D6A-AC36-647B991E1EEC}"/>
              </a:ext>
            </a:extLst>
          </p:cNvPr>
          <p:cNvCxnSpPr/>
          <p:nvPr/>
        </p:nvCxnSpPr>
        <p:spPr>
          <a:xfrm flipH="1">
            <a:off x="668500" y="6510742"/>
            <a:ext cx="5125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F50ED7-953A-481D-9184-B2A183B4C2AE}"/>
              </a:ext>
            </a:extLst>
          </p:cNvPr>
          <p:cNvSpPr txBox="1"/>
          <p:nvPr/>
        </p:nvSpPr>
        <p:spPr>
          <a:xfrm>
            <a:off x="407286" y="5890457"/>
            <a:ext cx="31290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DC4931-BFEA-4DFD-BA05-003D20507598}"/>
              </a:ext>
            </a:extLst>
          </p:cNvPr>
          <p:cNvSpPr txBox="1"/>
          <p:nvPr/>
        </p:nvSpPr>
        <p:spPr>
          <a:xfrm>
            <a:off x="407290" y="6141535"/>
            <a:ext cx="31290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52EC22-B017-4569-8537-F9748D068ADD}"/>
              </a:ext>
            </a:extLst>
          </p:cNvPr>
          <p:cNvSpPr txBox="1"/>
          <p:nvPr/>
        </p:nvSpPr>
        <p:spPr>
          <a:xfrm>
            <a:off x="407296" y="6400664"/>
            <a:ext cx="31290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44C0CB-E4B7-4C84-B9F1-07CA4818C31B}"/>
              </a:ext>
            </a:extLst>
          </p:cNvPr>
          <p:cNvSpPr txBox="1"/>
          <p:nvPr/>
        </p:nvSpPr>
        <p:spPr>
          <a:xfrm>
            <a:off x="407302" y="6658752"/>
            <a:ext cx="31290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E2EA61-44C9-4219-89AA-54E8E53B735E}"/>
              </a:ext>
            </a:extLst>
          </p:cNvPr>
          <p:cNvSpPr txBox="1"/>
          <p:nvPr/>
        </p:nvSpPr>
        <p:spPr>
          <a:xfrm>
            <a:off x="407303" y="6915012"/>
            <a:ext cx="31290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DF5427-5BD3-424B-97EF-E27CF4853E7B}"/>
              </a:ext>
            </a:extLst>
          </p:cNvPr>
          <p:cNvSpPr txBox="1"/>
          <p:nvPr/>
        </p:nvSpPr>
        <p:spPr>
          <a:xfrm>
            <a:off x="464337" y="7143354"/>
            <a:ext cx="24878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F6570D-D8E9-457F-9FD9-1CDEC34B9B6A}"/>
              </a:ext>
            </a:extLst>
          </p:cNvPr>
          <p:cNvCxnSpPr/>
          <p:nvPr/>
        </p:nvCxnSpPr>
        <p:spPr>
          <a:xfrm flipV="1">
            <a:off x="1454919" y="5731629"/>
            <a:ext cx="0" cy="15227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E5FA03C-A730-4D8F-A511-B42081AB127D}"/>
              </a:ext>
            </a:extLst>
          </p:cNvPr>
          <p:cNvSpPr txBox="1"/>
          <p:nvPr/>
        </p:nvSpPr>
        <p:spPr>
          <a:xfrm>
            <a:off x="391872" y="5624201"/>
            <a:ext cx="344967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nm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CE5B6-1F51-4B61-BFCF-55F183B8A606}"/>
              </a:ext>
            </a:extLst>
          </p:cNvPr>
          <p:cNvSpPr txBox="1"/>
          <p:nvPr/>
        </p:nvSpPr>
        <p:spPr>
          <a:xfrm>
            <a:off x="813416" y="6176098"/>
            <a:ext cx="671979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Attraction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1BED84-1262-4977-A187-AF3E8DDE3A54}"/>
              </a:ext>
            </a:extLst>
          </p:cNvPr>
          <p:cNvSpPr txBox="1"/>
          <p:nvPr/>
        </p:nvSpPr>
        <p:spPr>
          <a:xfrm>
            <a:off x="1488003" y="6176098"/>
            <a:ext cx="697627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Repulsion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8AEDA0-1937-494B-B615-79B1E1AF9C44}"/>
              </a:ext>
            </a:extLst>
          </p:cNvPr>
          <p:cNvSpPr txBox="1"/>
          <p:nvPr/>
        </p:nvSpPr>
        <p:spPr>
          <a:xfrm>
            <a:off x="5485552" y="2169082"/>
            <a:ext cx="45351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l-G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</a:t>
            </a:r>
            <a:r>
              <a:rPr lang="en-US" sz="9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i,j</a:t>
            </a:r>
            <a:endParaRPr lang="he-IL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28C400-6D19-4E43-A403-9F7F672C74DB}"/>
              </a:ext>
            </a:extLst>
          </p:cNvPr>
          <p:cNvSpPr txBox="1"/>
          <p:nvPr/>
        </p:nvSpPr>
        <p:spPr>
          <a:xfrm>
            <a:off x="3630712" y="1982147"/>
            <a:ext cx="65471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T-cell</a:t>
            </a:r>
            <a:endParaRPr lang="he-IL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74D0F5-0FB2-49EC-A183-9E47F94EF161}"/>
              </a:ext>
            </a:extLst>
          </p:cNvPr>
          <p:cNvSpPr txBox="1"/>
          <p:nvPr/>
        </p:nvSpPr>
        <p:spPr>
          <a:xfrm>
            <a:off x="5005082" y="1991795"/>
            <a:ext cx="35867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i,j</a:t>
            </a:r>
            <a:endParaRPr lang="he-IL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A66EDA-0A68-4F64-A5E8-2A496EA2F2E7}"/>
              </a:ext>
            </a:extLst>
          </p:cNvPr>
          <p:cNvSpPr txBox="1"/>
          <p:nvPr/>
        </p:nvSpPr>
        <p:spPr>
          <a:xfrm>
            <a:off x="5005082" y="5045237"/>
            <a:ext cx="35867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i,j</a:t>
            </a:r>
            <a:endParaRPr lang="he-IL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5E19A3-D871-4554-A522-E26EA4A16940}"/>
              </a:ext>
            </a:extLst>
          </p:cNvPr>
          <p:cNvSpPr txBox="1"/>
          <p:nvPr/>
        </p:nvSpPr>
        <p:spPr>
          <a:xfrm>
            <a:off x="3650390" y="5064945"/>
            <a:ext cx="654719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APC</a:t>
            </a:r>
            <a:endParaRPr lang="he-IL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7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B3F4A-E49E-471C-A4E6-DFB324528733}"/>
              </a:ext>
            </a:extLst>
          </p:cNvPr>
          <p:cNvSpPr txBox="1"/>
          <p:nvPr/>
        </p:nvSpPr>
        <p:spPr>
          <a:xfrm>
            <a:off x="11263" y="5323"/>
            <a:ext cx="610577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S1 - Model 1 – kinetic segregation (KS) – Physical model + </a:t>
            </a:r>
            <a:r>
              <a:rPr lang="en-US" sz="1600" dirty="0" err="1"/>
              <a:t>InterCells</a:t>
            </a:r>
            <a:endParaRPr lang="he-I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54638F-334D-4362-A94E-64CBE36AB455}"/>
              </a:ext>
            </a:extLst>
          </p:cNvPr>
          <p:cNvGrpSpPr/>
          <p:nvPr/>
        </p:nvGrpSpPr>
        <p:grpSpPr>
          <a:xfrm>
            <a:off x="3718726" y="5503277"/>
            <a:ext cx="1885868" cy="2099127"/>
            <a:chOff x="4601058" y="5605189"/>
            <a:chExt cx="1885868" cy="20991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A4EE69-4847-4F4E-AAF6-29064F955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1" t="9403" r="9544" b="13133"/>
            <a:stretch/>
          </p:blipFill>
          <p:spPr>
            <a:xfrm>
              <a:off x="4730973" y="5826302"/>
              <a:ext cx="1523206" cy="15229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D343EC-AA32-43D8-8F09-4E00C17BFCFF}"/>
                </a:ext>
              </a:extLst>
            </p:cNvPr>
            <p:cNvSpPr txBox="1"/>
            <p:nvPr/>
          </p:nvSpPr>
          <p:spPr>
            <a:xfrm>
              <a:off x="4700404" y="7120682"/>
              <a:ext cx="752129" cy="2308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 = 100sec 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A67DF-D1E1-4A3D-9320-E4B4549388AC}"/>
                </a:ext>
              </a:extLst>
            </p:cNvPr>
            <p:cNvSpPr txBox="1"/>
            <p:nvPr/>
          </p:nvSpPr>
          <p:spPr>
            <a:xfrm>
              <a:off x="4665077" y="5787058"/>
              <a:ext cx="287258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256D8-EAFE-437F-83EB-B62AB7344342}"/>
                </a:ext>
              </a:extLst>
            </p:cNvPr>
            <p:cNvSpPr txBox="1"/>
            <p:nvPr/>
          </p:nvSpPr>
          <p:spPr>
            <a:xfrm>
              <a:off x="4601058" y="7329326"/>
              <a:ext cx="248786" cy="2308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DBEFEB-9C04-41BD-B410-A935B2EA19AA}"/>
                </a:ext>
              </a:extLst>
            </p:cNvPr>
            <p:cNvSpPr txBox="1"/>
            <p:nvPr/>
          </p:nvSpPr>
          <p:spPr>
            <a:xfrm>
              <a:off x="5314663" y="7329326"/>
              <a:ext cx="44073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D09C1-F133-41F6-A61A-AC2C4150C42E}"/>
                </a:ext>
              </a:extLst>
            </p:cNvPr>
            <p:cNvSpPr txBox="1"/>
            <p:nvPr/>
          </p:nvSpPr>
          <p:spPr>
            <a:xfrm>
              <a:off x="6028425" y="7329325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EF3F4A-B339-4281-8AE6-5BCAD5C590AA}"/>
                </a:ext>
              </a:extLst>
            </p:cNvPr>
            <p:cNvSpPr txBox="1"/>
            <p:nvPr/>
          </p:nvSpPr>
          <p:spPr>
            <a:xfrm>
              <a:off x="5100613" y="7473484"/>
              <a:ext cx="86926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5E925-69A2-4F65-BCD0-E2AF265DA6F3}"/>
                </a:ext>
              </a:extLst>
            </p:cNvPr>
            <p:cNvSpPr txBox="1"/>
            <p:nvPr/>
          </p:nvSpPr>
          <p:spPr>
            <a:xfrm>
              <a:off x="4759819" y="5605189"/>
              <a:ext cx="1443145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T-cell (final)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D97B07-F9F3-4E98-830B-F23D1176887E}"/>
              </a:ext>
            </a:extLst>
          </p:cNvPr>
          <p:cNvGrpSpPr/>
          <p:nvPr/>
        </p:nvGrpSpPr>
        <p:grpSpPr>
          <a:xfrm>
            <a:off x="1790157" y="3310553"/>
            <a:ext cx="1800721" cy="1763309"/>
            <a:chOff x="2375309" y="3412465"/>
            <a:chExt cx="1800721" cy="17633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8405F-42AE-4D14-AFFC-0B43AE364825}"/>
                </a:ext>
              </a:extLst>
            </p:cNvPr>
            <p:cNvSpPr txBox="1"/>
            <p:nvPr/>
          </p:nvSpPr>
          <p:spPr>
            <a:xfrm>
              <a:off x="2890851" y="3412465"/>
              <a:ext cx="960519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Physical model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AD6D14-0F34-48CA-BE2A-D4716F37EAE6}"/>
                </a:ext>
              </a:extLst>
            </p:cNvPr>
            <p:cNvGrpSpPr/>
            <p:nvPr/>
          </p:nvGrpSpPr>
          <p:grpSpPr>
            <a:xfrm>
              <a:off x="2588765" y="3694193"/>
              <a:ext cx="1587265" cy="1481581"/>
              <a:chOff x="2619319" y="3563155"/>
              <a:chExt cx="1596693" cy="16126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0740D1-626D-4301-A558-0E77AA5B70AB}"/>
                  </a:ext>
                </a:extLst>
              </p:cNvPr>
              <p:cNvGrpSpPr/>
              <p:nvPr/>
            </p:nvGrpSpPr>
            <p:grpSpPr>
              <a:xfrm>
                <a:off x="2713123" y="5004471"/>
                <a:ext cx="1485505" cy="169946"/>
                <a:chOff x="22488525" y="36004500"/>
                <a:chExt cx="6315075" cy="920035"/>
              </a:xfrm>
            </p:grpSpPr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3D11E2E9-5B7D-4A1D-B6D2-1AC0C5C6ABC2}"/>
                    </a:ext>
                  </a:extLst>
                </p:cNvPr>
                <p:cNvSpPr/>
                <p:nvPr/>
              </p:nvSpPr>
              <p:spPr>
                <a:xfrm>
                  <a:off x="22488525" y="36004500"/>
                  <a:ext cx="6315075" cy="914400"/>
                </a:xfrm>
                <a:custGeom>
                  <a:avLst/>
                  <a:gdLst>
                    <a:gd name="connsiteX0" fmla="*/ 0 w 5400675"/>
                    <a:gd name="connsiteY0" fmla="*/ 0 h 914400"/>
                    <a:gd name="connsiteX1" fmla="*/ 5400675 w 5400675"/>
                    <a:gd name="connsiteY1" fmla="*/ 0 h 914400"/>
                    <a:gd name="connsiteX2" fmla="*/ 5400675 w 5400675"/>
                    <a:gd name="connsiteY2" fmla="*/ 914400 h 914400"/>
                    <a:gd name="connsiteX3" fmla="*/ 0 w 5400675"/>
                    <a:gd name="connsiteY3" fmla="*/ 914400 h 914400"/>
                    <a:gd name="connsiteX4" fmla="*/ 0 w 5400675"/>
                    <a:gd name="connsiteY4" fmla="*/ 0 h 914400"/>
                    <a:gd name="connsiteX0" fmla="*/ 0 w 6074444"/>
                    <a:gd name="connsiteY0" fmla="*/ 0 h 914400"/>
                    <a:gd name="connsiteX1" fmla="*/ 6074444 w 6074444"/>
                    <a:gd name="connsiteY1" fmla="*/ 0 h 914400"/>
                    <a:gd name="connsiteX2" fmla="*/ 6074444 w 6074444"/>
                    <a:gd name="connsiteY2" fmla="*/ 914400 h 914400"/>
                    <a:gd name="connsiteX3" fmla="*/ 673769 w 6074444"/>
                    <a:gd name="connsiteY3" fmla="*/ 914400 h 914400"/>
                    <a:gd name="connsiteX4" fmla="*/ 0 w 6074444"/>
                    <a:gd name="connsiteY4" fmla="*/ 0 h 914400"/>
                    <a:gd name="connsiteX0" fmla="*/ 0 w 6074444"/>
                    <a:gd name="connsiteY0" fmla="*/ 0 h 914400"/>
                    <a:gd name="connsiteX1" fmla="*/ 5641308 w 6074444"/>
                    <a:gd name="connsiteY1" fmla="*/ 0 h 914400"/>
                    <a:gd name="connsiteX2" fmla="*/ 6074444 w 6074444"/>
                    <a:gd name="connsiteY2" fmla="*/ 914400 h 914400"/>
                    <a:gd name="connsiteX3" fmla="*/ 673769 w 6074444"/>
                    <a:gd name="connsiteY3" fmla="*/ 914400 h 914400"/>
                    <a:gd name="connsiteX4" fmla="*/ 0 w 6074444"/>
                    <a:gd name="connsiteY4" fmla="*/ 0 h 914400"/>
                    <a:gd name="connsiteX0" fmla="*/ 240631 w 6315075"/>
                    <a:gd name="connsiteY0" fmla="*/ 0 h 914400"/>
                    <a:gd name="connsiteX1" fmla="*/ 5881939 w 6315075"/>
                    <a:gd name="connsiteY1" fmla="*/ 0 h 914400"/>
                    <a:gd name="connsiteX2" fmla="*/ 6315075 w 6315075"/>
                    <a:gd name="connsiteY2" fmla="*/ 914400 h 914400"/>
                    <a:gd name="connsiteX3" fmla="*/ 0 w 6315075"/>
                    <a:gd name="connsiteY3" fmla="*/ 914400 h 914400"/>
                    <a:gd name="connsiteX4" fmla="*/ 240631 w 6315075"/>
                    <a:gd name="connsiteY4" fmla="*/ 0 h 914400"/>
                    <a:gd name="connsiteX0" fmla="*/ 499049 w 6315075"/>
                    <a:gd name="connsiteY0" fmla="*/ 0 h 914400"/>
                    <a:gd name="connsiteX1" fmla="*/ 5881939 w 6315075"/>
                    <a:gd name="connsiteY1" fmla="*/ 0 h 914400"/>
                    <a:gd name="connsiteX2" fmla="*/ 6315075 w 6315075"/>
                    <a:gd name="connsiteY2" fmla="*/ 914400 h 914400"/>
                    <a:gd name="connsiteX3" fmla="*/ 0 w 6315075"/>
                    <a:gd name="connsiteY3" fmla="*/ 914400 h 914400"/>
                    <a:gd name="connsiteX4" fmla="*/ 499049 w 6315075"/>
                    <a:gd name="connsiteY4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15075" h="914400">
                      <a:moveTo>
                        <a:pt x="499049" y="0"/>
                      </a:moveTo>
                      <a:lnTo>
                        <a:pt x="5881939" y="0"/>
                      </a:lnTo>
                      <a:lnTo>
                        <a:pt x="6315075" y="914400"/>
                      </a:lnTo>
                      <a:lnTo>
                        <a:pt x="0" y="914400"/>
                      </a:lnTo>
                      <a:lnTo>
                        <a:pt x="499049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8CD8E41-2302-43F6-B336-210FD61EF372}"/>
                    </a:ext>
                  </a:extLst>
                </p:cNvPr>
                <p:cNvCxnSpPr/>
                <p:nvPr/>
              </p:nvCxnSpPr>
              <p:spPr>
                <a:xfrm>
                  <a:off x="22820614" y="36355509"/>
                  <a:ext cx="572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46F7120-9FA2-46FF-850A-76AAD507009A}"/>
                    </a:ext>
                  </a:extLst>
                </p:cNvPr>
                <p:cNvCxnSpPr/>
                <p:nvPr/>
              </p:nvCxnSpPr>
              <p:spPr>
                <a:xfrm>
                  <a:off x="22681120" y="36552897"/>
                  <a:ext cx="5940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3541467-8EE9-447D-9CFE-62B4DFD8434D}"/>
                    </a:ext>
                  </a:extLst>
                </p:cNvPr>
                <p:cNvCxnSpPr/>
                <p:nvPr/>
              </p:nvCxnSpPr>
              <p:spPr>
                <a:xfrm flipV="1">
                  <a:off x="25022984" y="36004500"/>
                  <a:ext cx="108000" cy="91440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1FBF15A-22AE-4878-B92F-8C703AC9944B}"/>
                    </a:ext>
                  </a:extLst>
                </p:cNvPr>
                <p:cNvCxnSpPr/>
                <p:nvPr/>
              </p:nvCxnSpPr>
              <p:spPr>
                <a:xfrm flipH="1" flipV="1">
                  <a:off x="26216438" y="36004500"/>
                  <a:ext cx="72000" cy="920035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AEBF3D5-DC02-440D-8660-72017015582B}"/>
                    </a:ext>
                  </a:extLst>
                </p:cNvPr>
                <p:cNvCxnSpPr/>
                <p:nvPr/>
              </p:nvCxnSpPr>
              <p:spPr>
                <a:xfrm flipV="1">
                  <a:off x="23750789" y="36004500"/>
                  <a:ext cx="324000" cy="920035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048B4C3-9687-47D0-A104-0199C82805B9}"/>
                    </a:ext>
                  </a:extLst>
                </p:cNvPr>
                <p:cNvCxnSpPr/>
                <p:nvPr/>
              </p:nvCxnSpPr>
              <p:spPr>
                <a:xfrm flipH="1" flipV="1">
                  <a:off x="27301545" y="36004500"/>
                  <a:ext cx="253458" cy="91440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289D4D-59CF-4437-B8FB-65EF0804B700}"/>
                    </a:ext>
                  </a:extLst>
                </p:cNvPr>
                <p:cNvCxnSpPr/>
                <p:nvPr/>
              </p:nvCxnSpPr>
              <p:spPr>
                <a:xfrm>
                  <a:off x="22624801" y="36735114"/>
                  <a:ext cx="608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AD68DE9-39E1-40FE-9799-0D7B6BE93E06}"/>
                    </a:ext>
                  </a:extLst>
                </p:cNvPr>
                <p:cNvCxnSpPr/>
                <p:nvPr/>
              </p:nvCxnSpPr>
              <p:spPr>
                <a:xfrm>
                  <a:off x="22903093" y="36183402"/>
                  <a:ext cx="5544000" cy="0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F0610EB-7F43-4C07-B6E7-52693CCF61A4}"/>
                  </a:ext>
                </a:extLst>
              </p:cNvPr>
              <p:cNvCxnSpPr/>
              <p:nvPr/>
            </p:nvCxnSpPr>
            <p:spPr>
              <a:xfrm flipH="1" flipV="1">
                <a:off x="4215130" y="3563155"/>
                <a:ext cx="882" cy="16126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0D8B594-A10F-4E72-9EF2-D49A293235C9}"/>
                  </a:ext>
                </a:extLst>
              </p:cNvPr>
              <p:cNvGrpSpPr/>
              <p:nvPr/>
            </p:nvGrpSpPr>
            <p:grpSpPr>
              <a:xfrm>
                <a:off x="2716733" y="3569463"/>
                <a:ext cx="1483264" cy="703219"/>
                <a:chOff x="1726686" y="5015354"/>
                <a:chExt cx="2964498" cy="1456572"/>
              </a:xfrm>
            </p:grpSpPr>
            <p:sp>
              <p:nvSpPr>
                <p:cNvPr id="28" name="Rectangle 38">
                  <a:extLst>
                    <a:ext uri="{FF2B5EF4-FFF2-40B4-BE49-F238E27FC236}">
                      <a16:creationId xmlns:a16="http://schemas.microsoft.com/office/drawing/2014/main" id="{B2EFE680-0F69-4EB0-9F4E-8E6898F7B3C8}"/>
                    </a:ext>
                  </a:extLst>
                </p:cNvPr>
                <p:cNvSpPr/>
                <p:nvPr/>
              </p:nvSpPr>
              <p:spPr>
                <a:xfrm>
                  <a:off x="1726686" y="5015354"/>
                  <a:ext cx="618735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DD679384-40E3-4C86-8D0A-5E3E1AEE6489}"/>
                    </a:ext>
                  </a:extLst>
                </p:cNvPr>
                <p:cNvSpPr/>
                <p:nvPr/>
              </p:nvSpPr>
              <p:spPr>
                <a:xfrm>
                  <a:off x="1755389" y="5193870"/>
                  <a:ext cx="618735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0" name="Rectangle 38">
                  <a:extLst>
                    <a:ext uri="{FF2B5EF4-FFF2-40B4-BE49-F238E27FC236}">
                      <a16:creationId xmlns:a16="http://schemas.microsoft.com/office/drawing/2014/main" id="{0F49AA98-F7FF-493F-A269-8008B454FF28}"/>
                    </a:ext>
                  </a:extLst>
                </p:cNvPr>
                <p:cNvSpPr/>
                <p:nvPr/>
              </p:nvSpPr>
              <p:spPr>
                <a:xfrm>
                  <a:off x="1797680" y="5410280"/>
                  <a:ext cx="600611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018" h="96549">
                      <a:moveTo>
                        <a:pt x="0" y="0"/>
                      </a:moveTo>
                      <a:lnTo>
                        <a:pt x="574014" y="0"/>
                      </a:lnTo>
                      <a:lnTo>
                        <a:pt x="60601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id="{11CD1261-7CAE-494A-9485-2240EA9E22B5}"/>
                    </a:ext>
                  </a:extLst>
                </p:cNvPr>
                <p:cNvSpPr/>
                <p:nvPr/>
              </p:nvSpPr>
              <p:spPr>
                <a:xfrm>
                  <a:off x="1844502" y="5545027"/>
                  <a:ext cx="57795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2" name="Rectangle 38">
                  <a:extLst>
                    <a:ext uri="{FF2B5EF4-FFF2-40B4-BE49-F238E27FC236}">
                      <a16:creationId xmlns:a16="http://schemas.microsoft.com/office/drawing/2014/main" id="{17A19B5D-E667-4B5F-8B7D-44A39D7E7BE4}"/>
                    </a:ext>
                  </a:extLst>
                </p:cNvPr>
                <p:cNvSpPr/>
                <p:nvPr/>
              </p:nvSpPr>
              <p:spPr>
                <a:xfrm>
                  <a:off x="1868669" y="5704206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3" name="Rectangle 38">
                  <a:extLst>
                    <a:ext uri="{FF2B5EF4-FFF2-40B4-BE49-F238E27FC236}">
                      <a16:creationId xmlns:a16="http://schemas.microsoft.com/office/drawing/2014/main" id="{8E8A5FDD-F1C9-4C87-A3D9-31FF3149E13A}"/>
                    </a:ext>
                  </a:extLst>
                </p:cNvPr>
                <p:cNvSpPr/>
                <p:nvPr/>
              </p:nvSpPr>
              <p:spPr>
                <a:xfrm>
                  <a:off x="2317662" y="5046525"/>
                  <a:ext cx="595864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229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01229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4" name="Rectangle 38">
                  <a:extLst>
                    <a:ext uri="{FF2B5EF4-FFF2-40B4-BE49-F238E27FC236}">
                      <a16:creationId xmlns:a16="http://schemas.microsoft.com/office/drawing/2014/main" id="{9FCBF4AC-1838-40B4-9A51-E0D4120FAC67}"/>
                    </a:ext>
                  </a:extLst>
                </p:cNvPr>
                <p:cNvSpPr/>
                <p:nvPr/>
              </p:nvSpPr>
              <p:spPr>
                <a:xfrm flipH="1">
                  <a:off x="4072449" y="5021552"/>
                  <a:ext cx="618735" cy="94223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74CF0972-0799-4070-9374-725DB2AA5046}"/>
                    </a:ext>
                  </a:extLst>
                </p:cNvPr>
                <p:cNvSpPr/>
                <p:nvPr/>
              </p:nvSpPr>
              <p:spPr>
                <a:xfrm flipH="1">
                  <a:off x="4051308" y="5193870"/>
                  <a:ext cx="618735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4306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24306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6" name="Rectangle 38">
                  <a:extLst>
                    <a:ext uri="{FF2B5EF4-FFF2-40B4-BE49-F238E27FC236}">
                      <a16:creationId xmlns:a16="http://schemas.microsoft.com/office/drawing/2014/main" id="{15775301-3F97-429C-A9BA-3BE3BFFE94FD}"/>
                    </a:ext>
                  </a:extLst>
                </p:cNvPr>
                <p:cNvSpPr/>
                <p:nvPr/>
              </p:nvSpPr>
              <p:spPr>
                <a:xfrm flipH="1">
                  <a:off x="4012038" y="5488150"/>
                  <a:ext cx="600611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018" h="96549">
                      <a:moveTo>
                        <a:pt x="0" y="0"/>
                      </a:moveTo>
                      <a:lnTo>
                        <a:pt x="574014" y="0"/>
                      </a:lnTo>
                      <a:lnTo>
                        <a:pt x="60601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7" name="Rectangle 38">
                  <a:extLst>
                    <a:ext uri="{FF2B5EF4-FFF2-40B4-BE49-F238E27FC236}">
                      <a16:creationId xmlns:a16="http://schemas.microsoft.com/office/drawing/2014/main" id="{F68CEADB-E5EC-4467-87FF-05E5BC00B025}"/>
                    </a:ext>
                  </a:extLst>
                </p:cNvPr>
                <p:cNvSpPr/>
                <p:nvPr/>
              </p:nvSpPr>
              <p:spPr>
                <a:xfrm flipH="1">
                  <a:off x="3990892" y="5936515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8" name="Rectangle 38">
                  <a:extLst>
                    <a:ext uri="{FF2B5EF4-FFF2-40B4-BE49-F238E27FC236}">
                      <a16:creationId xmlns:a16="http://schemas.microsoft.com/office/drawing/2014/main" id="{EBAA4BFC-90D4-4666-B7D7-17DEF9CC7DCC}"/>
                    </a:ext>
                  </a:extLst>
                </p:cNvPr>
                <p:cNvSpPr/>
                <p:nvPr/>
              </p:nvSpPr>
              <p:spPr>
                <a:xfrm flipH="1">
                  <a:off x="3960684" y="6401134"/>
                  <a:ext cx="57795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74014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10590"/>
                    <a:gd name="connsiteY0" fmla="*/ 0 h 96549"/>
                    <a:gd name="connsiteX1" fmla="*/ 574014 w 610590"/>
                    <a:gd name="connsiteY1" fmla="*/ 0 h 96549"/>
                    <a:gd name="connsiteX2" fmla="*/ 610590 w 610590"/>
                    <a:gd name="connsiteY2" fmla="*/ 96549 h 96549"/>
                    <a:gd name="connsiteX3" fmla="*/ 41148 w 610590"/>
                    <a:gd name="connsiteY3" fmla="*/ 96549 h 96549"/>
                    <a:gd name="connsiteX4" fmla="*/ 0 w 610590"/>
                    <a:gd name="connsiteY4" fmla="*/ 0 h 96549"/>
                    <a:gd name="connsiteX0" fmla="*/ 0 w 606018"/>
                    <a:gd name="connsiteY0" fmla="*/ 0 h 96549"/>
                    <a:gd name="connsiteX1" fmla="*/ 574014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606018"/>
                    <a:gd name="connsiteY0" fmla="*/ 0 h 96549"/>
                    <a:gd name="connsiteX1" fmla="*/ 560298 w 606018"/>
                    <a:gd name="connsiteY1" fmla="*/ 0 h 96549"/>
                    <a:gd name="connsiteX2" fmla="*/ 606018 w 606018"/>
                    <a:gd name="connsiteY2" fmla="*/ 96549 h 96549"/>
                    <a:gd name="connsiteX3" fmla="*/ 41148 w 606018"/>
                    <a:gd name="connsiteY3" fmla="*/ 96549 h 96549"/>
                    <a:gd name="connsiteX4" fmla="*/ 0 w 606018"/>
                    <a:gd name="connsiteY4" fmla="*/ 0 h 96549"/>
                    <a:gd name="connsiteX0" fmla="*/ 0 w 583158"/>
                    <a:gd name="connsiteY0" fmla="*/ 0 h 96549"/>
                    <a:gd name="connsiteX1" fmla="*/ 560298 w 583158"/>
                    <a:gd name="connsiteY1" fmla="*/ 0 h 96549"/>
                    <a:gd name="connsiteX2" fmla="*/ 583158 w 583158"/>
                    <a:gd name="connsiteY2" fmla="*/ 96549 h 96549"/>
                    <a:gd name="connsiteX3" fmla="*/ 41148 w 583158"/>
                    <a:gd name="connsiteY3" fmla="*/ 96549 h 96549"/>
                    <a:gd name="connsiteX4" fmla="*/ 0 w 583158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158" h="96549">
                      <a:moveTo>
                        <a:pt x="0" y="0"/>
                      </a:moveTo>
                      <a:lnTo>
                        <a:pt x="560298" y="0"/>
                      </a:lnTo>
                      <a:lnTo>
                        <a:pt x="583158" y="96549"/>
                      </a:lnTo>
                      <a:lnTo>
                        <a:pt x="41148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5F48585-C836-43B0-BAE5-D125183B2097}"/>
                    </a:ext>
                  </a:extLst>
                </p:cNvPr>
                <p:cNvSpPr/>
                <p:nvPr/>
              </p:nvSpPr>
              <p:spPr>
                <a:xfrm>
                  <a:off x="2342895" y="5232154"/>
                  <a:ext cx="581570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806" h="96549">
                      <a:moveTo>
                        <a:pt x="0" y="0"/>
                      </a:moveTo>
                      <a:lnTo>
                        <a:pt x="577879" y="0"/>
                      </a:lnTo>
                      <a:lnTo>
                        <a:pt x="586806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4C0288AD-96C8-4F67-87F6-E66DCCA89EC5}"/>
                    </a:ext>
                  </a:extLst>
                </p:cNvPr>
                <p:cNvSpPr/>
                <p:nvPr/>
              </p:nvSpPr>
              <p:spPr>
                <a:xfrm>
                  <a:off x="2370986" y="5430073"/>
                  <a:ext cx="558994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77879 w 586806"/>
                    <a:gd name="connsiteY2" fmla="*/ 0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86806"/>
                    <a:gd name="connsiteY0" fmla="*/ 2884 h 99433"/>
                    <a:gd name="connsiteX1" fmla="*/ 564027 w 586806"/>
                    <a:gd name="connsiteY1" fmla="*/ 3734 h 99433"/>
                    <a:gd name="connsiteX2" fmla="*/ 557687 w 586806"/>
                    <a:gd name="connsiteY2" fmla="*/ 0 h 99433"/>
                    <a:gd name="connsiteX3" fmla="*/ 586806 w 586806"/>
                    <a:gd name="connsiteY3" fmla="*/ 96548 h 99433"/>
                    <a:gd name="connsiteX4" fmla="*/ 27432 w 586806"/>
                    <a:gd name="connsiteY4" fmla="*/ 99433 h 99433"/>
                    <a:gd name="connsiteX5" fmla="*/ 0 w 586806"/>
                    <a:gd name="connsiteY5" fmla="*/ 2884 h 99433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57687 w 586806"/>
                    <a:gd name="connsiteY2" fmla="*/ 2885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72383"/>
                    <a:gd name="connsiteY0" fmla="*/ 0 h 96549"/>
                    <a:gd name="connsiteX1" fmla="*/ 564027 w 572383"/>
                    <a:gd name="connsiteY1" fmla="*/ 850 h 96549"/>
                    <a:gd name="connsiteX2" fmla="*/ 557687 w 572383"/>
                    <a:gd name="connsiteY2" fmla="*/ 2885 h 96549"/>
                    <a:gd name="connsiteX3" fmla="*/ 572383 w 572383"/>
                    <a:gd name="connsiteY3" fmla="*/ 93664 h 96549"/>
                    <a:gd name="connsiteX4" fmla="*/ 27432 w 572383"/>
                    <a:gd name="connsiteY4" fmla="*/ 96549 h 96549"/>
                    <a:gd name="connsiteX5" fmla="*/ 0 w 572383"/>
                    <a:gd name="connsiteY5" fmla="*/ 0 h 96549"/>
                    <a:gd name="connsiteX0" fmla="*/ 0 w 564027"/>
                    <a:gd name="connsiteY0" fmla="*/ 0 h 96549"/>
                    <a:gd name="connsiteX1" fmla="*/ 564027 w 564027"/>
                    <a:gd name="connsiteY1" fmla="*/ 850 h 96549"/>
                    <a:gd name="connsiteX2" fmla="*/ 557687 w 564027"/>
                    <a:gd name="connsiteY2" fmla="*/ 2885 h 96549"/>
                    <a:gd name="connsiteX3" fmla="*/ 563729 w 564027"/>
                    <a:gd name="connsiteY3" fmla="*/ 93664 h 96549"/>
                    <a:gd name="connsiteX4" fmla="*/ 27432 w 564027"/>
                    <a:gd name="connsiteY4" fmla="*/ 96549 h 96549"/>
                    <a:gd name="connsiteX5" fmla="*/ 0 w 564027"/>
                    <a:gd name="connsiteY5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027" h="96549">
                      <a:moveTo>
                        <a:pt x="0" y="0"/>
                      </a:moveTo>
                      <a:lnTo>
                        <a:pt x="564027" y="850"/>
                      </a:lnTo>
                      <a:lnTo>
                        <a:pt x="557687" y="2885"/>
                      </a:lnTo>
                      <a:lnTo>
                        <a:pt x="563729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1" name="Rectangle 38">
                  <a:extLst>
                    <a:ext uri="{FF2B5EF4-FFF2-40B4-BE49-F238E27FC236}">
                      <a16:creationId xmlns:a16="http://schemas.microsoft.com/office/drawing/2014/main" id="{5BF496CB-BAB7-44F2-8938-3252597F3A6F}"/>
                    </a:ext>
                  </a:extLst>
                </p:cNvPr>
                <p:cNvSpPr/>
                <p:nvPr/>
              </p:nvSpPr>
              <p:spPr>
                <a:xfrm>
                  <a:off x="2394362" y="5584512"/>
                  <a:ext cx="54726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192" h="96549">
                      <a:moveTo>
                        <a:pt x="0" y="0"/>
                      </a:moveTo>
                      <a:lnTo>
                        <a:pt x="534612" y="0"/>
                      </a:lnTo>
                      <a:lnTo>
                        <a:pt x="552192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2" name="Rectangle 38">
                  <a:extLst>
                    <a:ext uri="{FF2B5EF4-FFF2-40B4-BE49-F238E27FC236}">
                      <a16:creationId xmlns:a16="http://schemas.microsoft.com/office/drawing/2014/main" id="{78F8D98D-10C6-415F-9BB8-02204457C2F6}"/>
                    </a:ext>
                  </a:extLst>
                </p:cNvPr>
                <p:cNvSpPr/>
                <p:nvPr/>
              </p:nvSpPr>
              <p:spPr>
                <a:xfrm>
                  <a:off x="2425313" y="5782076"/>
                  <a:ext cx="524395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20190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37770"/>
                    <a:gd name="connsiteY0" fmla="*/ 0 h 96549"/>
                    <a:gd name="connsiteX1" fmla="*/ 520190 w 537770"/>
                    <a:gd name="connsiteY1" fmla="*/ 0 h 96549"/>
                    <a:gd name="connsiteX2" fmla="*/ 537770 w 537770"/>
                    <a:gd name="connsiteY2" fmla="*/ 96549 h 96549"/>
                    <a:gd name="connsiteX3" fmla="*/ 27432 w 537770"/>
                    <a:gd name="connsiteY3" fmla="*/ 96549 h 96549"/>
                    <a:gd name="connsiteX4" fmla="*/ 0 w 537770"/>
                    <a:gd name="connsiteY4" fmla="*/ 0 h 96549"/>
                    <a:gd name="connsiteX0" fmla="*/ 0 w 529116"/>
                    <a:gd name="connsiteY0" fmla="*/ 0 h 96549"/>
                    <a:gd name="connsiteX1" fmla="*/ 520190 w 529116"/>
                    <a:gd name="connsiteY1" fmla="*/ 0 h 96549"/>
                    <a:gd name="connsiteX2" fmla="*/ 529116 w 529116"/>
                    <a:gd name="connsiteY2" fmla="*/ 96549 h 96549"/>
                    <a:gd name="connsiteX3" fmla="*/ 27432 w 529116"/>
                    <a:gd name="connsiteY3" fmla="*/ 96549 h 96549"/>
                    <a:gd name="connsiteX4" fmla="*/ 0 w 52911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116" h="96549">
                      <a:moveTo>
                        <a:pt x="0" y="0"/>
                      </a:moveTo>
                      <a:lnTo>
                        <a:pt x="520190" y="0"/>
                      </a:lnTo>
                      <a:lnTo>
                        <a:pt x="529116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3" name="Rectangle 38">
                  <a:extLst>
                    <a:ext uri="{FF2B5EF4-FFF2-40B4-BE49-F238E27FC236}">
                      <a16:creationId xmlns:a16="http://schemas.microsoft.com/office/drawing/2014/main" id="{24575F81-8C68-4600-9507-1EB88948428A}"/>
                    </a:ext>
                  </a:extLst>
                </p:cNvPr>
                <p:cNvSpPr/>
                <p:nvPr/>
              </p:nvSpPr>
              <p:spPr>
                <a:xfrm>
                  <a:off x="2907806" y="5059440"/>
                  <a:ext cx="595593" cy="103645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0955" h="96549">
                      <a:moveTo>
                        <a:pt x="0" y="0"/>
                      </a:moveTo>
                      <a:lnTo>
                        <a:pt x="600955" y="0"/>
                      </a:lnTo>
                      <a:cubicBezTo>
                        <a:pt x="600085" y="32183"/>
                        <a:pt x="590561" y="64366"/>
                        <a:pt x="589691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4" name="Rectangle 38">
                  <a:extLst>
                    <a:ext uri="{FF2B5EF4-FFF2-40B4-BE49-F238E27FC236}">
                      <a16:creationId xmlns:a16="http://schemas.microsoft.com/office/drawing/2014/main" id="{22FBB8CD-64C4-4BEA-99ED-3CB5D9A28B1B}"/>
                    </a:ext>
                  </a:extLst>
                </p:cNvPr>
                <p:cNvSpPr/>
                <p:nvPr/>
              </p:nvSpPr>
              <p:spPr>
                <a:xfrm flipH="1">
                  <a:off x="3508213" y="5044759"/>
                  <a:ext cx="595864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229" h="96549">
                      <a:moveTo>
                        <a:pt x="0" y="0"/>
                      </a:moveTo>
                      <a:lnTo>
                        <a:pt x="592302" y="0"/>
                      </a:lnTo>
                      <a:lnTo>
                        <a:pt x="601229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44478554-A2D0-441C-8D14-57F4051940FB}"/>
                    </a:ext>
                  </a:extLst>
                </p:cNvPr>
                <p:cNvSpPr/>
                <p:nvPr/>
              </p:nvSpPr>
              <p:spPr>
                <a:xfrm flipH="1">
                  <a:off x="3493026" y="5233390"/>
                  <a:ext cx="581570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806" h="96549">
                      <a:moveTo>
                        <a:pt x="0" y="0"/>
                      </a:moveTo>
                      <a:lnTo>
                        <a:pt x="577879" y="0"/>
                      </a:lnTo>
                      <a:lnTo>
                        <a:pt x="586806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2896A07D-4A1F-4BE4-B044-BDBD6AAC09DB}"/>
                    </a:ext>
                  </a:extLst>
                </p:cNvPr>
                <p:cNvSpPr/>
                <p:nvPr/>
              </p:nvSpPr>
              <p:spPr>
                <a:xfrm flipH="1">
                  <a:off x="3485113" y="5533513"/>
                  <a:ext cx="558994" cy="70792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77879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86806"/>
                    <a:gd name="connsiteY0" fmla="*/ 0 h 96549"/>
                    <a:gd name="connsiteX1" fmla="*/ 577879 w 586806"/>
                    <a:gd name="connsiteY1" fmla="*/ 0 h 96549"/>
                    <a:gd name="connsiteX2" fmla="*/ 586806 w 586806"/>
                    <a:gd name="connsiteY2" fmla="*/ 93664 h 96549"/>
                    <a:gd name="connsiteX3" fmla="*/ 27432 w 586806"/>
                    <a:gd name="connsiteY3" fmla="*/ 96549 h 96549"/>
                    <a:gd name="connsiteX4" fmla="*/ 0 w 586806"/>
                    <a:gd name="connsiteY4" fmla="*/ 0 h 96549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77879 w 586806"/>
                    <a:gd name="connsiteY2" fmla="*/ 0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86806"/>
                    <a:gd name="connsiteY0" fmla="*/ 2884 h 99433"/>
                    <a:gd name="connsiteX1" fmla="*/ 564027 w 586806"/>
                    <a:gd name="connsiteY1" fmla="*/ 3734 h 99433"/>
                    <a:gd name="connsiteX2" fmla="*/ 557687 w 586806"/>
                    <a:gd name="connsiteY2" fmla="*/ 0 h 99433"/>
                    <a:gd name="connsiteX3" fmla="*/ 586806 w 586806"/>
                    <a:gd name="connsiteY3" fmla="*/ 96548 h 99433"/>
                    <a:gd name="connsiteX4" fmla="*/ 27432 w 586806"/>
                    <a:gd name="connsiteY4" fmla="*/ 99433 h 99433"/>
                    <a:gd name="connsiteX5" fmla="*/ 0 w 586806"/>
                    <a:gd name="connsiteY5" fmla="*/ 2884 h 99433"/>
                    <a:gd name="connsiteX0" fmla="*/ 0 w 586806"/>
                    <a:gd name="connsiteY0" fmla="*/ 0 h 96549"/>
                    <a:gd name="connsiteX1" fmla="*/ 564027 w 586806"/>
                    <a:gd name="connsiteY1" fmla="*/ 850 h 96549"/>
                    <a:gd name="connsiteX2" fmla="*/ 557687 w 586806"/>
                    <a:gd name="connsiteY2" fmla="*/ 2885 h 96549"/>
                    <a:gd name="connsiteX3" fmla="*/ 586806 w 586806"/>
                    <a:gd name="connsiteY3" fmla="*/ 93664 h 96549"/>
                    <a:gd name="connsiteX4" fmla="*/ 27432 w 586806"/>
                    <a:gd name="connsiteY4" fmla="*/ 96549 h 96549"/>
                    <a:gd name="connsiteX5" fmla="*/ 0 w 586806"/>
                    <a:gd name="connsiteY5" fmla="*/ 0 h 96549"/>
                    <a:gd name="connsiteX0" fmla="*/ 0 w 572383"/>
                    <a:gd name="connsiteY0" fmla="*/ 0 h 96549"/>
                    <a:gd name="connsiteX1" fmla="*/ 564027 w 572383"/>
                    <a:gd name="connsiteY1" fmla="*/ 850 h 96549"/>
                    <a:gd name="connsiteX2" fmla="*/ 557687 w 572383"/>
                    <a:gd name="connsiteY2" fmla="*/ 2885 h 96549"/>
                    <a:gd name="connsiteX3" fmla="*/ 572383 w 572383"/>
                    <a:gd name="connsiteY3" fmla="*/ 93664 h 96549"/>
                    <a:gd name="connsiteX4" fmla="*/ 27432 w 572383"/>
                    <a:gd name="connsiteY4" fmla="*/ 96549 h 96549"/>
                    <a:gd name="connsiteX5" fmla="*/ 0 w 572383"/>
                    <a:gd name="connsiteY5" fmla="*/ 0 h 96549"/>
                    <a:gd name="connsiteX0" fmla="*/ 0 w 564027"/>
                    <a:gd name="connsiteY0" fmla="*/ 0 h 96549"/>
                    <a:gd name="connsiteX1" fmla="*/ 564027 w 564027"/>
                    <a:gd name="connsiteY1" fmla="*/ 850 h 96549"/>
                    <a:gd name="connsiteX2" fmla="*/ 557687 w 564027"/>
                    <a:gd name="connsiteY2" fmla="*/ 2885 h 96549"/>
                    <a:gd name="connsiteX3" fmla="*/ 563729 w 564027"/>
                    <a:gd name="connsiteY3" fmla="*/ 93664 h 96549"/>
                    <a:gd name="connsiteX4" fmla="*/ 27432 w 564027"/>
                    <a:gd name="connsiteY4" fmla="*/ 96549 h 96549"/>
                    <a:gd name="connsiteX5" fmla="*/ 0 w 564027"/>
                    <a:gd name="connsiteY5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027" h="96549">
                      <a:moveTo>
                        <a:pt x="0" y="0"/>
                      </a:moveTo>
                      <a:lnTo>
                        <a:pt x="564027" y="850"/>
                      </a:lnTo>
                      <a:lnTo>
                        <a:pt x="557687" y="2885"/>
                      </a:lnTo>
                      <a:lnTo>
                        <a:pt x="563729" y="93664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8034C890-AF98-4631-934C-074A1ABE532D}"/>
                    </a:ext>
                  </a:extLst>
                </p:cNvPr>
                <p:cNvSpPr/>
                <p:nvPr/>
              </p:nvSpPr>
              <p:spPr>
                <a:xfrm flipH="1">
                  <a:off x="3462740" y="5885196"/>
                  <a:ext cx="547265" cy="6435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192" h="96549">
                      <a:moveTo>
                        <a:pt x="0" y="0"/>
                      </a:moveTo>
                      <a:lnTo>
                        <a:pt x="534612" y="0"/>
                      </a:lnTo>
                      <a:lnTo>
                        <a:pt x="552192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8" name="Rectangle 38">
                  <a:extLst>
                    <a:ext uri="{FF2B5EF4-FFF2-40B4-BE49-F238E27FC236}">
                      <a16:creationId xmlns:a16="http://schemas.microsoft.com/office/drawing/2014/main" id="{450F70A3-4A58-47B4-BD85-46D276DC9992}"/>
                    </a:ext>
                  </a:extLst>
                </p:cNvPr>
                <p:cNvSpPr/>
                <p:nvPr/>
              </p:nvSpPr>
              <p:spPr>
                <a:xfrm flipH="1">
                  <a:off x="3459380" y="6233660"/>
                  <a:ext cx="524395" cy="6435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96549"/>
                    <a:gd name="connsiteX1" fmla="*/ 543265 w 601229"/>
                    <a:gd name="connsiteY1" fmla="*/ 2885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552192"/>
                    <a:gd name="connsiteY0" fmla="*/ 0 h 96549"/>
                    <a:gd name="connsiteX1" fmla="*/ 543265 w 552192"/>
                    <a:gd name="connsiteY1" fmla="*/ 2885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34612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52192"/>
                    <a:gd name="connsiteY0" fmla="*/ 0 h 96549"/>
                    <a:gd name="connsiteX1" fmla="*/ 520190 w 552192"/>
                    <a:gd name="connsiteY1" fmla="*/ 0 h 96549"/>
                    <a:gd name="connsiteX2" fmla="*/ 552192 w 552192"/>
                    <a:gd name="connsiteY2" fmla="*/ 96549 h 96549"/>
                    <a:gd name="connsiteX3" fmla="*/ 27432 w 552192"/>
                    <a:gd name="connsiteY3" fmla="*/ 96549 h 96549"/>
                    <a:gd name="connsiteX4" fmla="*/ 0 w 552192"/>
                    <a:gd name="connsiteY4" fmla="*/ 0 h 96549"/>
                    <a:gd name="connsiteX0" fmla="*/ 0 w 537770"/>
                    <a:gd name="connsiteY0" fmla="*/ 0 h 96549"/>
                    <a:gd name="connsiteX1" fmla="*/ 520190 w 537770"/>
                    <a:gd name="connsiteY1" fmla="*/ 0 h 96549"/>
                    <a:gd name="connsiteX2" fmla="*/ 537770 w 537770"/>
                    <a:gd name="connsiteY2" fmla="*/ 96549 h 96549"/>
                    <a:gd name="connsiteX3" fmla="*/ 27432 w 537770"/>
                    <a:gd name="connsiteY3" fmla="*/ 96549 h 96549"/>
                    <a:gd name="connsiteX4" fmla="*/ 0 w 537770"/>
                    <a:gd name="connsiteY4" fmla="*/ 0 h 96549"/>
                    <a:gd name="connsiteX0" fmla="*/ 0 w 529116"/>
                    <a:gd name="connsiteY0" fmla="*/ 0 h 96549"/>
                    <a:gd name="connsiteX1" fmla="*/ 520190 w 529116"/>
                    <a:gd name="connsiteY1" fmla="*/ 0 h 96549"/>
                    <a:gd name="connsiteX2" fmla="*/ 529116 w 529116"/>
                    <a:gd name="connsiteY2" fmla="*/ 96549 h 96549"/>
                    <a:gd name="connsiteX3" fmla="*/ 27432 w 529116"/>
                    <a:gd name="connsiteY3" fmla="*/ 96549 h 96549"/>
                    <a:gd name="connsiteX4" fmla="*/ 0 w 529116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116" h="96549">
                      <a:moveTo>
                        <a:pt x="0" y="0"/>
                      </a:moveTo>
                      <a:lnTo>
                        <a:pt x="520190" y="0"/>
                      </a:lnTo>
                      <a:lnTo>
                        <a:pt x="529116" y="96549"/>
                      </a:lnTo>
                      <a:lnTo>
                        <a:pt x="27432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1F81E3EF-FFB8-4796-9920-E1AEFCB53BB1}"/>
                    </a:ext>
                  </a:extLst>
                </p:cNvPr>
                <p:cNvSpPr/>
                <p:nvPr/>
              </p:nvSpPr>
              <p:spPr>
                <a:xfrm>
                  <a:off x="2915883" y="5251947"/>
                  <a:ext cx="581298" cy="85658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532" h="96549">
                      <a:moveTo>
                        <a:pt x="0" y="0"/>
                      </a:moveTo>
                      <a:lnTo>
                        <a:pt x="586532" y="0"/>
                      </a:lnTo>
                      <a:cubicBezTo>
                        <a:pt x="585662" y="32183"/>
                        <a:pt x="576139" y="64366"/>
                        <a:pt x="575269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0" name="Rectangle 38">
                  <a:extLst>
                    <a:ext uri="{FF2B5EF4-FFF2-40B4-BE49-F238E27FC236}">
                      <a16:creationId xmlns:a16="http://schemas.microsoft.com/office/drawing/2014/main" id="{FC159F24-1908-4CBE-A696-19010E6D3FBC}"/>
                    </a:ext>
                  </a:extLst>
                </p:cNvPr>
                <p:cNvSpPr/>
                <p:nvPr/>
              </p:nvSpPr>
              <p:spPr>
                <a:xfrm>
                  <a:off x="2926819" y="5488150"/>
                  <a:ext cx="567005" cy="77871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2110" h="96549">
                      <a:moveTo>
                        <a:pt x="0" y="0"/>
                      </a:moveTo>
                      <a:lnTo>
                        <a:pt x="572110" y="0"/>
                      </a:lnTo>
                      <a:cubicBezTo>
                        <a:pt x="571240" y="32183"/>
                        <a:pt x="558832" y="64366"/>
                        <a:pt x="557962" y="96549"/>
                      </a:cubicBezTo>
                      <a:lnTo>
                        <a:pt x="10125" y="96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1" name="Rectangle 38">
                  <a:extLst>
                    <a:ext uri="{FF2B5EF4-FFF2-40B4-BE49-F238E27FC236}">
                      <a16:creationId xmlns:a16="http://schemas.microsoft.com/office/drawing/2014/main" id="{923447FA-A669-45B9-9F2C-CBF26C89CE09}"/>
                    </a:ext>
                  </a:extLst>
                </p:cNvPr>
                <p:cNvSpPr/>
                <p:nvPr/>
              </p:nvSpPr>
              <p:spPr>
                <a:xfrm>
                  <a:off x="2934895" y="5706428"/>
                  <a:ext cx="546993" cy="68676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  <a:gd name="connsiteX0" fmla="*/ 0 w 558029"/>
                    <a:gd name="connsiteY0" fmla="*/ 0 h 96549"/>
                    <a:gd name="connsiteX1" fmla="*/ 551918 w 558029"/>
                    <a:gd name="connsiteY1" fmla="*/ 0 h 96549"/>
                    <a:gd name="connsiteX2" fmla="*/ 557962 w 558029"/>
                    <a:gd name="connsiteY2" fmla="*/ 96549 h 96549"/>
                    <a:gd name="connsiteX3" fmla="*/ 10125 w 558029"/>
                    <a:gd name="connsiteY3" fmla="*/ 96549 h 96549"/>
                    <a:gd name="connsiteX4" fmla="*/ 0 w 558029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40655 w 551918"/>
                    <a:gd name="connsiteY2" fmla="*/ 96549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34886 w 551918"/>
                    <a:gd name="connsiteY2" fmla="*/ 90780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3664"/>
                    <a:gd name="connsiteX1" fmla="*/ 551918 w 551918"/>
                    <a:gd name="connsiteY1" fmla="*/ 0 h 93664"/>
                    <a:gd name="connsiteX2" fmla="*/ 534886 w 551918"/>
                    <a:gd name="connsiteY2" fmla="*/ 90780 h 93664"/>
                    <a:gd name="connsiteX3" fmla="*/ 15894 w 551918"/>
                    <a:gd name="connsiteY3" fmla="*/ 93664 h 93664"/>
                    <a:gd name="connsiteX4" fmla="*/ 0 w 551918"/>
                    <a:gd name="connsiteY4" fmla="*/ 0 h 93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1918" h="93664">
                      <a:moveTo>
                        <a:pt x="0" y="0"/>
                      </a:moveTo>
                      <a:lnTo>
                        <a:pt x="551918" y="0"/>
                      </a:lnTo>
                      <a:cubicBezTo>
                        <a:pt x="551048" y="32183"/>
                        <a:pt x="535756" y="58597"/>
                        <a:pt x="534886" y="90780"/>
                      </a:cubicBezTo>
                      <a:lnTo>
                        <a:pt x="15894" y="936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  <p:sp>
              <p:nvSpPr>
                <p:cNvPr id="52" name="Rectangle 38">
                  <a:extLst>
                    <a:ext uri="{FF2B5EF4-FFF2-40B4-BE49-F238E27FC236}">
                      <a16:creationId xmlns:a16="http://schemas.microsoft.com/office/drawing/2014/main" id="{7701C0AE-21AC-40A1-A596-B64651B3595A}"/>
                    </a:ext>
                  </a:extLst>
                </p:cNvPr>
                <p:cNvSpPr/>
                <p:nvPr/>
              </p:nvSpPr>
              <p:spPr>
                <a:xfrm>
                  <a:off x="2945831" y="5996813"/>
                  <a:ext cx="524122" cy="68677"/>
                </a:xfrm>
                <a:custGeom>
                  <a:avLst/>
                  <a:gdLst>
                    <a:gd name="connsiteX0" fmla="*/ 0 w 592302"/>
                    <a:gd name="connsiteY0" fmla="*/ 0 h 137697"/>
                    <a:gd name="connsiteX1" fmla="*/ 592302 w 592302"/>
                    <a:gd name="connsiteY1" fmla="*/ 0 h 137697"/>
                    <a:gd name="connsiteX2" fmla="*/ 592302 w 592302"/>
                    <a:gd name="connsiteY2" fmla="*/ 137697 h 137697"/>
                    <a:gd name="connsiteX3" fmla="*/ 0 w 592302"/>
                    <a:gd name="connsiteY3" fmla="*/ 137697 h 137697"/>
                    <a:gd name="connsiteX4" fmla="*/ 0 w 592302"/>
                    <a:gd name="connsiteY4" fmla="*/ 0 h 137697"/>
                    <a:gd name="connsiteX0" fmla="*/ 0 w 624306"/>
                    <a:gd name="connsiteY0" fmla="*/ 0 h 137697"/>
                    <a:gd name="connsiteX1" fmla="*/ 592302 w 624306"/>
                    <a:gd name="connsiteY1" fmla="*/ 0 h 137697"/>
                    <a:gd name="connsiteX2" fmla="*/ 624306 w 624306"/>
                    <a:gd name="connsiteY2" fmla="*/ 96549 h 137697"/>
                    <a:gd name="connsiteX3" fmla="*/ 0 w 624306"/>
                    <a:gd name="connsiteY3" fmla="*/ 137697 h 137697"/>
                    <a:gd name="connsiteX4" fmla="*/ 0 w 624306"/>
                    <a:gd name="connsiteY4" fmla="*/ 0 h 137697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73152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41148 w 624306"/>
                    <a:gd name="connsiteY3" fmla="*/ 96549 h 96549"/>
                    <a:gd name="connsiteX4" fmla="*/ 0 w 624306"/>
                    <a:gd name="connsiteY4" fmla="*/ 0 h 96549"/>
                    <a:gd name="connsiteX0" fmla="*/ 0 w 624306"/>
                    <a:gd name="connsiteY0" fmla="*/ 0 h 96549"/>
                    <a:gd name="connsiteX1" fmla="*/ 592302 w 624306"/>
                    <a:gd name="connsiteY1" fmla="*/ 0 h 96549"/>
                    <a:gd name="connsiteX2" fmla="*/ 624306 w 624306"/>
                    <a:gd name="connsiteY2" fmla="*/ 96549 h 96549"/>
                    <a:gd name="connsiteX3" fmla="*/ 27432 w 624306"/>
                    <a:gd name="connsiteY3" fmla="*/ 96549 h 96549"/>
                    <a:gd name="connsiteX4" fmla="*/ 0 w 624306"/>
                    <a:gd name="connsiteY4" fmla="*/ 0 h 96549"/>
                    <a:gd name="connsiteX0" fmla="*/ 0 w 609883"/>
                    <a:gd name="connsiteY0" fmla="*/ 0 h 96549"/>
                    <a:gd name="connsiteX1" fmla="*/ 592302 w 609883"/>
                    <a:gd name="connsiteY1" fmla="*/ 0 h 96549"/>
                    <a:gd name="connsiteX2" fmla="*/ 609883 w 609883"/>
                    <a:gd name="connsiteY2" fmla="*/ 96549 h 96549"/>
                    <a:gd name="connsiteX3" fmla="*/ 27432 w 609883"/>
                    <a:gd name="connsiteY3" fmla="*/ 96549 h 96549"/>
                    <a:gd name="connsiteX4" fmla="*/ 0 w 609883"/>
                    <a:gd name="connsiteY4" fmla="*/ 0 h 96549"/>
                    <a:gd name="connsiteX0" fmla="*/ 0 w 601229"/>
                    <a:gd name="connsiteY0" fmla="*/ 0 h 96549"/>
                    <a:gd name="connsiteX1" fmla="*/ 592302 w 601229"/>
                    <a:gd name="connsiteY1" fmla="*/ 0 h 96549"/>
                    <a:gd name="connsiteX2" fmla="*/ 601229 w 601229"/>
                    <a:gd name="connsiteY2" fmla="*/ 96549 h 96549"/>
                    <a:gd name="connsiteX3" fmla="*/ 27432 w 601229"/>
                    <a:gd name="connsiteY3" fmla="*/ 96549 h 96549"/>
                    <a:gd name="connsiteX4" fmla="*/ 0 w 601229"/>
                    <a:gd name="connsiteY4" fmla="*/ 0 h 96549"/>
                    <a:gd name="connsiteX0" fmla="*/ 0 w 601229"/>
                    <a:gd name="connsiteY0" fmla="*/ 0 h 102318"/>
                    <a:gd name="connsiteX1" fmla="*/ 592302 w 601229"/>
                    <a:gd name="connsiteY1" fmla="*/ 0 h 102318"/>
                    <a:gd name="connsiteX2" fmla="*/ 601229 w 601229"/>
                    <a:gd name="connsiteY2" fmla="*/ 96549 h 102318"/>
                    <a:gd name="connsiteX3" fmla="*/ 10125 w 601229"/>
                    <a:gd name="connsiteY3" fmla="*/ 102318 h 102318"/>
                    <a:gd name="connsiteX4" fmla="*/ 0 w 601229"/>
                    <a:gd name="connsiteY4" fmla="*/ 0 h 102318"/>
                    <a:gd name="connsiteX0" fmla="*/ 0 w 592302"/>
                    <a:gd name="connsiteY0" fmla="*/ 0 h 102318"/>
                    <a:gd name="connsiteX1" fmla="*/ 592302 w 592302"/>
                    <a:gd name="connsiteY1" fmla="*/ 0 h 102318"/>
                    <a:gd name="connsiteX2" fmla="*/ 589691 w 592302"/>
                    <a:gd name="connsiteY2" fmla="*/ 96549 h 102318"/>
                    <a:gd name="connsiteX3" fmla="*/ 10125 w 592302"/>
                    <a:gd name="connsiteY3" fmla="*/ 102318 h 102318"/>
                    <a:gd name="connsiteX4" fmla="*/ 0 w 592302"/>
                    <a:gd name="connsiteY4" fmla="*/ 0 h 102318"/>
                    <a:gd name="connsiteX0" fmla="*/ 0 w 600955"/>
                    <a:gd name="connsiteY0" fmla="*/ 0 h 102318"/>
                    <a:gd name="connsiteX1" fmla="*/ 600955 w 600955"/>
                    <a:gd name="connsiteY1" fmla="*/ 0 h 102318"/>
                    <a:gd name="connsiteX2" fmla="*/ 589691 w 600955"/>
                    <a:gd name="connsiteY2" fmla="*/ 96549 h 102318"/>
                    <a:gd name="connsiteX3" fmla="*/ 10125 w 600955"/>
                    <a:gd name="connsiteY3" fmla="*/ 102318 h 102318"/>
                    <a:gd name="connsiteX4" fmla="*/ 0 w 600955"/>
                    <a:gd name="connsiteY4" fmla="*/ 0 h 102318"/>
                    <a:gd name="connsiteX0" fmla="*/ 0 w 600955"/>
                    <a:gd name="connsiteY0" fmla="*/ 0 h 96549"/>
                    <a:gd name="connsiteX1" fmla="*/ 600955 w 600955"/>
                    <a:gd name="connsiteY1" fmla="*/ 0 h 96549"/>
                    <a:gd name="connsiteX2" fmla="*/ 589691 w 600955"/>
                    <a:gd name="connsiteY2" fmla="*/ 96549 h 96549"/>
                    <a:gd name="connsiteX3" fmla="*/ 10125 w 600955"/>
                    <a:gd name="connsiteY3" fmla="*/ 96549 h 96549"/>
                    <a:gd name="connsiteX4" fmla="*/ 0 w 600955"/>
                    <a:gd name="connsiteY4" fmla="*/ 0 h 96549"/>
                    <a:gd name="connsiteX0" fmla="*/ 0 w 589795"/>
                    <a:gd name="connsiteY0" fmla="*/ 0 h 96549"/>
                    <a:gd name="connsiteX1" fmla="*/ 586532 w 589795"/>
                    <a:gd name="connsiteY1" fmla="*/ 0 h 96549"/>
                    <a:gd name="connsiteX2" fmla="*/ 589691 w 589795"/>
                    <a:gd name="connsiteY2" fmla="*/ 96549 h 96549"/>
                    <a:gd name="connsiteX3" fmla="*/ 10125 w 589795"/>
                    <a:gd name="connsiteY3" fmla="*/ 96549 h 96549"/>
                    <a:gd name="connsiteX4" fmla="*/ 0 w 589795"/>
                    <a:gd name="connsiteY4" fmla="*/ 0 h 96549"/>
                    <a:gd name="connsiteX0" fmla="*/ 0 w 586532"/>
                    <a:gd name="connsiteY0" fmla="*/ 0 h 96549"/>
                    <a:gd name="connsiteX1" fmla="*/ 586532 w 586532"/>
                    <a:gd name="connsiteY1" fmla="*/ 0 h 96549"/>
                    <a:gd name="connsiteX2" fmla="*/ 575269 w 586532"/>
                    <a:gd name="connsiteY2" fmla="*/ 96549 h 96549"/>
                    <a:gd name="connsiteX3" fmla="*/ 10125 w 586532"/>
                    <a:gd name="connsiteY3" fmla="*/ 96549 h 96549"/>
                    <a:gd name="connsiteX4" fmla="*/ 0 w 586532"/>
                    <a:gd name="connsiteY4" fmla="*/ 0 h 96549"/>
                    <a:gd name="connsiteX0" fmla="*/ 0 w 575373"/>
                    <a:gd name="connsiteY0" fmla="*/ 0 h 96549"/>
                    <a:gd name="connsiteX1" fmla="*/ 572110 w 575373"/>
                    <a:gd name="connsiteY1" fmla="*/ 0 h 96549"/>
                    <a:gd name="connsiteX2" fmla="*/ 575269 w 575373"/>
                    <a:gd name="connsiteY2" fmla="*/ 96549 h 96549"/>
                    <a:gd name="connsiteX3" fmla="*/ 10125 w 575373"/>
                    <a:gd name="connsiteY3" fmla="*/ 96549 h 96549"/>
                    <a:gd name="connsiteX4" fmla="*/ 0 w 575373"/>
                    <a:gd name="connsiteY4" fmla="*/ 0 h 96549"/>
                    <a:gd name="connsiteX0" fmla="*/ 0 w 572110"/>
                    <a:gd name="connsiteY0" fmla="*/ 0 h 96549"/>
                    <a:gd name="connsiteX1" fmla="*/ 572110 w 572110"/>
                    <a:gd name="connsiteY1" fmla="*/ 0 h 96549"/>
                    <a:gd name="connsiteX2" fmla="*/ 557962 w 572110"/>
                    <a:gd name="connsiteY2" fmla="*/ 96549 h 96549"/>
                    <a:gd name="connsiteX3" fmla="*/ 10125 w 572110"/>
                    <a:gd name="connsiteY3" fmla="*/ 96549 h 96549"/>
                    <a:gd name="connsiteX4" fmla="*/ 0 w 572110"/>
                    <a:gd name="connsiteY4" fmla="*/ 0 h 96549"/>
                    <a:gd name="connsiteX0" fmla="*/ 0 w 558029"/>
                    <a:gd name="connsiteY0" fmla="*/ 0 h 96549"/>
                    <a:gd name="connsiteX1" fmla="*/ 551918 w 558029"/>
                    <a:gd name="connsiteY1" fmla="*/ 0 h 96549"/>
                    <a:gd name="connsiteX2" fmla="*/ 557962 w 558029"/>
                    <a:gd name="connsiteY2" fmla="*/ 96549 h 96549"/>
                    <a:gd name="connsiteX3" fmla="*/ 10125 w 558029"/>
                    <a:gd name="connsiteY3" fmla="*/ 96549 h 96549"/>
                    <a:gd name="connsiteX4" fmla="*/ 0 w 558029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40655 w 551918"/>
                    <a:gd name="connsiteY2" fmla="*/ 96549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6549"/>
                    <a:gd name="connsiteX1" fmla="*/ 551918 w 551918"/>
                    <a:gd name="connsiteY1" fmla="*/ 0 h 96549"/>
                    <a:gd name="connsiteX2" fmla="*/ 534886 w 551918"/>
                    <a:gd name="connsiteY2" fmla="*/ 90780 h 96549"/>
                    <a:gd name="connsiteX3" fmla="*/ 10125 w 551918"/>
                    <a:gd name="connsiteY3" fmla="*/ 96549 h 96549"/>
                    <a:gd name="connsiteX4" fmla="*/ 0 w 551918"/>
                    <a:gd name="connsiteY4" fmla="*/ 0 h 96549"/>
                    <a:gd name="connsiteX0" fmla="*/ 0 w 551918"/>
                    <a:gd name="connsiteY0" fmla="*/ 0 h 93664"/>
                    <a:gd name="connsiteX1" fmla="*/ 551918 w 551918"/>
                    <a:gd name="connsiteY1" fmla="*/ 0 h 93664"/>
                    <a:gd name="connsiteX2" fmla="*/ 534886 w 551918"/>
                    <a:gd name="connsiteY2" fmla="*/ 90780 h 93664"/>
                    <a:gd name="connsiteX3" fmla="*/ 15894 w 551918"/>
                    <a:gd name="connsiteY3" fmla="*/ 93664 h 93664"/>
                    <a:gd name="connsiteX4" fmla="*/ 0 w 551918"/>
                    <a:gd name="connsiteY4" fmla="*/ 0 h 93664"/>
                    <a:gd name="connsiteX0" fmla="*/ 0 w 534953"/>
                    <a:gd name="connsiteY0" fmla="*/ 0 h 93664"/>
                    <a:gd name="connsiteX1" fmla="*/ 528841 w 534953"/>
                    <a:gd name="connsiteY1" fmla="*/ 0 h 93664"/>
                    <a:gd name="connsiteX2" fmla="*/ 534886 w 534953"/>
                    <a:gd name="connsiteY2" fmla="*/ 90780 h 93664"/>
                    <a:gd name="connsiteX3" fmla="*/ 15894 w 534953"/>
                    <a:gd name="connsiteY3" fmla="*/ 93664 h 93664"/>
                    <a:gd name="connsiteX4" fmla="*/ 0 w 534953"/>
                    <a:gd name="connsiteY4" fmla="*/ 0 h 93664"/>
                    <a:gd name="connsiteX0" fmla="*/ 0 w 528841"/>
                    <a:gd name="connsiteY0" fmla="*/ 0 h 93665"/>
                    <a:gd name="connsiteX1" fmla="*/ 528841 w 528841"/>
                    <a:gd name="connsiteY1" fmla="*/ 0 h 93665"/>
                    <a:gd name="connsiteX2" fmla="*/ 517579 w 528841"/>
                    <a:gd name="connsiteY2" fmla="*/ 93665 h 93665"/>
                    <a:gd name="connsiteX3" fmla="*/ 15894 w 528841"/>
                    <a:gd name="connsiteY3" fmla="*/ 93664 h 93665"/>
                    <a:gd name="connsiteX4" fmla="*/ 0 w 528841"/>
                    <a:gd name="connsiteY4" fmla="*/ 0 h 93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841" h="93665">
                      <a:moveTo>
                        <a:pt x="0" y="0"/>
                      </a:moveTo>
                      <a:lnTo>
                        <a:pt x="528841" y="0"/>
                      </a:lnTo>
                      <a:cubicBezTo>
                        <a:pt x="527971" y="32183"/>
                        <a:pt x="518449" y="61482"/>
                        <a:pt x="517579" y="93665"/>
                      </a:cubicBezTo>
                      <a:lnTo>
                        <a:pt x="15894" y="936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900"/>
                </a:p>
              </p:txBody>
            </p:sp>
          </p:grpSp>
          <p:sp>
            <p:nvSpPr>
              <p:cNvPr id="21" name="Rectangle 27">
                <a:extLst>
                  <a:ext uri="{FF2B5EF4-FFF2-40B4-BE49-F238E27FC236}">
                    <a16:creationId xmlns:a16="http://schemas.microsoft.com/office/drawing/2014/main" id="{755296CE-E220-4EE2-BEE1-8701EB346F77}"/>
                  </a:ext>
                </a:extLst>
              </p:cNvPr>
              <p:cNvSpPr/>
              <p:nvPr/>
            </p:nvSpPr>
            <p:spPr>
              <a:xfrm>
                <a:off x="3084764" y="4922607"/>
                <a:ext cx="175937" cy="211776"/>
              </a:xfrm>
              <a:custGeom>
                <a:avLst/>
                <a:gdLst>
                  <a:gd name="connsiteX0" fmla="*/ 0 w 216024"/>
                  <a:gd name="connsiteY0" fmla="*/ 0 h 2862937"/>
                  <a:gd name="connsiteX1" fmla="*/ 216024 w 216024"/>
                  <a:gd name="connsiteY1" fmla="*/ 0 h 2862937"/>
                  <a:gd name="connsiteX2" fmla="*/ 216024 w 216024"/>
                  <a:gd name="connsiteY2" fmla="*/ 2862937 h 2862937"/>
                  <a:gd name="connsiteX3" fmla="*/ 0 w 216024"/>
                  <a:gd name="connsiteY3" fmla="*/ 2862937 h 2862937"/>
                  <a:gd name="connsiteX4" fmla="*/ 0 w 216024"/>
                  <a:gd name="connsiteY4" fmla="*/ 0 h 2862937"/>
                  <a:gd name="connsiteX0" fmla="*/ 0 w 216024"/>
                  <a:gd name="connsiteY0" fmla="*/ 2426 h 2865363"/>
                  <a:gd name="connsiteX1" fmla="*/ 105170 w 216024"/>
                  <a:gd name="connsiteY1" fmla="*/ 0 h 2865363"/>
                  <a:gd name="connsiteX2" fmla="*/ 216024 w 216024"/>
                  <a:gd name="connsiteY2" fmla="*/ 2426 h 2865363"/>
                  <a:gd name="connsiteX3" fmla="*/ 216024 w 216024"/>
                  <a:gd name="connsiteY3" fmla="*/ 2865363 h 2865363"/>
                  <a:gd name="connsiteX4" fmla="*/ 0 w 216024"/>
                  <a:gd name="connsiteY4" fmla="*/ 2865363 h 2865363"/>
                  <a:gd name="connsiteX5" fmla="*/ 0 w 216024"/>
                  <a:gd name="connsiteY5" fmla="*/ 2426 h 2865363"/>
                  <a:gd name="connsiteX0" fmla="*/ 0 w 216024"/>
                  <a:gd name="connsiteY0" fmla="*/ 104976 h 2967913"/>
                  <a:gd name="connsiteX1" fmla="*/ 105170 w 216024"/>
                  <a:gd name="connsiteY1" fmla="*/ 0 h 2967913"/>
                  <a:gd name="connsiteX2" fmla="*/ 216024 w 216024"/>
                  <a:gd name="connsiteY2" fmla="*/ 104976 h 2967913"/>
                  <a:gd name="connsiteX3" fmla="*/ 216024 w 216024"/>
                  <a:gd name="connsiteY3" fmla="*/ 2967913 h 2967913"/>
                  <a:gd name="connsiteX4" fmla="*/ 0 w 216024"/>
                  <a:gd name="connsiteY4" fmla="*/ 2967913 h 2967913"/>
                  <a:gd name="connsiteX5" fmla="*/ 0 w 216024"/>
                  <a:gd name="connsiteY5" fmla="*/ 104976 h 2967913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74 h 2968511"/>
                  <a:gd name="connsiteX1" fmla="*/ 105170 w 216024"/>
                  <a:gd name="connsiteY1" fmla="*/ 598 h 2968511"/>
                  <a:gd name="connsiteX2" fmla="*/ 216024 w 216024"/>
                  <a:gd name="connsiteY2" fmla="*/ 105574 h 2968511"/>
                  <a:gd name="connsiteX3" fmla="*/ 216024 w 216024"/>
                  <a:gd name="connsiteY3" fmla="*/ 2968511 h 2968511"/>
                  <a:gd name="connsiteX4" fmla="*/ 0 w 216024"/>
                  <a:gd name="connsiteY4" fmla="*/ 2968511 h 2968511"/>
                  <a:gd name="connsiteX5" fmla="*/ 0 w 216024"/>
                  <a:gd name="connsiteY5" fmla="*/ 105574 h 2968511"/>
                  <a:gd name="connsiteX0" fmla="*/ 0 w 217045"/>
                  <a:gd name="connsiteY0" fmla="*/ 105574 h 2968511"/>
                  <a:gd name="connsiteX1" fmla="*/ 105170 w 217045"/>
                  <a:gd name="connsiteY1" fmla="*/ 598 h 2968511"/>
                  <a:gd name="connsiteX2" fmla="*/ 216024 w 217045"/>
                  <a:gd name="connsiteY2" fmla="*/ 105574 h 2968511"/>
                  <a:gd name="connsiteX3" fmla="*/ 216024 w 217045"/>
                  <a:gd name="connsiteY3" fmla="*/ 2968511 h 2968511"/>
                  <a:gd name="connsiteX4" fmla="*/ 0 w 217045"/>
                  <a:gd name="connsiteY4" fmla="*/ 2968511 h 2968511"/>
                  <a:gd name="connsiteX5" fmla="*/ 0 w 217045"/>
                  <a:gd name="connsiteY5" fmla="*/ 105574 h 2968511"/>
                  <a:gd name="connsiteX0" fmla="*/ 0 w 218718"/>
                  <a:gd name="connsiteY0" fmla="*/ 105694 h 2968631"/>
                  <a:gd name="connsiteX1" fmla="*/ 105170 w 218718"/>
                  <a:gd name="connsiteY1" fmla="*/ 718 h 2968631"/>
                  <a:gd name="connsiteX2" fmla="*/ 216024 w 218718"/>
                  <a:gd name="connsiteY2" fmla="*/ 105694 h 2968631"/>
                  <a:gd name="connsiteX3" fmla="*/ 216024 w 218718"/>
                  <a:gd name="connsiteY3" fmla="*/ 2968631 h 2968631"/>
                  <a:gd name="connsiteX4" fmla="*/ 0 w 218718"/>
                  <a:gd name="connsiteY4" fmla="*/ 2968631 h 2968631"/>
                  <a:gd name="connsiteX5" fmla="*/ 0 w 218718"/>
                  <a:gd name="connsiteY5" fmla="*/ 105694 h 2968631"/>
                  <a:gd name="connsiteX0" fmla="*/ 0 w 217045"/>
                  <a:gd name="connsiteY0" fmla="*/ 105575 h 2968512"/>
                  <a:gd name="connsiteX1" fmla="*/ 105170 w 217045"/>
                  <a:gd name="connsiteY1" fmla="*/ 599 h 2968512"/>
                  <a:gd name="connsiteX2" fmla="*/ 216024 w 217045"/>
                  <a:gd name="connsiteY2" fmla="*/ 105575 h 2968512"/>
                  <a:gd name="connsiteX3" fmla="*/ 216024 w 217045"/>
                  <a:gd name="connsiteY3" fmla="*/ 2968512 h 2968512"/>
                  <a:gd name="connsiteX4" fmla="*/ 0 w 217045"/>
                  <a:gd name="connsiteY4" fmla="*/ 2968512 h 2968512"/>
                  <a:gd name="connsiteX5" fmla="*/ 0 w 217045"/>
                  <a:gd name="connsiteY5" fmla="*/ 105575 h 2968512"/>
                  <a:gd name="connsiteX0" fmla="*/ 0 w 216282"/>
                  <a:gd name="connsiteY0" fmla="*/ 105575 h 2968512"/>
                  <a:gd name="connsiteX1" fmla="*/ 105170 w 216282"/>
                  <a:gd name="connsiteY1" fmla="*/ 599 h 2968512"/>
                  <a:gd name="connsiteX2" fmla="*/ 216024 w 216282"/>
                  <a:gd name="connsiteY2" fmla="*/ 105575 h 2968512"/>
                  <a:gd name="connsiteX3" fmla="*/ 216024 w 216282"/>
                  <a:gd name="connsiteY3" fmla="*/ 2968512 h 2968512"/>
                  <a:gd name="connsiteX4" fmla="*/ 0 w 216282"/>
                  <a:gd name="connsiteY4" fmla="*/ 2968512 h 2968512"/>
                  <a:gd name="connsiteX5" fmla="*/ 0 w 216282"/>
                  <a:gd name="connsiteY5" fmla="*/ 105575 h 2968512"/>
                  <a:gd name="connsiteX0" fmla="*/ 0 w 216282"/>
                  <a:gd name="connsiteY0" fmla="*/ 104976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0 w 216282"/>
                  <a:gd name="connsiteY5" fmla="*/ 104976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26644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785"/>
                  <a:gd name="connsiteY0" fmla="*/ 126644 h 2967913"/>
                  <a:gd name="connsiteX1" fmla="*/ 118171 w 216785"/>
                  <a:gd name="connsiteY1" fmla="*/ 0 h 2967913"/>
                  <a:gd name="connsiteX2" fmla="*/ 216024 w 216785"/>
                  <a:gd name="connsiteY2" fmla="*/ 126644 h 2967913"/>
                  <a:gd name="connsiteX3" fmla="*/ 216024 w 216785"/>
                  <a:gd name="connsiteY3" fmla="*/ 2967913 h 2967913"/>
                  <a:gd name="connsiteX4" fmla="*/ 0 w 216785"/>
                  <a:gd name="connsiteY4" fmla="*/ 2967913 h 2967913"/>
                  <a:gd name="connsiteX5" fmla="*/ 4334 w 216785"/>
                  <a:gd name="connsiteY5" fmla="*/ 126644 h 2967913"/>
                  <a:gd name="connsiteX0" fmla="*/ 4334 w 216376"/>
                  <a:gd name="connsiteY0" fmla="*/ 1421 h 2842690"/>
                  <a:gd name="connsiteX1" fmla="*/ 109490 w 216376"/>
                  <a:gd name="connsiteY1" fmla="*/ 927843 h 2842690"/>
                  <a:gd name="connsiteX2" fmla="*/ 216024 w 216376"/>
                  <a:gd name="connsiteY2" fmla="*/ 1421 h 2842690"/>
                  <a:gd name="connsiteX3" fmla="*/ 216024 w 216376"/>
                  <a:gd name="connsiteY3" fmla="*/ 2842690 h 2842690"/>
                  <a:gd name="connsiteX4" fmla="*/ 0 w 216376"/>
                  <a:gd name="connsiteY4" fmla="*/ 2842690 h 2842690"/>
                  <a:gd name="connsiteX5" fmla="*/ 4334 w 216376"/>
                  <a:gd name="connsiteY5" fmla="*/ 1421 h 2842690"/>
                  <a:gd name="connsiteX0" fmla="*/ 4334 w 216376"/>
                  <a:gd name="connsiteY0" fmla="*/ 1374 h 2878951"/>
                  <a:gd name="connsiteX1" fmla="*/ 109490 w 216376"/>
                  <a:gd name="connsiteY1" fmla="*/ 964104 h 2878951"/>
                  <a:gd name="connsiteX2" fmla="*/ 216024 w 216376"/>
                  <a:gd name="connsiteY2" fmla="*/ 37682 h 2878951"/>
                  <a:gd name="connsiteX3" fmla="*/ 216024 w 216376"/>
                  <a:gd name="connsiteY3" fmla="*/ 2878951 h 2878951"/>
                  <a:gd name="connsiteX4" fmla="*/ 0 w 216376"/>
                  <a:gd name="connsiteY4" fmla="*/ 2878951 h 2878951"/>
                  <a:gd name="connsiteX5" fmla="*/ 4334 w 216376"/>
                  <a:gd name="connsiteY5" fmla="*/ 1374 h 2878951"/>
                  <a:gd name="connsiteX0" fmla="*/ 7228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7228 w 216376"/>
                  <a:gd name="connsiteY5" fmla="*/ 1326 h 2915219"/>
                  <a:gd name="connsiteX0" fmla="*/ 1441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1441 w 216376"/>
                  <a:gd name="connsiteY5" fmla="*/ 1326 h 2915219"/>
                  <a:gd name="connsiteX0" fmla="*/ 4334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4334 w 216376"/>
                  <a:gd name="connsiteY5" fmla="*/ 1326 h 2915219"/>
                  <a:gd name="connsiteX0" fmla="*/ 4334 w 216376"/>
                  <a:gd name="connsiteY0" fmla="*/ 1070771 h 3984664"/>
                  <a:gd name="connsiteX1" fmla="*/ 109490 w 216376"/>
                  <a:gd name="connsiteY1" fmla="*/ 0 h 3984664"/>
                  <a:gd name="connsiteX2" fmla="*/ 216024 w 216376"/>
                  <a:gd name="connsiteY2" fmla="*/ 1143395 h 3984664"/>
                  <a:gd name="connsiteX3" fmla="*/ 216024 w 216376"/>
                  <a:gd name="connsiteY3" fmla="*/ 3984664 h 3984664"/>
                  <a:gd name="connsiteX4" fmla="*/ 0 w 216376"/>
                  <a:gd name="connsiteY4" fmla="*/ 3984664 h 3984664"/>
                  <a:gd name="connsiteX5" fmla="*/ 4334 w 216376"/>
                  <a:gd name="connsiteY5" fmla="*/ 1070771 h 3984664"/>
                  <a:gd name="connsiteX0" fmla="*/ 4334 w 216376"/>
                  <a:gd name="connsiteY0" fmla="*/ 1216020 h 4129913"/>
                  <a:gd name="connsiteX1" fmla="*/ 109490 w 216376"/>
                  <a:gd name="connsiteY1" fmla="*/ 0 h 4129913"/>
                  <a:gd name="connsiteX2" fmla="*/ 216024 w 216376"/>
                  <a:gd name="connsiteY2" fmla="*/ 1288644 h 4129913"/>
                  <a:gd name="connsiteX3" fmla="*/ 216024 w 216376"/>
                  <a:gd name="connsiteY3" fmla="*/ 4129913 h 4129913"/>
                  <a:gd name="connsiteX4" fmla="*/ 0 w 216376"/>
                  <a:gd name="connsiteY4" fmla="*/ 4129913 h 4129913"/>
                  <a:gd name="connsiteX5" fmla="*/ 4334 w 216376"/>
                  <a:gd name="connsiteY5" fmla="*/ 1216020 h 4129913"/>
                  <a:gd name="connsiteX0" fmla="*/ 4334 w 216603"/>
                  <a:gd name="connsiteY0" fmla="*/ 1179704 h 4093597"/>
                  <a:gd name="connsiteX1" fmla="*/ 115277 w 216603"/>
                  <a:gd name="connsiteY1" fmla="*/ 0 h 4093597"/>
                  <a:gd name="connsiteX2" fmla="*/ 216024 w 216603"/>
                  <a:gd name="connsiteY2" fmla="*/ 1252328 h 4093597"/>
                  <a:gd name="connsiteX3" fmla="*/ 216024 w 216603"/>
                  <a:gd name="connsiteY3" fmla="*/ 4093597 h 4093597"/>
                  <a:gd name="connsiteX4" fmla="*/ 0 w 216603"/>
                  <a:gd name="connsiteY4" fmla="*/ 4093597 h 4093597"/>
                  <a:gd name="connsiteX5" fmla="*/ 4334 w 216603"/>
                  <a:gd name="connsiteY5" fmla="*/ 1179704 h 4093597"/>
                  <a:gd name="connsiteX0" fmla="*/ 526 w 212795"/>
                  <a:gd name="connsiteY0" fmla="*/ 1179704 h 4093597"/>
                  <a:gd name="connsiteX1" fmla="*/ 111469 w 212795"/>
                  <a:gd name="connsiteY1" fmla="*/ 0 h 4093597"/>
                  <a:gd name="connsiteX2" fmla="*/ 212216 w 212795"/>
                  <a:gd name="connsiteY2" fmla="*/ 1252328 h 4093597"/>
                  <a:gd name="connsiteX3" fmla="*/ 212216 w 212795"/>
                  <a:gd name="connsiteY3" fmla="*/ 4093597 h 4093597"/>
                  <a:gd name="connsiteX4" fmla="*/ 0 w 212795"/>
                  <a:gd name="connsiteY4" fmla="*/ 4093597 h 4093597"/>
                  <a:gd name="connsiteX5" fmla="*/ 526 w 212795"/>
                  <a:gd name="connsiteY5" fmla="*/ 1179704 h 4093597"/>
                  <a:gd name="connsiteX0" fmla="*/ 526 w 212795"/>
                  <a:gd name="connsiteY0" fmla="*/ 1179704 h 4157311"/>
                  <a:gd name="connsiteX1" fmla="*/ 111469 w 212795"/>
                  <a:gd name="connsiteY1" fmla="*/ 0 h 4157311"/>
                  <a:gd name="connsiteX2" fmla="*/ 212216 w 212795"/>
                  <a:gd name="connsiteY2" fmla="*/ 1252328 h 4157311"/>
                  <a:gd name="connsiteX3" fmla="*/ 212216 w 212795"/>
                  <a:gd name="connsiteY3" fmla="*/ 4093597 h 4157311"/>
                  <a:gd name="connsiteX4" fmla="*/ 0 w 212795"/>
                  <a:gd name="connsiteY4" fmla="*/ 4093597 h 4157311"/>
                  <a:gd name="connsiteX5" fmla="*/ 526 w 212795"/>
                  <a:gd name="connsiteY5" fmla="*/ 1179704 h 4157311"/>
                  <a:gd name="connsiteX0" fmla="*/ 526 w 212795"/>
                  <a:gd name="connsiteY0" fmla="*/ 1179704 h 4093597"/>
                  <a:gd name="connsiteX1" fmla="*/ 111469 w 212795"/>
                  <a:gd name="connsiteY1" fmla="*/ 0 h 4093597"/>
                  <a:gd name="connsiteX2" fmla="*/ 212216 w 212795"/>
                  <a:gd name="connsiteY2" fmla="*/ 1252328 h 4093597"/>
                  <a:gd name="connsiteX3" fmla="*/ 212216 w 212795"/>
                  <a:gd name="connsiteY3" fmla="*/ 4093597 h 4093597"/>
                  <a:gd name="connsiteX4" fmla="*/ 0 w 212795"/>
                  <a:gd name="connsiteY4" fmla="*/ 4093597 h 4093597"/>
                  <a:gd name="connsiteX5" fmla="*/ 526 w 212795"/>
                  <a:gd name="connsiteY5" fmla="*/ 1179704 h 4093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795" h="4093597">
                    <a:moveTo>
                      <a:pt x="526" y="1179704"/>
                    </a:moveTo>
                    <a:cubicBezTo>
                      <a:pt x="913" y="1136044"/>
                      <a:pt x="3591" y="5264"/>
                      <a:pt x="111469" y="0"/>
                    </a:cubicBezTo>
                    <a:cubicBezTo>
                      <a:pt x="216543" y="5264"/>
                      <a:pt x="214268" y="1234671"/>
                      <a:pt x="212216" y="1252328"/>
                    </a:cubicBezTo>
                    <a:lnTo>
                      <a:pt x="212216" y="4093597"/>
                    </a:lnTo>
                    <a:cubicBezTo>
                      <a:pt x="142746" y="4236952"/>
                      <a:pt x="72008" y="4236952"/>
                      <a:pt x="0" y="4093597"/>
                    </a:cubicBezTo>
                    <a:cubicBezTo>
                      <a:pt x="1445" y="3146507"/>
                      <a:pt x="-919" y="2126794"/>
                      <a:pt x="526" y="1179704"/>
                    </a:cubicBezTo>
                    <a:close/>
                  </a:path>
                </a:pathLst>
              </a:custGeom>
              <a:solidFill>
                <a:srgbClr val="99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sz="9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C0C6E-1E27-4B4C-9BE7-9679C81E685D}"/>
                  </a:ext>
                </a:extLst>
              </p:cNvPr>
              <p:cNvSpPr txBox="1"/>
              <p:nvPr/>
            </p:nvSpPr>
            <p:spPr>
              <a:xfrm>
                <a:off x="2970995" y="4078123"/>
                <a:ext cx="424416" cy="251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TCR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9332937-54E5-4984-BC2C-06BC465634BB}"/>
                  </a:ext>
                </a:extLst>
              </p:cNvPr>
              <p:cNvGrpSpPr/>
              <p:nvPr/>
            </p:nvGrpSpPr>
            <p:grpSpPr>
              <a:xfrm>
                <a:off x="3372650" y="4004949"/>
                <a:ext cx="604655" cy="1099778"/>
                <a:chOff x="3037623" y="5917374"/>
                <a:chExt cx="1208481" cy="1936757"/>
              </a:xfrm>
            </p:grpSpPr>
            <p:sp>
              <p:nvSpPr>
                <p:cNvPr id="26" name="Rectangle 27">
                  <a:extLst>
                    <a:ext uri="{FF2B5EF4-FFF2-40B4-BE49-F238E27FC236}">
                      <a16:creationId xmlns:a16="http://schemas.microsoft.com/office/drawing/2014/main" id="{966FF55D-0AD6-4372-BF30-AE4E277CD229}"/>
                    </a:ext>
                  </a:extLst>
                </p:cNvPr>
                <p:cNvSpPr/>
                <p:nvPr/>
              </p:nvSpPr>
              <p:spPr>
                <a:xfrm rot="10800000">
                  <a:off x="3547798" y="5917374"/>
                  <a:ext cx="698306" cy="1936757"/>
                </a:xfrm>
                <a:custGeom>
                  <a:avLst/>
                  <a:gdLst>
                    <a:gd name="connsiteX0" fmla="*/ 0 w 216024"/>
                    <a:gd name="connsiteY0" fmla="*/ 0 h 2862937"/>
                    <a:gd name="connsiteX1" fmla="*/ 216024 w 216024"/>
                    <a:gd name="connsiteY1" fmla="*/ 0 h 2862937"/>
                    <a:gd name="connsiteX2" fmla="*/ 216024 w 216024"/>
                    <a:gd name="connsiteY2" fmla="*/ 2862937 h 2862937"/>
                    <a:gd name="connsiteX3" fmla="*/ 0 w 216024"/>
                    <a:gd name="connsiteY3" fmla="*/ 2862937 h 2862937"/>
                    <a:gd name="connsiteX4" fmla="*/ 0 w 216024"/>
                    <a:gd name="connsiteY4" fmla="*/ 0 h 2862937"/>
                    <a:gd name="connsiteX0" fmla="*/ 0 w 216024"/>
                    <a:gd name="connsiteY0" fmla="*/ 2426 h 2865363"/>
                    <a:gd name="connsiteX1" fmla="*/ 105170 w 216024"/>
                    <a:gd name="connsiteY1" fmla="*/ 0 h 2865363"/>
                    <a:gd name="connsiteX2" fmla="*/ 216024 w 216024"/>
                    <a:gd name="connsiteY2" fmla="*/ 2426 h 2865363"/>
                    <a:gd name="connsiteX3" fmla="*/ 216024 w 216024"/>
                    <a:gd name="connsiteY3" fmla="*/ 2865363 h 2865363"/>
                    <a:gd name="connsiteX4" fmla="*/ 0 w 216024"/>
                    <a:gd name="connsiteY4" fmla="*/ 2865363 h 2865363"/>
                    <a:gd name="connsiteX5" fmla="*/ 0 w 216024"/>
                    <a:gd name="connsiteY5" fmla="*/ 2426 h 2865363"/>
                    <a:gd name="connsiteX0" fmla="*/ 0 w 216024"/>
                    <a:gd name="connsiteY0" fmla="*/ 104976 h 2967913"/>
                    <a:gd name="connsiteX1" fmla="*/ 105170 w 216024"/>
                    <a:gd name="connsiteY1" fmla="*/ 0 h 2967913"/>
                    <a:gd name="connsiteX2" fmla="*/ 216024 w 216024"/>
                    <a:gd name="connsiteY2" fmla="*/ 104976 h 2967913"/>
                    <a:gd name="connsiteX3" fmla="*/ 216024 w 216024"/>
                    <a:gd name="connsiteY3" fmla="*/ 2967913 h 2967913"/>
                    <a:gd name="connsiteX4" fmla="*/ 0 w 216024"/>
                    <a:gd name="connsiteY4" fmla="*/ 2967913 h 2967913"/>
                    <a:gd name="connsiteX5" fmla="*/ 0 w 216024"/>
                    <a:gd name="connsiteY5" fmla="*/ 104976 h 2967913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13 h 2968450"/>
                    <a:gd name="connsiteX1" fmla="*/ 105170 w 216024"/>
                    <a:gd name="connsiteY1" fmla="*/ 537 h 2968450"/>
                    <a:gd name="connsiteX2" fmla="*/ 216024 w 216024"/>
                    <a:gd name="connsiteY2" fmla="*/ 105513 h 2968450"/>
                    <a:gd name="connsiteX3" fmla="*/ 216024 w 216024"/>
                    <a:gd name="connsiteY3" fmla="*/ 2968450 h 2968450"/>
                    <a:gd name="connsiteX4" fmla="*/ 0 w 216024"/>
                    <a:gd name="connsiteY4" fmla="*/ 2968450 h 2968450"/>
                    <a:gd name="connsiteX5" fmla="*/ 0 w 216024"/>
                    <a:gd name="connsiteY5" fmla="*/ 105513 h 2968450"/>
                    <a:gd name="connsiteX0" fmla="*/ 0 w 216024"/>
                    <a:gd name="connsiteY0" fmla="*/ 105574 h 2968511"/>
                    <a:gd name="connsiteX1" fmla="*/ 105170 w 216024"/>
                    <a:gd name="connsiteY1" fmla="*/ 598 h 2968511"/>
                    <a:gd name="connsiteX2" fmla="*/ 216024 w 216024"/>
                    <a:gd name="connsiteY2" fmla="*/ 105574 h 2968511"/>
                    <a:gd name="connsiteX3" fmla="*/ 216024 w 216024"/>
                    <a:gd name="connsiteY3" fmla="*/ 2968511 h 2968511"/>
                    <a:gd name="connsiteX4" fmla="*/ 0 w 216024"/>
                    <a:gd name="connsiteY4" fmla="*/ 2968511 h 2968511"/>
                    <a:gd name="connsiteX5" fmla="*/ 0 w 216024"/>
                    <a:gd name="connsiteY5" fmla="*/ 105574 h 2968511"/>
                    <a:gd name="connsiteX0" fmla="*/ 0 w 217045"/>
                    <a:gd name="connsiteY0" fmla="*/ 105574 h 2968511"/>
                    <a:gd name="connsiteX1" fmla="*/ 105170 w 217045"/>
                    <a:gd name="connsiteY1" fmla="*/ 598 h 2968511"/>
                    <a:gd name="connsiteX2" fmla="*/ 216024 w 217045"/>
                    <a:gd name="connsiteY2" fmla="*/ 105574 h 2968511"/>
                    <a:gd name="connsiteX3" fmla="*/ 216024 w 217045"/>
                    <a:gd name="connsiteY3" fmla="*/ 2968511 h 2968511"/>
                    <a:gd name="connsiteX4" fmla="*/ 0 w 217045"/>
                    <a:gd name="connsiteY4" fmla="*/ 2968511 h 2968511"/>
                    <a:gd name="connsiteX5" fmla="*/ 0 w 217045"/>
                    <a:gd name="connsiteY5" fmla="*/ 105574 h 2968511"/>
                    <a:gd name="connsiteX0" fmla="*/ 0 w 218718"/>
                    <a:gd name="connsiteY0" fmla="*/ 105694 h 2968631"/>
                    <a:gd name="connsiteX1" fmla="*/ 105170 w 218718"/>
                    <a:gd name="connsiteY1" fmla="*/ 718 h 2968631"/>
                    <a:gd name="connsiteX2" fmla="*/ 216024 w 218718"/>
                    <a:gd name="connsiteY2" fmla="*/ 105694 h 2968631"/>
                    <a:gd name="connsiteX3" fmla="*/ 216024 w 218718"/>
                    <a:gd name="connsiteY3" fmla="*/ 2968631 h 2968631"/>
                    <a:gd name="connsiteX4" fmla="*/ 0 w 218718"/>
                    <a:gd name="connsiteY4" fmla="*/ 2968631 h 2968631"/>
                    <a:gd name="connsiteX5" fmla="*/ 0 w 218718"/>
                    <a:gd name="connsiteY5" fmla="*/ 105694 h 2968631"/>
                    <a:gd name="connsiteX0" fmla="*/ 0 w 217045"/>
                    <a:gd name="connsiteY0" fmla="*/ 105575 h 2968512"/>
                    <a:gd name="connsiteX1" fmla="*/ 105170 w 217045"/>
                    <a:gd name="connsiteY1" fmla="*/ 599 h 2968512"/>
                    <a:gd name="connsiteX2" fmla="*/ 216024 w 217045"/>
                    <a:gd name="connsiteY2" fmla="*/ 105575 h 2968512"/>
                    <a:gd name="connsiteX3" fmla="*/ 216024 w 217045"/>
                    <a:gd name="connsiteY3" fmla="*/ 2968512 h 2968512"/>
                    <a:gd name="connsiteX4" fmla="*/ 0 w 217045"/>
                    <a:gd name="connsiteY4" fmla="*/ 2968512 h 2968512"/>
                    <a:gd name="connsiteX5" fmla="*/ 0 w 217045"/>
                    <a:gd name="connsiteY5" fmla="*/ 105575 h 2968512"/>
                    <a:gd name="connsiteX0" fmla="*/ 0 w 216282"/>
                    <a:gd name="connsiteY0" fmla="*/ 105575 h 2968512"/>
                    <a:gd name="connsiteX1" fmla="*/ 105170 w 216282"/>
                    <a:gd name="connsiteY1" fmla="*/ 599 h 2968512"/>
                    <a:gd name="connsiteX2" fmla="*/ 216024 w 216282"/>
                    <a:gd name="connsiteY2" fmla="*/ 105575 h 2968512"/>
                    <a:gd name="connsiteX3" fmla="*/ 216024 w 216282"/>
                    <a:gd name="connsiteY3" fmla="*/ 2968512 h 2968512"/>
                    <a:gd name="connsiteX4" fmla="*/ 0 w 216282"/>
                    <a:gd name="connsiteY4" fmla="*/ 2968512 h 2968512"/>
                    <a:gd name="connsiteX5" fmla="*/ 0 w 216282"/>
                    <a:gd name="connsiteY5" fmla="*/ 105575 h 2968512"/>
                    <a:gd name="connsiteX0" fmla="*/ 0 w 216282"/>
                    <a:gd name="connsiteY0" fmla="*/ 104976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04976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0 w 216282"/>
                    <a:gd name="connsiteY5" fmla="*/ 104976 h 2967913"/>
                    <a:gd name="connsiteX0" fmla="*/ 4334 w 216282"/>
                    <a:gd name="connsiteY0" fmla="*/ 126644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04976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4334 w 216282"/>
                    <a:gd name="connsiteY5" fmla="*/ 126644 h 2967913"/>
                    <a:gd name="connsiteX0" fmla="*/ 4334 w 216282"/>
                    <a:gd name="connsiteY0" fmla="*/ 126644 h 2967913"/>
                    <a:gd name="connsiteX1" fmla="*/ 105170 w 216282"/>
                    <a:gd name="connsiteY1" fmla="*/ 0 h 2967913"/>
                    <a:gd name="connsiteX2" fmla="*/ 216024 w 216282"/>
                    <a:gd name="connsiteY2" fmla="*/ 126644 h 2967913"/>
                    <a:gd name="connsiteX3" fmla="*/ 216024 w 216282"/>
                    <a:gd name="connsiteY3" fmla="*/ 2967913 h 2967913"/>
                    <a:gd name="connsiteX4" fmla="*/ 0 w 216282"/>
                    <a:gd name="connsiteY4" fmla="*/ 2967913 h 2967913"/>
                    <a:gd name="connsiteX5" fmla="*/ 4334 w 216282"/>
                    <a:gd name="connsiteY5" fmla="*/ 126644 h 2967913"/>
                    <a:gd name="connsiteX0" fmla="*/ 4334 w 216785"/>
                    <a:gd name="connsiteY0" fmla="*/ 126644 h 2967913"/>
                    <a:gd name="connsiteX1" fmla="*/ 118171 w 216785"/>
                    <a:gd name="connsiteY1" fmla="*/ 0 h 2967913"/>
                    <a:gd name="connsiteX2" fmla="*/ 216024 w 216785"/>
                    <a:gd name="connsiteY2" fmla="*/ 126644 h 2967913"/>
                    <a:gd name="connsiteX3" fmla="*/ 216024 w 216785"/>
                    <a:gd name="connsiteY3" fmla="*/ 2967913 h 2967913"/>
                    <a:gd name="connsiteX4" fmla="*/ 0 w 216785"/>
                    <a:gd name="connsiteY4" fmla="*/ 2967913 h 2967913"/>
                    <a:gd name="connsiteX5" fmla="*/ 4334 w 216785"/>
                    <a:gd name="connsiteY5" fmla="*/ 126644 h 2967913"/>
                    <a:gd name="connsiteX0" fmla="*/ 4334 w 216785"/>
                    <a:gd name="connsiteY0" fmla="*/ 126644 h 2967913"/>
                    <a:gd name="connsiteX1" fmla="*/ 118171 w 216785"/>
                    <a:gd name="connsiteY1" fmla="*/ 0 h 2967913"/>
                    <a:gd name="connsiteX2" fmla="*/ 216024 w 216785"/>
                    <a:gd name="connsiteY2" fmla="*/ 126644 h 2967913"/>
                    <a:gd name="connsiteX3" fmla="*/ 213303 w 216785"/>
                    <a:gd name="connsiteY3" fmla="*/ 1646300 h 2967913"/>
                    <a:gd name="connsiteX4" fmla="*/ 216024 w 216785"/>
                    <a:gd name="connsiteY4" fmla="*/ 2967913 h 2967913"/>
                    <a:gd name="connsiteX5" fmla="*/ 0 w 216785"/>
                    <a:gd name="connsiteY5" fmla="*/ 2967913 h 2967913"/>
                    <a:gd name="connsiteX6" fmla="*/ 4334 w 216785"/>
                    <a:gd name="connsiteY6" fmla="*/ 126644 h 2967913"/>
                    <a:gd name="connsiteX0" fmla="*/ 21317 w 233768"/>
                    <a:gd name="connsiteY0" fmla="*/ 126644 h 2967913"/>
                    <a:gd name="connsiteX1" fmla="*/ 135154 w 233768"/>
                    <a:gd name="connsiteY1" fmla="*/ 0 h 2967913"/>
                    <a:gd name="connsiteX2" fmla="*/ 233007 w 233768"/>
                    <a:gd name="connsiteY2" fmla="*/ 126644 h 2967913"/>
                    <a:gd name="connsiteX3" fmla="*/ 230286 w 233768"/>
                    <a:gd name="connsiteY3" fmla="*/ 1646300 h 2967913"/>
                    <a:gd name="connsiteX4" fmla="*/ 233007 w 233768"/>
                    <a:gd name="connsiteY4" fmla="*/ 2967913 h 2967913"/>
                    <a:gd name="connsiteX5" fmla="*/ 16983 w 233768"/>
                    <a:gd name="connsiteY5" fmla="*/ 2967913 h 2967913"/>
                    <a:gd name="connsiteX6" fmla="*/ 14626 w 233768"/>
                    <a:gd name="connsiteY6" fmla="*/ 1655215 h 2967913"/>
                    <a:gd name="connsiteX7" fmla="*/ 21317 w 233768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526212 w 529694"/>
                    <a:gd name="connsiteY3" fmla="*/ 1646300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9694"/>
                    <a:gd name="connsiteY0" fmla="*/ 126644 h 2967913"/>
                    <a:gd name="connsiteX1" fmla="*/ 431080 w 529694"/>
                    <a:gd name="connsiteY1" fmla="*/ 0 h 2967913"/>
                    <a:gd name="connsiteX2" fmla="*/ 528933 w 529694"/>
                    <a:gd name="connsiteY2" fmla="*/ 126644 h 2967913"/>
                    <a:gd name="connsiteX3" fmla="*/ 198408 w 529694"/>
                    <a:gd name="connsiteY3" fmla="*/ 1472061 h 2967913"/>
                    <a:gd name="connsiteX4" fmla="*/ 528933 w 529694"/>
                    <a:gd name="connsiteY4" fmla="*/ 2967913 h 2967913"/>
                    <a:gd name="connsiteX5" fmla="*/ 312909 w 529694"/>
                    <a:gd name="connsiteY5" fmla="*/ 2967913 h 2967913"/>
                    <a:gd name="connsiteX6" fmla="*/ 1 w 529694"/>
                    <a:gd name="connsiteY6" fmla="*/ 1493421 h 2967913"/>
                    <a:gd name="connsiteX7" fmla="*/ 317243 w 529694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26644 h 2967913"/>
                    <a:gd name="connsiteX1" fmla="*/ 431080 w 528941"/>
                    <a:gd name="connsiteY1" fmla="*/ 0 h 2967913"/>
                    <a:gd name="connsiteX2" fmla="*/ 494427 w 528941"/>
                    <a:gd name="connsiteY2" fmla="*/ 188874 h 2967913"/>
                    <a:gd name="connsiteX3" fmla="*/ 198408 w 528941"/>
                    <a:gd name="connsiteY3" fmla="*/ 1472061 h 2967913"/>
                    <a:gd name="connsiteX4" fmla="*/ 528933 w 528941"/>
                    <a:gd name="connsiteY4" fmla="*/ 2967913 h 2967913"/>
                    <a:gd name="connsiteX5" fmla="*/ 312909 w 528941"/>
                    <a:gd name="connsiteY5" fmla="*/ 2967913 h 2967913"/>
                    <a:gd name="connsiteX6" fmla="*/ 1 w 528941"/>
                    <a:gd name="connsiteY6" fmla="*/ 1493421 h 2967913"/>
                    <a:gd name="connsiteX7" fmla="*/ 317243 w 528941"/>
                    <a:gd name="connsiteY7" fmla="*/ 126644 h 2967913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32592 h 2973861"/>
                    <a:gd name="connsiteX1" fmla="*/ 431080 w 528941"/>
                    <a:gd name="connsiteY1" fmla="*/ 5948 h 2973861"/>
                    <a:gd name="connsiteX2" fmla="*/ 494427 w 528941"/>
                    <a:gd name="connsiteY2" fmla="*/ 194822 h 2973861"/>
                    <a:gd name="connsiteX3" fmla="*/ 198408 w 528941"/>
                    <a:gd name="connsiteY3" fmla="*/ 1478009 h 2973861"/>
                    <a:gd name="connsiteX4" fmla="*/ 528933 w 528941"/>
                    <a:gd name="connsiteY4" fmla="*/ 2973861 h 2973861"/>
                    <a:gd name="connsiteX5" fmla="*/ 312909 w 528941"/>
                    <a:gd name="connsiteY5" fmla="*/ 2973861 h 2973861"/>
                    <a:gd name="connsiteX6" fmla="*/ 1 w 528941"/>
                    <a:gd name="connsiteY6" fmla="*/ 1499369 h 2973861"/>
                    <a:gd name="connsiteX7" fmla="*/ 317243 w 528941"/>
                    <a:gd name="connsiteY7" fmla="*/ 132592 h 2973861"/>
                    <a:gd name="connsiteX0" fmla="*/ 317243 w 528941"/>
                    <a:gd name="connsiteY0" fmla="*/ 128790 h 2970059"/>
                    <a:gd name="connsiteX1" fmla="*/ 431080 w 528941"/>
                    <a:gd name="connsiteY1" fmla="*/ 2146 h 2970059"/>
                    <a:gd name="connsiteX2" fmla="*/ 494427 w 528941"/>
                    <a:gd name="connsiteY2" fmla="*/ 191020 h 2970059"/>
                    <a:gd name="connsiteX3" fmla="*/ 198408 w 528941"/>
                    <a:gd name="connsiteY3" fmla="*/ 1474207 h 2970059"/>
                    <a:gd name="connsiteX4" fmla="*/ 528933 w 528941"/>
                    <a:gd name="connsiteY4" fmla="*/ 2970059 h 2970059"/>
                    <a:gd name="connsiteX5" fmla="*/ 312909 w 528941"/>
                    <a:gd name="connsiteY5" fmla="*/ 2970059 h 2970059"/>
                    <a:gd name="connsiteX6" fmla="*/ 1 w 528941"/>
                    <a:gd name="connsiteY6" fmla="*/ 1495567 h 2970059"/>
                    <a:gd name="connsiteX7" fmla="*/ 317243 w 528941"/>
                    <a:gd name="connsiteY7" fmla="*/ 128790 h 2970059"/>
                    <a:gd name="connsiteX0" fmla="*/ 317243 w 528941"/>
                    <a:gd name="connsiteY0" fmla="*/ 128790 h 2970059"/>
                    <a:gd name="connsiteX1" fmla="*/ 431080 w 528941"/>
                    <a:gd name="connsiteY1" fmla="*/ 2146 h 2970059"/>
                    <a:gd name="connsiteX2" fmla="*/ 494427 w 528941"/>
                    <a:gd name="connsiteY2" fmla="*/ 191020 h 2970059"/>
                    <a:gd name="connsiteX3" fmla="*/ 198408 w 528941"/>
                    <a:gd name="connsiteY3" fmla="*/ 1474207 h 2970059"/>
                    <a:gd name="connsiteX4" fmla="*/ 528933 w 528941"/>
                    <a:gd name="connsiteY4" fmla="*/ 2970059 h 2970059"/>
                    <a:gd name="connsiteX5" fmla="*/ 312909 w 528941"/>
                    <a:gd name="connsiteY5" fmla="*/ 2970059 h 2970059"/>
                    <a:gd name="connsiteX6" fmla="*/ 1 w 528941"/>
                    <a:gd name="connsiteY6" fmla="*/ 1495567 h 2970059"/>
                    <a:gd name="connsiteX7" fmla="*/ 317243 w 528941"/>
                    <a:gd name="connsiteY7" fmla="*/ 128790 h 2970059"/>
                    <a:gd name="connsiteX0" fmla="*/ 317243 w 528941"/>
                    <a:gd name="connsiteY0" fmla="*/ 122109 h 2963378"/>
                    <a:gd name="connsiteX1" fmla="*/ 450130 w 528941"/>
                    <a:gd name="connsiteY1" fmla="*/ 2336 h 2963378"/>
                    <a:gd name="connsiteX2" fmla="*/ 494427 w 528941"/>
                    <a:gd name="connsiteY2" fmla="*/ 184339 h 2963378"/>
                    <a:gd name="connsiteX3" fmla="*/ 198408 w 528941"/>
                    <a:gd name="connsiteY3" fmla="*/ 1467526 h 2963378"/>
                    <a:gd name="connsiteX4" fmla="*/ 528933 w 528941"/>
                    <a:gd name="connsiteY4" fmla="*/ 2963378 h 2963378"/>
                    <a:gd name="connsiteX5" fmla="*/ 312909 w 528941"/>
                    <a:gd name="connsiteY5" fmla="*/ 2963378 h 2963378"/>
                    <a:gd name="connsiteX6" fmla="*/ 1 w 528941"/>
                    <a:gd name="connsiteY6" fmla="*/ 1488886 h 2963378"/>
                    <a:gd name="connsiteX7" fmla="*/ 317243 w 528941"/>
                    <a:gd name="connsiteY7" fmla="*/ 122109 h 2963378"/>
                    <a:gd name="connsiteX0" fmla="*/ 317243 w 528941"/>
                    <a:gd name="connsiteY0" fmla="*/ 122108 h 2963377"/>
                    <a:gd name="connsiteX1" fmla="*/ 450130 w 528941"/>
                    <a:gd name="connsiteY1" fmla="*/ 2335 h 2963377"/>
                    <a:gd name="connsiteX2" fmla="*/ 494427 w 528941"/>
                    <a:gd name="connsiteY2" fmla="*/ 184338 h 2963377"/>
                    <a:gd name="connsiteX3" fmla="*/ 198408 w 528941"/>
                    <a:gd name="connsiteY3" fmla="*/ 1467525 h 2963377"/>
                    <a:gd name="connsiteX4" fmla="*/ 528933 w 528941"/>
                    <a:gd name="connsiteY4" fmla="*/ 2963377 h 2963377"/>
                    <a:gd name="connsiteX5" fmla="*/ 312909 w 528941"/>
                    <a:gd name="connsiteY5" fmla="*/ 2963377 h 2963377"/>
                    <a:gd name="connsiteX6" fmla="*/ 1 w 528941"/>
                    <a:gd name="connsiteY6" fmla="*/ 1488885 h 2963377"/>
                    <a:gd name="connsiteX7" fmla="*/ 317243 w 528941"/>
                    <a:gd name="connsiteY7" fmla="*/ 122108 h 2963377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94427 w 528941"/>
                    <a:gd name="connsiteY2" fmla="*/ 183444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80140 w 528941"/>
                    <a:gd name="connsiteY2" fmla="*/ 286509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69311 h 2962483"/>
                    <a:gd name="connsiteX1" fmla="*/ 450130 w 528941"/>
                    <a:gd name="connsiteY1" fmla="*/ 1441 h 2962483"/>
                    <a:gd name="connsiteX2" fmla="*/ 480140 w 528941"/>
                    <a:gd name="connsiteY2" fmla="*/ 286509 h 2962483"/>
                    <a:gd name="connsiteX3" fmla="*/ 198408 w 528941"/>
                    <a:gd name="connsiteY3" fmla="*/ 1466631 h 2962483"/>
                    <a:gd name="connsiteX4" fmla="*/ 528933 w 528941"/>
                    <a:gd name="connsiteY4" fmla="*/ 2962483 h 2962483"/>
                    <a:gd name="connsiteX5" fmla="*/ 312909 w 528941"/>
                    <a:gd name="connsiteY5" fmla="*/ 2962483 h 2962483"/>
                    <a:gd name="connsiteX6" fmla="*/ 1 w 528941"/>
                    <a:gd name="connsiteY6" fmla="*/ 1487991 h 2962483"/>
                    <a:gd name="connsiteX7" fmla="*/ 288668 w 528941"/>
                    <a:gd name="connsiteY7" fmla="*/ 169311 h 2962483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198408 w 528941"/>
                    <a:gd name="connsiteY3" fmla="*/ 1471303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17458 w 528941"/>
                    <a:gd name="connsiteY3" fmla="*/ 1423206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03170 w 528941"/>
                    <a:gd name="connsiteY3" fmla="*/ 1567497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492663 h 2967155"/>
                    <a:gd name="connsiteX7" fmla="*/ 288668 w 528941"/>
                    <a:gd name="connsiteY7" fmla="*/ 173983 h 2967155"/>
                    <a:gd name="connsiteX0" fmla="*/ 288668 w 528941"/>
                    <a:gd name="connsiteY0" fmla="*/ 173983 h 2967155"/>
                    <a:gd name="connsiteX1" fmla="*/ 450130 w 528941"/>
                    <a:gd name="connsiteY1" fmla="*/ 6113 h 2967155"/>
                    <a:gd name="connsiteX2" fmla="*/ 480140 w 528941"/>
                    <a:gd name="connsiteY2" fmla="*/ 291181 h 2967155"/>
                    <a:gd name="connsiteX3" fmla="*/ 203170 w 528941"/>
                    <a:gd name="connsiteY3" fmla="*/ 1567497 h 2967155"/>
                    <a:gd name="connsiteX4" fmla="*/ 528933 w 528941"/>
                    <a:gd name="connsiteY4" fmla="*/ 2967155 h 2967155"/>
                    <a:gd name="connsiteX5" fmla="*/ 312909 w 528941"/>
                    <a:gd name="connsiteY5" fmla="*/ 2967155 h 2967155"/>
                    <a:gd name="connsiteX6" fmla="*/ 1 w 528941"/>
                    <a:gd name="connsiteY6" fmla="*/ 1581986 h 2967155"/>
                    <a:gd name="connsiteX7" fmla="*/ 288668 w 528941"/>
                    <a:gd name="connsiteY7" fmla="*/ 173983 h 2967155"/>
                    <a:gd name="connsiteX0" fmla="*/ 298193 w 538466"/>
                    <a:gd name="connsiteY0" fmla="*/ 173983 h 2967155"/>
                    <a:gd name="connsiteX1" fmla="*/ 459655 w 538466"/>
                    <a:gd name="connsiteY1" fmla="*/ 6113 h 2967155"/>
                    <a:gd name="connsiteX2" fmla="*/ 489665 w 538466"/>
                    <a:gd name="connsiteY2" fmla="*/ 291181 h 2967155"/>
                    <a:gd name="connsiteX3" fmla="*/ 212695 w 538466"/>
                    <a:gd name="connsiteY3" fmla="*/ 1567497 h 2967155"/>
                    <a:gd name="connsiteX4" fmla="*/ 538458 w 538466"/>
                    <a:gd name="connsiteY4" fmla="*/ 2967155 h 2967155"/>
                    <a:gd name="connsiteX5" fmla="*/ 322434 w 538466"/>
                    <a:gd name="connsiteY5" fmla="*/ 2967155 h 2967155"/>
                    <a:gd name="connsiteX6" fmla="*/ 1 w 538466"/>
                    <a:gd name="connsiteY6" fmla="*/ 1458308 h 2967155"/>
                    <a:gd name="connsiteX7" fmla="*/ 298193 w 538466"/>
                    <a:gd name="connsiteY7" fmla="*/ 173983 h 2967155"/>
                    <a:gd name="connsiteX0" fmla="*/ 298193 w 538466"/>
                    <a:gd name="connsiteY0" fmla="*/ 173983 h 2967155"/>
                    <a:gd name="connsiteX1" fmla="*/ 459655 w 538466"/>
                    <a:gd name="connsiteY1" fmla="*/ 6113 h 2967155"/>
                    <a:gd name="connsiteX2" fmla="*/ 489665 w 538466"/>
                    <a:gd name="connsiteY2" fmla="*/ 291181 h 2967155"/>
                    <a:gd name="connsiteX3" fmla="*/ 212695 w 538466"/>
                    <a:gd name="connsiteY3" fmla="*/ 1567497 h 2967155"/>
                    <a:gd name="connsiteX4" fmla="*/ 538458 w 538466"/>
                    <a:gd name="connsiteY4" fmla="*/ 2967155 h 2967155"/>
                    <a:gd name="connsiteX5" fmla="*/ 322434 w 538466"/>
                    <a:gd name="connsiteY5" fmla="*/ 2967155 h 2967155"/>
                    <a:gd name="connsiteX6" fmla="*/ 1 w 538466"/>
                    <a:gd name="connsiteY6" fmla="*/ 1533888 h 2967155"/>
                    <a:gd name="connsiteX7" fmla="*/ 298193 w 538466"/>
                    <a:gd name="connsiteY7" fmla="*/ 173983 h 2967155"/>
                    <a:gd name="connsiteX0" fmla="*/ 298193 w 538466"/>
                    <a:gd name="connsiteY0" fmla="*/ 173983 h 2972774"/>
                    <a:gd name="connsiteX1" fmla="*/ 459655 w 538466"/>
                    <a:gd name="connsiteY1" fmla="*/ 6113 h 2972774"/>
                    <a:gd name="connsiteX2" fmla="*/ 489665 w 538466"/>
                    <a:gd name="connsiteY2" fmla="*/ 291181 h 2972774"/>
                    <a:gd name="connsiteX3" fmla="*/ 212695 w 538466"/>
                    <a:gd name="connsiteY3" fmla="*/ 1567497 h 2972774"/>
                    <a:gd name="connsiteX4" fmla="*/ 538458 w 538466"/>
                    <a:gd name="connsiteY4" fmla="*/ 2967155 h 2972774"/>
                    <a:gd name="connsiteX5" fmla="*/ 322434 w 538466"/>
                    <a:gd name="connsiteY5" fmla="*/ 2967155 h 2972774"/>
                    <a:gd name="connsiteX6" fmla="*/ 1 w 538466"/>
                    <a:gd name="connsiteY6" fmla="*/ 1533888 h 2972774"/>
                    <a:gd name="connsiteX7" fmla="*/ 298193 w 538466"/>
                    <a:gd name="connsiteY7" fmla="*/ 173983 h 2972774"/>
                    <a:gd name="connsiteX0" fmla="*/ 298193 w 538466"/>
                    <a:gd name="connsiteY0" fmla="*/ 173983 h 2977607"/>
                    <a:gd name="connsiteX1" fmla="*/ 459655 w 538466"/>
                    <a:gd name="connsiteY1" fmla="*/ 6113 h 2977607"/>
                    <a:gd name="connsiteX2" fmla="*/ 489665 w 538466"/>
                    <a:gd name="connsiteY2" fmla="*/ 291181 h 2977607"/>
                    <a:gd name="connsiteX3" fmla="*/ 212695 w 538466"/>
                    <a:gd name="connsiteY3" fmla="*/ 1567497 h 2977607"/>
                    <a:gd name="connsiteX4" fmla="*/ 538458 w 538466"/>
                    <a:gd name="connsiteY4" fmla="*/ 2967155 h 2977607"/>
                    <a:gd name="connsiteX5" fmla="*/ 322434 w 538466"/>
                    <a:gd name="connsiteY5" fmla="*/ 2967155 h 2977607"/>
                    <a:gd name="connsiteX6" fmla="*/ 1 w 538466"/>
                    <a:gd name="connsiteY6" fmla="*/ 1533888 h 2977607"/>
                    <a:gd name="connsiteX7" fmla="*/ 298193 w 538466"/>
                    <a:gd name="connsiteY7" fmla="*/ 173983 h 2977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8466" h="2977607">
                      <a:moveTo>
                        <a:pt x="298193" y="173983"/>
                      </a:moveTo>
                      <a:cubicBezTo>
                        <a:pt x="322663" y="101541"/>
                        <a:pt x="375590" y="-29850"/>
                        <a:pt x="459655" y="6113"/>
                      </a:cubicBezTo>
                      <a:cubicBezTo>
                        <a:pt x="540916" y="73216"/>
                        <a:pt x="500343" y="231521"/>
                        <a:pt x="489665" y="291181"/>
                      </a:cubicBezTo>
                      <a:cubicBezTo>
                        <a:pt x="327731" y="801881"/>
                        <a:pt x="210726" y="1056797"/>
                        <a:pt x="212695" y="1567497"/>
                      </a:cubicBezTo>
                      <a:cubicBezTo>
                        <a:pt x="202101" y="1991439"/>
                        <a:pt x="540427" y="2580549"/>
                        <a:pt x="538458" y="2967155"/>
                      </a:cubicBezTo>
                      <a:cubicBezTo>
                        <a:pt x="466450" y="2982327"/>
                        <a:pt x="394442" y="2979798"/>
                        <a:pt x="322434" y="2967155"/>
                      </a:cubicBezTo>
                      <a:cubicBezTo>
                        <a:pt x="286037" y="2748372"/>
                        <a:pt x="-721" y="2007433"/>
                        <a:pt x="1" y="1533888"/>
                      </a:cubicBezTo>
                      <a:cubicBezTo>
                        <a:pt x="723" y="1060343"/>
                        <a:pt x="209094" y="499634"/>
                        <a:pt x="298193" y="17398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 sz="90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8968BA-7093-4110-8A18-9FF80352D5DC}"/>
                    </a:ext>
                  </a:extLst>
                </p:cNvPr>
                <p:cNvSpPr txBox="1"/>
                <p:nvPr/>
              </p:nvSpPr>
              <p:spPr>
                <a:xfrm>
                  <a:off x="3037623" y="6643308"/>
                  <a:ext cx="964271" cy="44245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CD45</a:t>
                  </a:r>
                  <a:endParaRPr lang="he-IL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2742064B-3E43-4DC5-9EF7-B3C47D804FD7}"/>
                  </a:ext>
                </a:extLst>
              </p:cNvPr>
              <p:cNvSpPr/>
              <p:nvPr/>
            </p:nvSpPr>
            <p:spPr>
              <a:xfrm rot="10800000">
                <a:off x="3359719" y="4057552"/>
                <a:ext cx="190880" cy="214015"/>
              </a:xfrm>
              <a:custGeom>
                <a:avLst/>
                <a:gdLst>
                  <a:gd name="connsiteX0" fmla="*/ 0 w 216024"/>
                  <a:gd name="connsiteY0" fmla="*/ 0 h 2862937"/>
                  <a:gd name="connsiteX1" fmla="*/ 216024 w 216024"/>
                  <a:gd name="connsiteY1" fmla="*/ 0 h 2862937"/>
                  <a:gd name="connsiteX2" fmla="*/ 216024 w 216024"/>
                  <a:gd name="connsiteY2" fmla="*/ 2862937 h 2862937"/>
                  <a:gd name="connsiteX3" fmla="*/ 0 w 216024"/>
                  <a:gd name="connsiteY3" fmla="*/ 2862937 h 2862937"/>
                  <a:gd name="connsiteX4" fmla="*/ 0 w 216024"/>
                  <a:gd name="connsiteY4" fmla="*/ 0 h 2862937"/>
                  <a:gd name="connsiteX0" fmla="*/ 0 w 216024"/>
                  <a:gd name="connsiteY0" fmla="*/ 2426 h 2865363"/>
                  <a:gd name="connsiteX1" fmla="*/ 105170 w 216024"/>
                  <a:gd name="connsiteY1" fmla="*/ 0 h 2865363"/>
                  <a:gd name="connsiteX2" fmla="*/ 216024 w 216024"/>
                  <a:gd name="connsiteY2" fmla="*/ 2426 h 2865363"/>
                  <a:gd name="connsiteX3" fmla="*/ 216024 w 216024"/>
                  <a:gd name="connsiteY3" fmla="*/ 2865363 h 2865363"/>
                  <a:gd name="connsiteX4" fmla="*/ 0 w 216024"/>
                  <a:gd name="connsiteY4" fmla="*/ 2865363 h 2865363"/>
                  <a:gd name="connsiteX5" fmla="*/ 0 w 216024"/>
                  <a:gd name="connsiteY5" fmla="*/ 2426 h 2865363"/>
                  <a:gd name="connsiteX0" fmla="*/ 0 w 216024"/>
                  <a:gd name="connsiteY0" fmla="*/ 104976 h 2967913"/>
                  <a:gd name="connsiteX1" fmla="*/ 105170 w 216024"/>
                  <a:gd name="connsiteY1" fmla="*/ 0 h 2967913"/>
                  <a:gd name="connsiteX2" fmla="*/ 216024 w 216024"/>
                  <a:gd name="connsiteY2" fmla="*/ 104976 h 2967913"/>
                  <a:gd name="connsiteX3" fmla="*/ 216024 w 216024"/>
                  <a:gd name="connsiteY3" fmla="*/ 2967913 h 2967913"/>
                  <a:gd name="connsiteX4" fmla="*/ 0 w 216024"/>
                  <a:gd name="connsiteY4" fmla="*/ 2967913 h 2967913"/>
                  <a:gd name="connsiteX5" fmla="*/ 0 w 216024"/>
                  <a:gd name="connsiteY5" fmla="*/ 104976 h 2967913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13 h 2968450"/>
                  <a:gd name="connsiteX1" fmla="*/ 105170 w 216024"/>
                  <a:gd name="connsiteY1" fmla="*/ 537 h 2968450"/>
                  <a:gd name="connsiteX2" fmla="*/ 216024 w 216024"/>
                  <a:gd name="connsiteY2" fmla="*/ 105513 h 2968450"/>
                  <a:gd name="connsiteX3" fmla="*/ 216024 w 216024"/>
                  <a:gd name="connsiteY3" fmla="*/ 2968450 h 2968450"/>
                  <a:gd name="connsiteX4" fmla="*/ 0 w 216024"/>
                  <a:gd name="connsiteY4" fmla="*/ 2968450 h 2968450"/>
                  <a:gd name="connsiteX5" fmla="*/ 0 w 216024"/>
                  <a:gd name="connsiteY5" fmla="*/ 105513 h 2968450"/>
                  <a:gd name="connsiteX0" fmla="*/ 0 w 216024"/>
                  <a:gd name="connsiteY0" fmla="*/ 105574 h 2968511"/>
                  <a:gd name="connsiteX1" fmla="*/ 105170 w 216024"/>
                  <a:gd name="connsiteY1" fmla="*/ 598 h 2968511"/>
                  <a:gd name="connsiteX2" fmla="*/ 216024 w 216024"/>
                  <a:gd name="connsiteY2" fmla="*/ 105574 h 2968511"/>
                  <a:gd name="connsiteX3" fmla="*/ 216024 w 216024"/>
                  <a:gd name="connsiteY3" fmla="*/ 2968511 h 2968511"/>
                  <a:gd name="connsiteX4" fmla="*/ 0 w 216024"/>
                  <a:gd name="connsiteY4" fmla="*/ 2968511 h 2968511"/>
                  <a:gd name="connsiteX5" fmla="*/ 0 w 216024"/>
                  <a:gd name="connsiteY5" fmla="*/ 105574 h 2968511"/>
                  <a:gd name="connsiteX0" fmla="*/ 0 w 217045"/>
                  <a:gd name="connsiteY0" fmla="*/ 105574 h 2968511"/>
                  <a:gd name="connsiteX1" fmla="*/ 105170 w 217045"/>
                  <a:gd name="connsiteY1" fmla="*/ 598 h 2968511"/>
                  <a:gd name="connsiteX2" fmla="*/ 216024 w 217045"/>
                  <a:gd name="connsiteY2" fmla="*/ 105574 h 2968511"/>
                  <a:gd name="connsiteX3" fmla="*/ 216024 w 217045"/>
                  <a:gd name="connsiteY3" fmla="*/ 2968511 h 2968511"/>
                  <a:gd name="connsiteX4" fmla="*/ 0 w 217045"/>
                  <a:gd name="connsiteY4" fmla="*/ 2968511 h 2968511"/>
                  <a:gd name="connsiteX5" fmla="*/ 0 w 217045"/>
                  <a:gd name="connsiteY5" fmla="*/ 105574 h 2968511"/>
                  <a:gd name="connsiteX0" fmla="*/ 0 w 218718"/>
                  <a:gd name="connsiteY0" fmla="*/ 105694 h 2968631"/>
                  <a:gd name="connsiteX1" fmla="*/ 105170 w 218718"/>
                  <a:gd name="connsiteY1" fmla="*/ 718 h 2968631"/>
                  <a:gd name="connsiteX2" fmla="*/ 216024 w 218718"/>
                  <a:gd name="connsiteY2" fmla="*/ 105694 h 2968631"/>
                  <a:gd name="connsiteX3" fmla="*/ 216024 w 218718"/>
                  <a:gd name="connsiteY3" fmla="*/ 2968631 h 2968631"/>
                  <a:gd name="connsiteX4" fmla="*/ 0 w 218718"/>
                  <a:gd name="connsiteY4" fmla="*/ 2968631 h 2968631"/>
                  <a:gd name="connsiteX5" fmla="*/ 0 w 218718"/>
                  <a:gd name="connsiteY5" fmla="*/ 105694 h 2968631"/>
                  <a:gd name="connsiteX0" fmla="*/ 0 w 217045"/>
                  <a:gd name="connsiteY0" fmla="*/ 105575 h 2968512"/>
                  <a:gd name="connsiteX1" fmla="*/ 105170 w 217045"/>
                  <a:gd name="connsiteY1" fmla="*/ 599 h 2968512"/>
                  <a:gd name="connsiteX2" fmla="*/ 216024 w 217045"/>
                  <a:gd name="connsiteY2" fmla="*/ 105575 h 2968512"/>
                  <a:gd name="connsiteX3" fmla="*/ 216024 w 217045"/>
                  <a:gd name="connsiteY3" fmla="*/ 2968512 h 2968512"/>
                  <a:gd name="connsiteX4" fmla="*/ 0 w 217045"/>
                  <a:gd name="connsiteY4" fmla="*/ 2968512 h 2968512"/>
                  <a:gd name="connsiteX5" fmla="*/ 0 w 217045"/>
                  <a:gd name="connsiteY5" fmla="*/ 105575 h 2968512"/>
                  <a:gd name="connsiteX0" fmla="*/ 0 w 216282"/>
                  <a:gd name="connsiteY0" fmla="*/ 105575 h 2968512"/>
                  <a:gd name="connsiteX1" fmla="*/ 105170 w 216282"/>
                  <a:gd name="connsiteY1" fmla="*/ 599 h 2968512"/>
                  <a:gd name="connsiteX2" fmla="*/ 216024 w 216282"/>
                  <a:gd name="connsiteY2" fmla="*/ 105575 h 2968512"/>
                  <a:gd name="connsiteX3" fmla="*/ 216024 w 216282"/>
                  <a:gd name="connsiteY3" fmla="*/ 2968512 h 2968512"/>
                  <a:gd name="connsiteX4" fmla="*/ 0 w 216282"/>
                  <a:gd name="connsiteY4" fmla="*/ 2968512 h 2968512"/>
                  <a:gd name="connsiteX5" fmla="*/ 0 w 216282"/>
                  <a:gd name="connsiteY5" fmla="*/ 105575 h 2968512"/>
                  <a:gd name="connsiteX0" fmla="*/ 0 w 216282"/>
                  <a:gd name="connsiteY0" fmla="*/ 104976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0 w 216282"/>
                  <a:gd name="connsiteY5" fmla="*/ 104976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04976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282"/>
                  <a:gd name="connsiteY0" fmla="*/ 126644 h 2967913"/>
                  <a:gd name="connsiteX1" fmla="*/ 105170 w 216282"/>
                  <a:gd name="connsiteY1" fmla="*/ 0 h 2967913"/>
                  <a:gd name="connsiteX2" fmla="*/ 216024 w 216282"/>
                  <a:gd name="connsiteY2" fmla="*/ 126644 h 2967913"/>
                  <a:gd name="connsiteX3" fmla="*/ 216024 w 216282"/>
                  <a:gd name="connsiteY3" fmla="*/ 2967913 h 2967913"/>
                  <a:gd name="connsiteX4" fmla="*/ 0 w 216282"/>
                  <a:gd name="connsiteY4" fmla="*/ 2967913 h 2967913"/>
                  <a:gd name="connsiteX5" fmla="*/ 4334 w 216282"/>
                  <a:gd name="connsiteY5" fmla="*/ 126644 h 2967913"/>
                  <a:gd name="connsiteX0" fmla="*/ 4334 w 216785"/>
                  <a:gd name="connsiteY0" fmla="*/ 126644 h 2967913"/>
                  <a:gd name="connsiteX1" fmla="*/ 118171 w 216785"/>
                  <a:gd name="connsiteY1" fmla="*/ 0 h 2967913"/>
                  <a:gd name="connsiteX2" fmla="*/ 216024 w 216785"/>
                  <a:gd name="connsiteY2" fmla="*/ 126644 h 2967913"/>
                  <a:gd name="connsiteX3" fmla="*/ 216024 w 216785"/>
                  <a:gd name="connsiteY3" fmla="*/ 2967913 h 2967913"/>
                  <a:gd name="connsiteX4" fmla="*/ 0 w 216785"/>
                  <a:gd name="connsiteY4" fmla="*/ 2967913 h 2967913"/>
                  <a:gd name="connsiteX5" fmla="*/ 4334 w 216785"/>
                  <a:gd name="connsiteY5" fmla="*/ 126644 h 2967913"/>
                  <a:gd name="connsiteX0" fmla="*/ 4334 w 216376"/>
                  <a:gd name="connsiteY0" fmla="*/ 1421 h 2842690"/>
                  <a:gd name="connsiteX1" fmla="*/ 109490 w 216376"/>
                  <a:gd name="connsiteY1" fmla="*/ 927843 h 2842690"/>
                  <a:gd name="connsiteX2" fmla="*/ 216024 w 216376"/>
                  <a:gd name="connsiteY2" fmla="*/ 1421 h 2842690"/>
                  <a:gd name="connsiteX3" fmla="*/ 216024 w 216376"/>
                  <a:gd name="connsiteY3" fmla="*/ 2842690 h 2842690"/>
                  <a:gd name="connsiteX4" fmla="*/ 0 w 216376"/>
                  <a:gd name="connsiteY4" fmla="*/ 2842690 h 2842690"/>
                  <a:gd name="connsiteX5" fmla="*/ 4334 w 216376"/>
                  <a:gd name="connsiteY5" fmla="*/ 1421 h 2842690"/>
                  <a:gd name="connsiteX0" fmla="*/ 4334 w 216376"/>
                  <a:gd name="connsiteY0" fmla="*/ 1374 h 2878951"/>
                  <a:gd name="connsiteX1" fmla="*/ 109490 w 216376"/>
                  <a:gd name="connsiteY1" fmla="*/ 964104 h 2878951"/>
                  <a:gd name="connsiteX2" fmla="*/ 216024 w 216376"/>
                  <a:gd name="connsiteY2" fmla="*/ 37682 h 2878951"/>
                  <a:gd name="connsiteX3" fmla="*/ 216024 w 216376"/>
                  <a:gd name="connsiteY3" fmla="*/ 2878951 h 2878951"/>
                  <a:gd name="connsiteX4" fmla="*/ 0 w 216376"/>
                  <a:gd name="connsiteY4" fmla="*/ 2878951 h 2878951"/>
                  <a:gd name="connsiteX5" fmla="*/ 4334 w 216376"/>
                  <a:gd name="connsiteY5" fmla="*/ 1374 h 2878951"/>
                  <a:gd name="connsiteX0" fmla="*/ 7228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7228 w 216376"/>
                  <a:gd name="connsiteY5" fmla="*/ 1326 h 2915219"/>
                  <a:gd name="connsiteX0" fmla="*/ 1441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1441 w 216376"/>
                  <a:gd name="connsiteY5" fmla="*/ 1326 h 2915219"/>
                  <a:gd name="connsiteX0" fmla="*/ 4334 w 216376"/>
                  <a:gd name="connsiteY0" fmla="*/ 1326 h 2915219"/>
                  <a:gd name="connsiteX1" fmla="*/ 109490 w 216376"/>
                  <a:gd name="connsiteY1" fmla="*/ 1000372 h 2915219"/>
                  <a:gd name="connsiteX2" fmla="*/ 216024 w 216376"/>
                  <a:gd name="connsiteY2" fmla="*/ 73950 h 2915219"/>
                  <a:gd name="connsiteX3" fmla="*/ 216024 w 216376"/>
                  <a:gd name="connsiteY3" fmla="*/ 2915219 h 2915219"/>
                  <a:gd name="connsiteX4" fmla="*/ 0 w 216376"/>
                  <a:gd name="connsiteY4" fmla="*/ 2915219 h 2915219"/>
                  <a:gd name="connsiteX5" fmla="*/ 4334 w 216376"/>
                  <a:gd name="connsiteY5" fmla="*/ 1326 h 2915219"/>
                  <a:gd name="connsiteX0" fmla="*/ 4334 w 216376"/>
                  <a:gd name="connsiteY0" fmla="*/ 1070771 h 3984664"/>
                  <a:gd name="connsiteX1" fmla="*/ 109490 w 216376"/>
                  <a:gd name="connsiteY1" fmla="*/ 0 h 3984664"/>
                  <a:gd name="connsiteX2" fmla="*/ 216024 w 216376"/>
                  <a:gd name="connsiteY2" fmla="*/ 1143395 h 3984664"/>
                  <a:gd name="connsiteX3" fmla="*/ 216024 w 216376"/>
                  <a:gd name="connsiteY3" fmla="*/ 3984664 h 3984664"/>
                  <a:gd name="connsiteX4" fmla="*/ 0 w 216376"/>
                  <a:gd name="connsiteY4" fmla="*/ 3984664 h 3984664"/>
                  <a:gd name="connsiteX5" fmla="*/ 4334 w 216376"/>
                  <a:gd name="connsiteY5" fmla="*/ 1070771 h 3984664"/>
                  <a:gd name="connsiteX0" fmla="*/ 4334 w 216376"/>
                  <a:gd name="connsiteY0" fmla="*/ 1216020 h 4129913"/>
                  <a:gd name="connsiteX1" fmla="*/ 109490 w 216376"/>
                  <a:gd name="connsiteY1" fmla="*/ 0 h 4129913"/>
                  <a:gd name="connsiteX2" fmla="*/ 216024 w 216376"/>
                  <a:gd name="connsiteY2" fmla="*/ 1288644 h 4129913"/>
                  <a:gd name="connsiteX3" fmla="*/ 216024 w 216376"/>
                  <a:gd name="connsiteY3" fmla="*/ 4129913 h 4129913"/>
                  <a:gd name="connsiteX4" fmla="*/ 0 w 216376"/>
                  <a:gd name="connsiteY4" fmla="*/ 4129913 h 4129913"/>
                  <a:gd name="connsiteX5" fmla="*/ 4334 w 216376"/>
                  <a:gd name="connsiteY5" fmla="*/ 1216020 h 4129913"/>
                  <a:gd name="connsiteX0" fmla="*/ 4334 w 216603"/>
                  <a:gd name="connsiteY0" fmla="*/ 1179704 h 4093597"/>
                  <a:gd name="connsiteX1" fmla="*/ 115277 w 216603"/>
                  <a:gd name="connsiteY1" fmla="*/ 0 h 4093597"/>
                  <a:gd name="connsiteX2" fmla="*/ 216024 w 216603"/>
                  <a:gd name="connsiteY2" fmla="*/ 1252328 h 4093597"/>
                  <a:gd name="connsiteX3" fmla="*/ 216024 w 216603"/>
                  <a:gd name="connsiteY3" fmla="*/ 4093597 h 4093597"/>
                  <a:gd name="connsiteX4" fmla="*/ 0 w 216603"/>
                  <a:gd name="connsiteY4" fmla="*/ 4093597 h 4093597"/>
                  <a:gd name="connsiteX5" fmla="*/ 4334 w 216603"/>
                  <a:gd name="connsiteY5" fmla="*/ 1179704 h 4093597"/>
                  <a:gd name="connsiteX0" fmla="*/ 4334 w 216603"/>
                  <a:gd name="connsiteY0" fmla="*/ 1179704 h 4143152"/>
                  <a:gd name="connsiteX1" fmla="*/ 115277 w 216603"/>
                  <a:gd name="connsiteY1" fmla="*/ 0 h 4143152"/>
                  <a:gd name="connsiteX2" fmla="*/ 216024 w 216603"/>
                  <a:gd name="connsiteY2" fmla="*/ 1252328 h 4143152"/>
                  <a:gd name="connsiteX3" fmla="*/ 216024 w 216603"/>
                  <a:gd name="connsiteY3" fmla="*/ 4093597 h 4143152"/>
                  <a:gd name="connsiteX4" fmla="*/ 0 w 216603"/>
                  <a:gd name="connsiteY4" fmla="*/ 4093597 h 4143152"/>
                  <a:gd name="connsiteX5" fmla="*/ 4334 w 216603"/>
                  <a:gd name="connsiteY5" fmla="*/ 1179704 h 4143152"/>
                  <a:gd name="connsiteX0" fmla="*/ 4334 w 216603"/>
                  <a:gd name="connsiteY0" fmla="*/ 1179704 h 4183292"/>
                  <a:gd name="connsiteX1" fmla="*/ 115277 w 216603"/>
                  <a:gd name="connsiteY1" fmla="*/ 0 h 4183292"/>
                  <a:gd name="connsiteX2" fmla="*/ 216024 w 216603"/>
                  <a:gd name="connsiteY2" fmla="*/ 1252328 h 4183292"/>
                  <a:gd name="connsiteX3" fmla="*/ 216024 w 216603"/>
                  <a:gd name="connsiteY3" fmla="*/ 4093597 h 4183292"/>
                  <a:gd name="connsiteX4" fmla="*/ 0 w 216603"/>
                  <a:gd name="connsiteY4" fmla="*/ 4093597 h 4183292"/>
                  <a:gd name="connsiteX5" fmla="*/ 4334 w 216603"/>
                  <a:gd name="connsiteY5" fmla="*/ 1179704 h 4183292"/>
                  <a:gd name="connsiteX0" fmla="*/ 4334 w 216436"/>
                  <a:gd name="connsiteY0" fmla="*/ 1272 h 3004860"/>
                  <a:gd name="connsiteX1" fmla="*/ 111427 w 216436"/>
                  <a:gd name="connsiteY1" fmla="*/ 1044594 h 3004860"/>
                  <a:gd name="connsiteX2" fmla="*/ 216024 w 216436"/>
                  <a:gd name="connsiteY2" fmla="*/ 73896 h 3004860"/>
                  <a:gd name="connsiteX3" fmla="*/ 216024 w 216436"/>
                  <a:gd name="connsiteY3" fmla="*/ 2915165 h 3004860"/>
                  <a:gd name="connsiteX4" fmla="*/ 0 w 216436"/>
                  <a:gd name="connsiteY4" fmla="*/ 2915165 h 3004860"/>
                  <a:gd name="connsiteX5" fmla="*/ 4334 w 216436"/>
                  <a:gd name="connsiteY5" fmla="*/ 1272 h 300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436" h="3004860">
                    <a:moveTo>
                      <a:pt x="4334" y="1272"/>
                    </a:moveTo>
                    <a:cubicBezTo>
                      <a:pt x="4721" y="-42388"/>
                      <a:pt x="3549" y="1049858"/>
                      <a:pt x="111427" y="1044594"/>
                    </a:cubicBezTo>
                    <a:cubicBezTo>
                      <a:pt x="216501" y="1049858"/>
                      <a:pt x="218076" y="56239"/>
                      <a:pt x="216024" y="73896"/>
                    </a:cubicBezTo>
                    <a:lnTo>
                      <a:pt x="216024" y="2915165"/>
                    </a:lnTo>
                    <a:cubicBezTo>
                      <a:pt x="142747" y="3042590"/>
                      <a:pt x="73277" y="3026664"/>
                      <a:pt x="0" y="2915165"/>
                    </a:cubicBezTo>
                    <a:cubicBezTo>
                      <a:pt x="1445" y="1968075"/>
                      <a:pt x="2889" y="948362"/>
                      <a:pt x="4334" y="1272"/>
                    </a:cubicBezTo>
                    <a:close/>
                  </a:path>
                </a:pathLst>
              </a:cu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9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09644F-BCC3-4E98-8D90-F1F3A627577C}"/>
                  </a:ext>
                </a:extLst>
              </p:cNvPr>
              <p:cNvSpPr txBox="1"/>
              <p:nvPr/>
            </p:nvSpPr>
            <p:spPr>
              <a:xfrm>
                <a:off x="2619319" y="4747786"/>
                <a:ext cx="514718" cy="251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pMHC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43741-D3E4-4839-9A3C-4F5C9F9F9E21}"/>
                </a:ext>
              </a:extLst>
            </p:cNvPr>
            <p:cNvSpPr txBox="1"/>
            <p:nvPr/>
          </p:nvSpPr>
          <p:spPr>
            <a:xfrm>
              <a:off x="2375309" y="3662905"/>
              <a:ext cx="287258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1BD9BF-BC32-45F5-9F63-726BF802F861}"/>
              </a:ext>
            </a:extLst>
          </p:cNvPr>
          <p:cNvGrpSpPr/>
          <p:nvPr/>
        </p:nvGrpSpPr>
        <p:grpSpPr>
          <a:xfrm>
            <a:off x="3844617" y="3310553"/>
            <a:ext cx="2211193" cy="2017763"/>
            <a:chOff x="4429769" y="3412465"/>
            <a:chExt cx="2211193" cy="201776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255FCA3-556A-473B-9B3B-0551A26BDF14}"/>
                </a:ext>
              </a:extLst>
            </p:cNvPr>
            <p:cNvGrpSpPr/>
            <p:nvPr/>
          </p:nvGrpSpPr>
          <p:grpSpPr>
            <a:xfrm>
              <a:off x="4429769" y="3647648"/>
              <a:ext cx="2211193" cy="1782580"/>
              <a:chOff x="7087130" y="1753558"/>
              <a:chExt cx="1496022" cy="158124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5DA755-5FA2-4150-9330-2B088798F412}"/>
                  </a:ext>
                </a:extLst>
              </p:cNvPr>
              <p:cNvGrpSpPr/>
              <p:nvPr/>
            </p:nvGrpSpPr>
            <p:grpSpPr>
              <a:xfrm>
                <a:off x="7366514" y="1881228"/>
                <a:ext cx="155161" cy="230900"/>
                <a:chOff x="3756917" y="1394812"/>
                <a:chExt cx="582787" cy="665535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D67003D-DE44-4202-A7AF-E5B85156F157}"/>
                    </a:ext>
                  </a:extLst>
                </p:cNvPr>
                <p:cNvCxnSpPr/>
                <p:nvPr/>
              </p:nvCxnSpPr>
              <p:spPr>
                <a:xfrm flipH="1">
                  <a:off x="3756917" y="2051720"/>
                  <a:ext cx="57606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D28A256-D20A-4673-8B1F-C60BFACDABE6}"/>
                    </a:ext>
                  </a:extLst>
                </p:cNvPr>
                <p:cNvCxnSpPr/>
                <p:nvPr/>
              </p:nvCxnSpPr>
              <p:spPr>
                <a:xfrm flipH="1">
                  <a:off x="3769990" y="1394812"/>
                  <a:ext cx="1" cy="66553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76D95CB-61AA-4BE3-B65E-8C18506E84E5}"/>
                    </a:ext>
                  </a:extLst>
                </p:cNvPr>
                <p:cNvCxnSpPr/>
                <p:nvPr/>
              </p:nvCxnSpPr>
              <p:spPr>
                <a:xfrm flipH="1">
                  <a:off x="3763640" y="1403648"/>
                  <a:ext cx="576064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C079A15-1B6D-4AA2-8BC4-5102A183FA7C}"/>
                  </a:ext>
                </a:extLst>
              </p:cNvPr>
              <p:cNvCxnSpPr/>
              <p:nvPr/>
            </p:nvCxnSpPr>
            <p:spPr>
              <a:xfrm flipH="1">
                <a:off x="7087130" y="2822535"/>
                <a:ext cx="43417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143F3B5-0FC0-45FD-B1A6-6C0C552CF932}"/>
                  </a:ext>
                </a:extLst>
              </p:cNvPr>
              <p:cNvCxnSpPr/>
              <p:nvPr/>
            </p:nvCxnSpPr>
            <p:spPr>
              <a:xfrm flipH="1">
                <a:off x="7377803" y="3115169"/>
                <a:ext cx="10596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1ECBD9-D051-4A17-99D5-3E7AD40E9068}"/>
                  </a:ext>
                </a:extLst>
              </p:cNvPr>
              <p:cNvSpPr txBox="1"/>
              <p:nvPr/>
            </p:nvSpPr>
            <p:spPr>
              <a:xfrm>
                <a:off x="7434973" y="3101861"/>
                <a:ext cx="168321" cy="20476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0F509C2-C820-445B-81A5-071F0BEFE57C}"/>
                  </a:ext>
                </a:extLst>
              </p:cNvPr>
              <p:cNvSpPr txBox="1"/>
              <p:nvPr/>
            </p:nvSpPr>
            <p:spPr>
              <a:xfrm>
                <a:off x="8323730" y="3130044"/>
                <a:ext cx="259422" cy="204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K</a:t>
                </a:r>
                <a:r>
                  <a:rPr lang="en-US" sz="9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C229503-1CE1-473D-BFCA-4AFDF8CFFEBD}"/>
                  </a:ext>
                </a:extLst>
              </p:cNvPr>
              <p:cNvGrpSpPr/>
              <p:nvPr/>
            </p:nvGrpSpPr>
            <p:grpSpPr>
              <a:xfrm>
                <a:off x="7272909" y="1753558"/>
                <a:ext cx="248128" cy="1350744"/>
                <a:chOff x="3782140" y="996861"/>
                <a:chExt cx="556109" cy="3971567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A4B3A8B9-8779-452F-A473-7B91993F4731}"/>
                    </a:ext>
                  </a:extLst>
                </p:cNvPr>
                <p:cNvCxnSpPr/>
                <p:nvPr/>
              </p:nvCxnSpPr>
              <p:spPr>
                <a:xfrm flipV="1">
                  <a:off x="4338249" y="996861"/>
                  <a:ext cx="0" cy="39715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5B0A0AFD-3819-4BD1-8C9E-720D45ABE812}"/>
                    </a:ext>
                  </a:extLst>
                </p:cNvPr>
                <p:cNvGrpSpPr/>
                <p:nvPr/>
              </p:nvGrpSpPr>
              <p:grpSpPr>
                <a:xfrm>
                  <a:off x="3782140" y="1350320"/>
                  <a:ext cx="550841" cy="3274290"/>
                  <a:chOff x="3782140" y="1289360"/>
                  <a:chExt cx="550841" cy="3274290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8CE9A1C-3CAD-4AA9-B7ED-F3D4223E16B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55258" y="1649936"/>
                    <a:ext cx="777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EF53E4E-FDAD-4BCC-AA05-8C2972996B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55258" y="3655052"/>
                    <a:ext cx="777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4115019-F781-4134-B511-4AF8AEC20B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55258" y="4323424"/>
                    <a:ext cx="777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EA566E14-3E9E-4979-960C-C3BB56D5EB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55258" y="2318308"/>
                    <a:ext cx="777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C55DF36D-4CE6-4D6A-AC36-647B991E1EE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55258" y="2986680"/>
                    <a:ext cx="777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DF50ED7-953A-481D-9184-B2A183B4C2A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140" y="1289360"/>
                    <a:ext cx="474470" cy="60205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 algn="ctr" rtl="0"/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50</a:t>
                    </a:r>
                    <a:endParaRPr lang="he-IL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3DC4931-BFEA-4DFD-BA05-003D20507598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146" y="1944220"/>
                    <a:ext cx="474470" cy="60205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 algn="ctr" rtl="0"/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40</a:t>
                    </a:r>
                    <a:endParaRPr lang="he-IL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352EC22-B017-4569-8537-F9748D068ADD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155" y="2620078"/>
                    <a:ext cx="474470" cy="60205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 algn="ctr" rtl="0"/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30</a:t>
                    </a:r>
                    <a:endParaRPr lang="he-IL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444C0CB-E4B7-4C84-B9F1-07CA4818C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165" y="3293221"/>
                    <a:ext cx="474470" cy="60205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 algn="ctr" rtl="0"/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20</a:t>
                    </a:r>
                    <a:endParaRPr lang="he-IL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0E2EA61-44C9-4219-89AA-54E8E53B735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166" y="3961596"/>
                    <a:ext cx="474471" cy="60205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 algn="ctr" rtl="0"/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</a:t>
                    </a:r>
                    <a:endParaRPr lang="he-IL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3" name="Freeform 64">
                <a:extLst>
                  <a:ext uri="{FF2B5EF4-FFF2-40B4-BE49-F238E27FC236}">
                    <a16:creationId xmlns:a16="http://schemas.microsoft.com/office/drawing/2014/main" id="{E1A103DE-2659-4E9B-852C-28EF5A388B82}"/>
                  </a:ext>
                </a:extLst>
              </p:cNvPr>
              <p:cNvSpPr/>
              <p:nvPr/>
            </p:nvSpPr>
            <p:spPr>
              <a:xfrm>
                <a:off x="7523609" y="2096491"/>
                <a:ext cx="695310" cy="1005308"/>
              </a:xfrm>
              <a:custGeom>
                <a:avLst/>
                <a:gdLst>
                  <a:gd name="connsiteX0" fmla="*/ 0 w 5614612"/>
                  <a:gd name="connsiteY0" fmla="*/ 0 h 3818479"/>
                  <a:gd name="connsiteX1" fmla="*/ 5067657 w 5614612"/>
                  <a:gd name="connsiteY1" fmla="*/ 3606326 h 3818479"/>
                  <a:gd name="connsiteX2" fmla="*/ 5238572 w 5614612"/>
                  <a:gd name="connsiteY2" fmla="*/ 3085032 h 3818479"/>
                  <a:gd name="connsiteX0" fmla="*/ 0 w 5067657"/>
                  <a:gd name="connsiteY0" fmla="*/ 0 h 3606326"/>
                  <a:gd name="connsiteX1" fmla="*/ 5067657 w 5067657"/>
                  <a:gd name="connsiteY1" fmla="*/ 3606326 h 3606326"/>
                  <a:gd name="connsiteX0" fmla="*/ 0 w 5067657"/>
                  <a:gd name="connsiteY0" fmla="*/ 0 h 3606326"/>
                  <a:gd name="connsiteX1" fmla="*/ 5067657 w 5067657"/>
                  <a:gd name="connsiteY1" fmla="*/ 3606326 h 3606326"/>
                  <a:gd name="connsiteX0" fmla="*/ 0 w 5067657"/>
                  <a:gd name="connsiteY0" fmla="*/ 0 h 3606435"/>
                  <a:gd name="connsiteX1" fmla="*/ 5067657 w 5067657"/>
                  <a:gd name="connsiteY1" fmla="*/ 3606326 h 3606435"/>
                  <a:gd name="connsiteX0" fmla="*/ 0 w 5084748"/>
                  <a:gd name="connsiteY0" fmla="*/ 0 h 3580798"/>
                  <a:gd name="connsiteX1" fmla="*/ 5084748 w 5084748"/>
                  <a:gd name="connsiteY1" fmla="*/ 3580688 h 3580798"/>
                  <a:gd name="connsiteX0" fmla="*/ 0 w 5059111"/>
                  <a:gd name="connsiteY0" fmla="*/ 0 h 3606434"/>
                  <a:gd name="connsiteX1" fmla="*/ 5059111 w 5059111"/>
                  <a:gd name="connsiteY1" fmla="*/ 3606325 h 3606434"/>
                  <a:gd name="connsiteX0" fmla="*/ 0 w 5050565"/>
                  <a:gd name="connsiteY0" fmla="*/ 0 h 3597888"/>
                  <a:gd name="connsiteX1" fmla="*/ 5050565 w 5050565"/>
                  <a:gd name="connsiteY1" fmla="*/ 3597779 h 3597888"/>
                  <a:gd name="connsiteX0" fmla="*/ 0 w 5050565"/>
                  <a:gd name="connsiteY0" fmla="*/ 0 h 3597874"/>
                  <a:gd name="connsiteX1" fmla="*/ 5050565 w 5050565"/>
                  <a:gd name="connsiteY1" fmla="*/ 3597779 h 3597874"/>
                  <a:gd name="connsiteX0" fmla="*/ 0 w 5050565"/>
                  <a:gd name="connsiteY0" fmla="*/ 0 h 3597779"/>
                  <a:gd name="connsiteX1" fmla="*/ 5050565 w 5050565"/>
                  <a:gd name="connsiteY1" fmla="*/ 3597779 h 359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50565" h="3597779">
                    <a:moveTo>
                      <a:pt x="0" y="0"/>
                    </a:moveTo>
                    <a:cubicBezTo>
                      <a:pt x="3561" y="1691355"/>
                      <a:pt x="2728525" y="3266846"/>
                      <a:pt x="5050565" y="359777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1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CC5D27-DA7D-4FA1-B31A-00834E70615C}"/>
                </a:ext>
              </a:extLst>
            </p:cNvPr>
            <p:cNvSpPr txBox="1"/>
            <p:nvPr/>
          </p:nvSpPr>
          <p:spPr>
            <a:xfrm>
              <a:off x="5289062" y="3412465"/>
              <a:ext cx="780983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Interactions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E6C1C2-B72D-4400-913A-75868DE185F6}"/>
                </a:ext>
              </a:extLst>
            </p:cNvPr>
            <p:cNvSpPr txBox="1"/>
            <p:nvPr/>
          </p:nvSpPr>
          <p:spPr>
            <a:xfrm>
              <a:off x="4488417" y="3641482"/>
              <a:ext cx="287258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32148BE4-7AC1-4C19-8BC8-F1E3C6DBF7BF}"/>
                </a:ext>
              </a:extLst>
            </p:cNvPr>
            <p:cNvSpPr/>
            <p:nvPr/>
          </p:nvSpPr>
          <p:spPr>
            <a:xfrm>
              <a:off x="5080471" y="4840186"/>
              <a:ext cx="139913" cy="338554"/>
            </a:xfrm>
            <a:custGeom>
              <a:avLst/>
              <a:gdLst>
                <a:gd name="connsiteX0" fmla="*/ 0 w 5614612"/>
                <a:gd name="connsiteY0" fmla="*/ 0 h 3818479"/>
                <a:gd name="connsiteX1" fmla="*/ 5067657 w 5614612"/>
                <a:gd name="connsiteY1" fmla="*/ 3606326 h 3818479"/>
                <a:gd name="connsiteX2" fmla="*/ 5238572 w 5614612"/>
                <a:gd name="connsiteY2" fmla="*/ 3085032 h 3818479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326"/>
                <a:gd name="connsiteX1" fmla="*/ 5067657 w 5067657"/>
                <a:gd name="connsiteY1" fmla="*/ 3606326 h 3606326"/>
                <a:gd name="connsiteX0" fmla="*/ 0 w 5067657"/>
                <a:gd name="connsiteY0" fmla="*/ 0 h 3606435"/>
                <a:gd name="connsiteX1" fmla="*/ 5067657 w 5067657"/>
                <a:gd name="connsiteY1" fmla="*/ 3606326 h 3606435"/>
                <a:gd name="connsiteX0" fmla="*/ 0 w 5084748"/>
                <a:gd name="connsiteY0" fmla="*/ 0 h 3580798"/>
                <a:gd name="connsiteX1" fmla="*/ 5084748 w 5084748"/>
                <a:gd name="connsiteY1" fmla="*/ 3580688 h 3580798"/>
                <a:gd name="connsiteX0" fmla="*/ 0 w 5059111"/>
                <a:gd name="connsiteY0" fmla="*/ 0 h 3606434"/>
                <a:gd name="connsiteX1" fmla="*/ 5059111 w 5059111"/>
                <a:gd name="connsiteY1" fmla="*/ 3606325 h 3606434"/>
                <a:gd name="connsiteX0" fmla="*/ 0 w 5050565"/>
                <a:gd name="connsiteY0" fmla="*/ 0 h 3597888"/>
                <a:gd name="connsiteX1" fmla="*/ 5050565 w 5050565"/>
                <a:gd name="connsiteY1" fmla="*/ 3597779 h 3597888"/>
                <a:gd name="connsiteX0" fmla="*/ 0 w 5050565"/>
                <a:gd name="connsiteY0" fmla="*/ 0 h 3597874"/>
                <a:gd name="connsiteX1" fmla="*/ 5050565 w 5050565"/>
                <a:gd name="connsiteY1" fmla="*/ 3597779 h 3597874"/>
                <a:gd name="connsiteX0" fmla="*/ 0 w 5050565"/>
                <a:gd name="connsiteY0" fmla="*/ 0 h 3597779"/>
                <a:gd name="connsiteX1" fmla="*/ 5050565 w 5050565"/>
                <a:gd name="connsiteY1" fmla="*/ 3597779 h 35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0565" h="3597779">
                  <a:moveTo>
                    <a:pt x="0" y="0"/>
                  </a:moveTo>
                  <a:cubicBezTo>
                    <a:pt x="3561" y="1691355"/>
                    <a:pt x="2728525" y="3266846"/>
                    <a:pt x="5050565" y="3597779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7A65E6-1727-4C54-93FF-9EB78E1B088C}"/>
              </a:ext>
            </a:extLst>
          </p:cNvPr>
          <p:cNvGrpSpPr/>
          <p:nvPr/>
        </p:nvGrpSpPr>
        <p:grpSpPr>
          <a:xfrm>
            <a:off x="1544801" y="5503277"/>
            <a:ext cx="2300464" cy="2099128"/>
            <a:chOff x="1073313" y="4660309"/>
            <a:chExt cx="2300464" cy="20991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E0B9EC2-B0E3-4F22-B7FA-0ABD27273AFA}"/>
                </a:ext>
              </a:extLst>
            </p:cNvPr>
            <p:cNvGrpSpPr/>
            <p:nvPr/>
          </p:nvGrpSpPr>
          <p:grpSpPr>
            <a:xfrm>
              <a:off x="1487909" y="4660309"/>
              <a:ext cx="1885868" cy="2099128"/>
              <a:chOff x="2544549" y="5605189"/>
              <a:chExt cx="1885868" cy="2099128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47BAC6DD-D7A1-496D-9206-B10AC8856A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t="9427" r="9504" b="13108"/>
              <a:stretch/>
            </p:blipFill>
            <p:spPr>
              <a:xfrm>
                <a:off x="2676501" y="5826789"/>
                <a:ext cx="1523206" cy="15229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134C39B-F625-431C-966C-5DBD6E42864F}"/>
                  </a:ext>
                </a:extLst>
              </p:cNvPr>
              <p:cNvSpPr txBox="1"/>
              <p:nvPr/>
            </p:nvSpPr>
            <p:spPr>
              <a:xfrm>
                <a:off x="2645705" y="7116089"/>
                <a:ext cx="444352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 = 0 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31F9F8-DC70-40EB-BE18-5032DC9C7A24}"/>
                  </a:ext>
                </a:extLst>
              </p:cNvPr>
              <p:cNvSpPr txBox="1"/>
              <p:nvPr/>
            </p:nvSpPr>
            <p:spPr>
              <a:xfrm>
                <a:off x="2616558" y="5787058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</a:lstStyle>
              <a:p>
                <a:r>
                  <a: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he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247F6F-EF1A-462A-89FA-39D436577B37}"/>
                  </a:ext>
                </a:extLst>
              </p:cNvPr>
              <p:cNvSpPr txBox="1"/>
              <p:nvPr/>
            </p:nvSpPr>
            <p:spPr>
              <a:xfrm>
                <a:off x="3040789" y="7473484"/>
                <a:ext cx="869266" cy="2308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X(nm)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C5667C4-E85C-4298-88CA-14D417F07135}"/>
                  </a:ext>
                </a:extLst>
              </p:cNvPr>
              <p:cNvSpPr txBox="1"/>
              <p:nvPr/>
            </p:nvSpPr>
            <p:spPr>
              <a:xfrm>
                <a:off x="2684714" y="5605189"/>
                <a:ext cx="1501466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T-cell (initial)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F7032B4-2A92-411D-B38E-B15BEF2F7F64}"/>
                  </a:ext>
                </a:extLst>
              </p:cNvPr>
              <p:cNvSpPr txBox="1"/>
              <p:nvPr/>
            </p:nvSpPr>
            <p:spPr>
              <a:xfrm>
                <a:off x="2544549" y="7327226"/>
                <a:ext cx="248786" cy="2308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FFEB949-104C-4C94-8C35-D43E3C402AFE}"/>
                  </a:ext>
                </a:extLst>
              </p:cNvPr>
              <p:cNvSpPr txBox="1"/>
              <p:nvPr/>
            </p:nvSpPr>
            <p:spPr>
              <a:xfrm>
                <a:off x="3258154" y="7327226"/>
                <a:ext cx="4407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6A3837-47FF-4305-AED6-211351F78F57}"/>
                  </a:ext>
                </a:extLst>
              </p:cNvPr>
              <p:cNvSpPr txBox="1"/>
              <p:nvPr/>
            </p:nvSpPr>
            <p:spPr>
              <a:xfrm>
                <a:off x="3971916" y="7327225"/>
                <a:ext cx="458501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2000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09A5BF-8598-4669-BAFC-7A3D7A972B88}"/>
                </a:ext>
              </a:extLst>
            </p:cNvPr>
            <p:cNvSpPr txBox="1"/>
            <p:nvPr/>
          </p:nvSpPr>
          <p:spPr>
            <a:xfrm rot="16200000">
              <a:off x="710633" y="5563486"/>
              <a:ext cx="95619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7936FD-E02C-4CD8-9487-929117954FE5}"/>
                </a:ext>
              </a:extLst>
            </p:cNvPr>
            <p:cNvSpPr txBox="1"/>
            <p:nvPr/>
          </p:nvSpPr>
          <p:spPr>
            <a:xfrm>
              <a:off x="1428764" y="6296502"/>
              <a:ext cx="248786" cy="2308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D1725D-D30C-4E89-A467-350E5F9A172F}"/>
                </a:ext>
              </a:extLst>
            </p:cNvPr>
            <p:cNvSpPr txBox="1"/>
            <p:nvPr/>
          </p:nvSpPr>
          <p:spPr>
            <a:xfrm>
              <a:off x="1230305" y="5534693"/>
              <a:ext cx="44073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4D968D-1823-477E-A0DE-C5E918EFA84B}"/>
                </a:ext>
              </a:extLst>
            </p:cNvPr>
            <p:cNvSpPr txBox="1"/>
            <p:nvPr/>
          </p:nvSpPr>
          <p:spPr>
            <a:xfrm>
              <a:off x="1221421" y="4778089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442426-2E88-4F7C-9688-EB8D3C688B2D}"/>
              </a:ext>
            </a:extLst>
          </p:cNvPr>
          <p:cNvGrpSpPr/>
          <p:nvPr/>
        </p:nvGrpSpPr>
        <p:grpSpPr>
          <a:xfrm>
            <a:off x="5448826" y="5621057"/>
            <a:ext cx="613521" cy="1734912"/>
            <a:chOff x="5023058" y="4778089"/>
            <a:chExt cx="613521" cy="173491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327804E-ADA6-41F7-9A57-1555E2DCEBF1}"/>
                </a:ext>
              </a:extLst>
            </p:cNvPr>
            <p:cNvSpPr/>
            <p:nvPr/>
          </p:nvSpPr>
          <p:spPr>
            <a:xfrm>
              <a:off x="5023058" y="4875672"/>
              <a:ext cx="131577" cy="153395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8F3AD2-9126-49CD-A6D5-8E75A1F03265}"/>
                </a:ext>
              </a:extLst>
            </p:cNvPr>
            <p:cNvSpPr txBox="1"/>
            <p:nvPr/>
          </p:nvSpPr>
          <p:spPr>
            <a:xfrm>
              <a:off x="5095593" y="6282169"/>
              <a:ext cx="45850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 nm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AF74AB-DE12-4D61-B510-EFFF5F97C4CC}"/>
                </a:ext>
              </a:extLst>
            </p:cNvPr>
            <p:cNvSpPr txBox="1"/>
            <p:nvPr/>
          </p:nvSpPr>
          <p:spPr>
            <a:xfrm>
              <a:off x="5095593" y="4778089"/>
              <a:ext cx="5409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70 nm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19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</TotalTime>
  <Words>252</Words>
  <Application>Microsoft Office PowerPoint</Application>
  <PresentationFormat>Custom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18</cp:revision>
  <dcterms:created xsi:type="dcterms:W3CDTF">2021-02-11T14:40:40Z</dcterms:created>
  <dcterms:modified xsi:type="dcterms:W3CDTF">2021-02-18T19:28:37Z</dcterms:modified>
</cp:coreProperties>
</file>