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E280C-2B47-4813-B00C-EB53D551BD43}" v="812" dt="2019-03-06T04:03:54.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5b2f15f29f0de798" providerId="LiveId" clId="{F42E280C-2B47-4813-B00C-EB53D551BD43}"/>
    <pc:docChg chg="custSel addSld modSld">
      <pc:chgData name="" userId="5b2f15f29f0de798" providerId="LiveId" clId="{F42E280C-2B47-4813-B00C-EB53D551BD43}" dt="2019-03-06T04:03:54.820" v="574" actId="313"/>
      <pc:docMkLst>
        <pc:docMk/>
      </pc:docMkLst>
      <pc:sldChg chg="add">
        <pc:chgData name="" userId="5b2f15f29f0de798" providerId="LiveId" clId="{F42E280C-2B47-4813-B00C-EB53D551BD43}" dt="2019-03-05T21:51:07.244" v="0"/>
        <pc:sldMkLst>
          <pc:docMk/>
          <pc:sldMk cId="3508419354" sldId="257"/>
        </pc:sldMkLst>
      </pc:sldChg>
      <pc:sldChg chg="modSp add">
        <pc:chgData name="" userId="5b2f15f29f0de798" providerId="LiveId" clId="{F42E280C-2B47-4813-B00C-EB53D551BD43}" dt="2019-03-06T03:14:45.457" v="141"/>
        <pc:sldMkLst>
          <pc:docMk/>
          <pc:sldMk cId="680197205" sldId="258"/>
        </pc:sldMkLst>
        <pc:spChg chg="mod">
          <ac:chgData name="" userId="5b2f15f29f0de798" providerId="LiveId" clId="{F42E280C-2B47-4813-B00C-EB53D551BD43}" dt="2019-03-06T03:08:51.953" v="40" actId="313"/>
          <ac:spMkLst>
            <pc:docMk/>
            <pc:sldMk cId="680197205" sldId="258"/>
            <ac:spMk id="2" creationId="{0E419FBE-88B1-497B-B004-DB5D120E4601}"/>
          </ac:spMkLst>
        </pc:spChg>
        <pc:spChg chg="mod">
          <ac:chgData name="" userId="5b2f15f29f0de798" providerId="LiveId" clId="{F42E280C-2B47-4813-B00C-EB53D551BD43}" dt="2019-03-06T03:14:45.457" v="141"/>
          <ac:spMkLst>
            <pc:docMk/>
            <pc:sldMk cId="680197205" sldId="258"/>
            <ac:spMk id="3" creationId="{639E70BD-C047-41CC-819D-1069EB943A6B}"/>
          </ac:spMkLst>
        </pc:spChg>
      </pc:sldChg>
      <pc:sldChg chg="modSp add">
        <pc:chgData name="" userId="5b2f15f29f0de798" providerId="LiveId" clId="{F42E280C-2B47-4813-B00C-EB53D551BD43}" dt="2019-03-06T03:31:33.294" v="363" actId="20577"/>
        <pc:sldMkLst>
          <pc:docMk/>
          <pc:sldMk cId="4024583395" sldId="259"/>
        </pc:sldMkLst>
        <pc:spChg chg="mod">
          <ac:chgData name="" userId="5b2f15f29f0de798" providerId="LiveId" clId="{F42E280C-2B47-4813-B00C-EB53D551BD43}" dt="2019-03-06T03:19:29.654" v="172" actId="313"/>
          <ac:spMkLst>
            <pc:docMk/>
            <pc:sldMk cId="4024583395" sldId="259"/>
            <ac:spMk id="2" creationId="{008654ED-82ED-4FA4-8163-6A431A06F3AD}"/>
          </ac:spMkLst>
        </pc:spChg>
        <pc:spChg chg="mod">
          <ac:chgData name="" userId="5b2f15f29f0de798" providerId="LiveId" clId="{F42E280C-2B47-4813-B00C-EB53D551BD43}" dt="2019-03-06T03:31:33.294" v="363" actId="20577"/>
          <ac:spMkLst>
            <pc:docMk/>
            <pc:sldMk cId="4024583395" sldId="259"/>
            <ac:spMk id="3" creationId="{DDCDB58E-BAB0-4D0F-B866-899E254647ED}"/>
          </ac:spMkLst>
        </pc:spChg>
      </pc:sldChg>
      <pc:sldChg chg="addSp delSp modSp add">
        <pc:chgData name="" userId="5b2f15f29f0de798" providerId="LiveId" clId="{F42E280C-2B47-4813-B00C-EB53D551BD43}" dt="2019-03-06T03:37:21.690" v="384" actId="20577"/>
        <pc:sldMkLst>
          <pc:docMk/>
          <pc:sldMk cId="804928728" sldId="260"/>
        </pc:sldMkLst>
        <pc:spChg chg="mod">
          <ac:chgData name="" userId="5b2f15f29f0de798" providerId="LiveId" clId="{F42E280C-2B47-4813-B00C-EB53D551BD43}" dt="2019-03-06T03:37:21.690" v="384" actId="20577"/>
          <ac:spMkLst>
            <pc:docMk/>
            <pc:sldMk cId="804928728" sldId="260"/>
            <ac:spMk id="2" creationId="{5578744F-920B-4527-9672-A514FAC4B39F}"/>
          </ac:spMkLst>
        </pc:spChg>
        <pc:spChg chg="del">
          <ac:chgData name="" userId="5b2f15f29f0de798" providerId="LiveId" clId="{F42E280C-2B47-4813-B00C-EB53D551BD43}" dt="2019-03-06T03:33:58.541" v="374"/>
          <ac:spMkLst>
            <pc:docMk/>
            <pc:sldMk cId="804928728" sldId="260"/>
            <ac:spMk id="3" creationId="{6E2B82C5-A8AE-4E2C-B13D-3C0598FD7C7C}"/>
          </ac:spMkLst>
        </pc:spChg>
        <pc:picChg chg="add mod">
          <ac:chgData name="" userId="5b2f15f29f0de798" providerId="LiveId" clId="{F42E280C-2B47-4813-B00C-EB53D551BD43}" dt="2019-03-06T03:34:13.957" v="378" actId="1076"/>
          <ac:picMkLst>
            <pc:docMk/>
            <pc:sldMk cId="804928728" sldId="260"/>
            <ac:picMk id="1026" creationId="{3D14E283-C372-4964-84AF-9C3E7182DF59}"/>
          </ac:picMkLst>
        </pc:picChg>
      </pc:sldChg>
      <pc:sldChg chg="addSp delSp modSp add">
        <pc:chgData name="" userId="5b2f15f29f0de798" providerId="LiveId" clId="{F42E280C-2B47-4813-B00C-EB53D551BD43}" dt="2019-03-06T03:38:47.687" v="398" actId="1076"/>
        <pc:sldMkLst>
          <pc:docMk/>
          <pc:sldMk cId="3682384177" sldId="261"/>
        </pc:sldMkLst>
        <pc:spChg chg="mod">
          <ac:chgData name="" userId="5b2f15f29f0de798" providerId="LiveId" clId="{F42E280C-2B47-4813-B00C-EB53D551BD43}" dt="2019-03-06T03:37:27.440" v="390" actId="20577"/>
          <ac:spMkLst>
            <pc:docMk/>
            <pc:sldMk cId="3682384177" sldId="261"/>
            <ac:spMk id="2" creationId="{655BFE5E-A227-43E7-9CEF-B6564A07FA34}"/>
          </ac:spMkLst>
        </pc:spChg>
        <pc:spChg chg="del">
          <ac:chgData name="" userId="5b2f15f29f0de798" providerId="LiveId" clId="{F42E280C-2B47-4813-B00C-EB53D551BD43}" dt="2019-03-06T03:38:01.763" v="391"/>
          <ac:spMkLst>
            <pc:docMk/>
            <pc:sldMk cId="3682384177" sldId="261"/>
            <ac:spMk id="3" creationId="{04F87BFE-E7E4-43A7-9F9A-E4A62F5F0D27}"/>
          </ac:spMkLst>
        </pc:spChg>
        <pc:picChg chg="add mod">
          <ac:chgData name="" userId="5b2f15f29f0de798" providerId="LiveId" clId="{F42E280C-2B47-4813-B00C-EB53D551BD43}" dt="2019-03-06T03:38:47.687" v="398" actId="1076"/>
          <ac:picMkLst>
            <pc:docMk/>
            <pc:sldMk cId="3682384177" sldId="261"/>
            <ac:picMk id="2050" creationId="{FD9C978D-1A61-4B8A-9EF4-B71EE8BB27C7}"/>
          </ac:picMkLst>
        </pc:picChg>
      </pc:sldChg>
      <pc:sldChg chg="addSp delSp modSp add">
        <pc:chgData name="" userId="5b2f15f29f0de798" providerId="LiveId" clId="{F42E280C-2B47-4813-B00C-EB53D551BD43}" dt="2019-03-06T03:51:29.492" v="429" actId="20577"/>
        <pc:sldMkLst>
          <pc:docMk/>
          <pc:sldMk cId="3885650507" sldId="262"/>
        </pc:sldMkLst>
        <pc:spChg chg="mod">
          <ac:chgData name="" userId="5b2f15f29f0de798" providerId="LiveId" clId="{F42E280C-2B47-4813-B00C-EB53D551BD43}" dt="2019-03-06T03:51:29.492" v="429" actId="20577"/>
          <ac:spMkLst>
            <pc:docMk/>
            <pc:sldMk cId="3885650507" sldId="262"/>
            <ac:spMk id="2" creationId="{8AD3239B-E735-46BB-9C03-2344AE653C91}"/>
          </ac:spMkLst>
        </pc:spChg>
        <pc:spChg chg="del">
          <ac:chgData name="" userId="5b2f15f29f0de798" providerId="LiveId" clId="{F42E280C-2B47-4813-B00C-EB53D551BD43}" dt="2019-03-06T03:51:07.147" v="400"/>
          <ac:spMkLst>
            <pc:docMk/>
            <pc:sldMk cId="3885650507" sldId="262"/>
            <ac:spMk id="3" creationId="{9D0C0CDD-762F-498C-AC2A-F4D468C6DA05}"/>
          </ac:spMkLst>
        </pc:spChg>
        <pc:picChg chg="add mod">
          <ac:chgData name="" userId="5b2f15f29f0de798" providerId="LiveId" clId="{F42E280C-2B47-4813-B00C-EB53D551BD43}" dt="2019-03-06T03:51:16.667" v="402" actId="1076"/>
          <ac:picMkLst>
            <pc:docMk/>
            <pc:sldMk cId="3885650507" sldId="262"/>
            <ac:picMk id="3074" creationId="{215290C9-20E5-426D-8B43-5A0390024DD2}"/>
          </ac:picMkLst>
        </pc:picChg>
      </pc:sldChg>
      <pc:sldChg chg="modSp add">
        <pc:chgData name="" userId="5b2f15f29f0de798" providerId="LiveId" clId="{F42E280C-2B47-4813-B00C-EB53D551BD43}" dt="2019-03-06T04:03:54.820" v="574" actId="313"/>
        <pc:sldMkLst>
          <pc:docMk/>
          <pc:sldMk cId="1495988909" sldId="263"/>
        </pc:sldMkLst>
        <pc:spChg chg="mod">
          <ac:chgData name="" userId="5b2f15f29f0de798" providerId="LiveId" clId="{F42E280C-2B47-4813-B00C-EB53D551BD43}" dt="2019-03-06T03:53:09.959" v="449" actId="20577"/>
          <ac:spMkLst>
            <pc:docMk/>
            <pc:sldMk cId="1495988909" sldId="263"/>
            <ac:spMk id="2" creationId="{4E19AEED-56E2-410E-BBCA-CCC1B42000B6}"/>
          </ac:spMkLst>
        </pc:spChg>
        <pc:spChg chg="mod">
          <ac:chgData name="" userId="5b2f15f29f0de798" providerId="LiveId" clId="{F42E280C-2B47-4813-B00C-EB53D551BD43}" dt="2019-03-06T04:03:54.820" v="574" actId="313"/>
          <ac:spMkLst>
            <pc:docMk/>
            <pc:sldMk cId="1495988909" sldId="263"/>
            <ac:spMk id="3" creationId="{37E497A6-8C56-4886-ABA2-2680AC269BC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Principles of Mobile architecture</a:t>
            </a:r>
          </a:p>
        </p:txBody>
      </p:sp>
      <p:sp>
        <p:nvSpPr>
          <p:cNvPr id="3" name="Subtitle 2"/>
          <p:cNvSpPr>
            <a:spLocks noGrp="1"/>
          </p:cNvSpPr>
          <p:nvPr>
            <p:ph type="subTitle" idx="1"/>
          </p:nvPr>
        </p:nvSpPr>
        <p:spPr/>
        <p:txBody>
          <a:bodyPr>
            <a:normAutofit fontScale="77500" lnSpcReduction="20000"/>
          </a:bodyPr>
          <a:lstStyle/>
          <a:p>
            <a:r>
              <a:rPr lang="en-US" dirty="0"/>
              <a:t>With Xamarin</a:t>
            </a:r>
          </a:p>
          <a:p>
            <a:endParaRPr lang="en-US" dirty="0"/>
          </a:p>
          <a:p>
            <a:pPr algn="l"/>
            <a:r>
              <a:rPr lang="en-US" sz="1600" dirty="0"/>
              <a:t>Yair Segal</a:t>
            </a:r>
          </a:p>
          <a:p>
            <a:pPr algn="l"/>
            <a:r>
              <a:rPr lang="en-US" sz="1600" dirty="0"/>
              <a:t>ysegal@mypeachsoftware.com</a:t>
            </a:r>
          </a:p>
        </p:txBody>
      </p:sp>
    </p:spTree>
    <p:extLst>
      <p:ext uri="{BB962C8B-B14F-4D97-AF65-F5344CB8AC3E}">
        <p14:creationId xmlns:p14="http://schemas.microsoft.com/office/powerpoint/2010/main" val="41057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C8A5-B395-4222-A5B9-F2ED90E08DCD}"/>
              </a:ext>
            </a:extLst>
          </p:cNvPr>
          <p:cNvSpPr>
            <a:spLocks noGrp="1"/>
          </p:cNvSpPr>
          <p:nvPr>
            <p:ph type="title"/>
          </p:nvPr>
        </p:nvSpPr>
        <p:spPr/>
        <p:txBody>
          <a:bodyPr/>
          <a:lstStyle/>
          <a:p>
            <a:r>
              <a:rPr lang="en-US"/>
              <a:t>Content</a:t>
            </a:r>
            <a:endParaRPr lang="en-US" dirty="0"/>
          </a:p>
        </p:txBody>
      </p:sp>
      <p:sp>
        <p:nvSpPr>
          <p:cNvPr id="3" name="Content Placeholder 2">
            <a:extLst>
              <a:ext uri="{FF2B5EF4-FFF2-40B4-BE49-F238E27FC236}">
                <a16:creationId xmlns:a16="http://schemas.microsoft.com/office/drawing/2014/main" id="{C63EE908-1B4D-4740-BD0F-4CF6BD0EA6C4}"/>
              </a:ext>
            </a:extLst>
          </p:cNvPr>
          <p:cNvSpPr>
            <a:spLocks noGrp="1"/>
          </p:cNvSpPr>
          <p:nvPr>
            <p:ph sz="quarter" idx="13"/>
          </p:nvPr>
        </p:nvSpPr>
        <p:spPr/>
        <p:txBody>
          <a:bodyPr/>
          <a:lstStyle/>
          <a:p>
            <a:r>
              <a:rPr lang="en-US" dirty="0"/>
              <a:t>What's architecture why we need it what's “SOLID”</a:t>
            </a:r>
          </a:p>
          <a:p>
            <a:r>
              <a:rPr lang="en-US" dirty="0"/>
              <a:t>What are the “Mobile” challenges</a:t>
            </a:r>
          </a:p>
          <a:p>
            <a:r>
              <a:rPr lang="en-US" dirty="0"/>
              <a:t>Layers- Spaghetti, Lasagna, Onion</a:t>
            </a:r>
          </a:p>
          <a:p>
            <a:r>
              <a:rPr lang="en-US" dirty="0"/>
              <a:t>Early considerations</a:t>
            </a:r>
          </a:p>
          <a:p>
            <a:r>
              <a:rPr lang="en-US"/>
              <a:t>Demo </a:t>
            </a:r>
            <a:endParaRPr lang="en-US" dirty="0"/>
          </a:p>
        </p:txBody>
      </p:sp>
    </p:spTree>
    <p:extLst>
      <p:ext uri="{BB962C8B-B14F-4D97-AF65-F5344CB8AC3E}">
        <p14:creationId xmlns:p14="http://schemas.microsoft.com/office/powerpoint/2010/main" val="350841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9FBE-88B1-497B-B004-DB5D120E4601}"/>
              </a:ext>
            </a:extLst>
          </p:cNvPr>
          <p:cNvSpPr>
            <a:spLocks noGrp="1"/>
          </p:cNvSpPr>
          <p:nvPr>
            <p:ph type="title"/>
          </p:nvPr>
        </p:nvSpPr>
        <p:spPr/>
        <p:txBody>
          <a:bodyPr/>
          <a:lstStyle/>
          <a:p>
            <a:r>
              <a:rPr lang="en-US" dirty="0"/>
              <a:t>What's in software architecture</a:t>
            </a:r>
          </a:p>
        </p:txBody>
      </p:sp>
      <p:sp>
        <p:nvSpPr>
          <p:cNvPr id="3" name="Content Placeholder 2">
            <a:extLst>
              <a:ext uri="{FF2B5EF4-FFF2-40B4-BE49-F238E27FC236}">
                <a16:creationId xmlns:a16="http://schemas.microsoft.com/office/drawing/2014/main" id="{639E70BD-C047-41CC-819D-1069EB943A6B}"/>
              </a:ext>
            </a:extLst>
          </p:cNvPr>
          <p:cNvSpPr>
            <a:spLocks noGrp="1"/>
          </p:cNvSpPr>
          <p:nvPr>
            <p:ph sz="quarter" idx="13"/>
          </p:nvPr>
        </p:nvSpPr>
        <p:spPr/>
        <p:txBody>
          <a:bodyPr/>
          <a:lstStyle/>
          <a:p>
            <a:r>
              <a:rPr lang="en-US" dirty="0"/>
              <a:t>Think big picture</a:t>
            </a:r>
          </a:p>
          <a:p>
            <a:r>
              <a:rPr lang="en-US" dirty="0"/>
              <a:t>Why S</a:t>
            </a:r>
            <a:r>
              <a:rPr lang="en-US" sz="1400" dirty="0"/>
              <a:t>ingle responsibility </a:t>
            </a:r>
            <a:r>
              <a:rPr lang="en-US" dirty="0"/>
              <a:t>O</a:t>
            </a:r>
            <a:r>
              <a:rPr lang="en-US" sz="1400" dirty="0"/>
              <a:t>pen-closed</a:t>
            </a:r>
            <a:r>
              <a:rPr lang="en-US" dirty="0"/>
              <a:t> L</a:t>
            </a:r>
            <a:r>
              <a:rPr lang="en-US" sz="1400" dirty="0"/>
              <a:t>iskov</a:t>
            </a:r>
            <a:r>
              <a:rPr lang="en-US" dirty="0"/>
              <a:t> I</a:t>
            </a:r>
            <a:r>
              <a:rPr lang="en-US" sz="1400" dirty="0"/>
              <a:t>nterface</a:t>
            </a:r>
            <a:r>
              <a:rPr lang="en-US" dirty="0"/>
              <a:t> D</a:t>
            </a:r>
            <a:r>
              <a:rPr lang="en-US" sz="1400" dirty="0"/>
              <a:t>ependency injection</a:t>
            </a:r>
          </a:p>
          <a:p>
            <a:r>
              <a:rPr lang="en-US" dirty="0"/>
              <a:t>set of techniques and patterns used to develop fully structured mobile applications based on industry and vendor specific standards. While formulating the app architecture, the procedures that work on the wireless mobile device like smartphones and tablets are also taken into consideration</a:t>
            </a:r>
            <a:endParaRPr lang="en-US" sz="1100" dirty="0"/>
          </a:p>
        </p:txBody>
      </p:sp>
    </p:spTree>
    <p:extLst>
      <p:ext uri="{BB962C8B-B14F-4D97-AF65-F5344CB8AC3E}">
        <p14:creationId xmlns:p14="http://schemas.microsoft.com/office/powerpoint/2010/main" val="68019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54ED-82ED-4FA4-8163-6A431A06F3AD}"/>
              </a:ext>
            </a:extLst>
          </p:cNvPr>
          <p:cNvSpPr>
            <a:spLocks noGrp="1"/>
          </p:cNvSpPr>
          <p:nvPr>
            <p:ph type="title"/>
          </p:nvPr>
        </p:nvSpPr>
        <p:spPr/>
        <p:txBody>
          <a:bodyPr/>
          <a:lstStyle/>
          <a:p>
            <a:r>
              <a:rPr lang="en-US" dirty="0"/>
              <a:t>Challenges unique to mobile</a:t>
            </a:r>
          </a:p>
        </p:txBody>
      </p:sp>
      <p:sp>
        <p:nvSpPr>
          <p:cNvPr id="3" name="Content Placeholder 2">
            <a:extLst>
              <a:ext uri="{FF2B5EF4-FFF2-40B4-BE49-F238E27FC236}">
                <a16:creationId xmlns:a16="http://schemas.microsoft.com/office/drawing/2014/main" id="{DDCDB58E-BAB0-4D0F-B866-899E254647ED}"/>
              </a:ext>
            </a:extLst>
          </p:cNvPr>
          <p:cNvSpPr>
            <a:spLocks noGrp="1"/>
          </p:cNvSpPr>
          <p:nvPr>
            <p:ph sz="quarter" idx="13"/>
          </p:nvPr>
        </p:nvSpPr>
        <p:spPr/>
        <p:txBody>
          <a:bodyPr>
            <a:normAutofit/>
          </a:bodyPr>
          <a:lstStyle/>
          <a:p>
            <a:r>
              <a:rPr lang="en-US" dirty="0"/>
              <a:t>Device types: Screen resolution, Size of screen, CPU characteristics, Memory, Availability of development framework, Storage space</a:t>
            </a:r>
          </a:p>
          <a:p>
            <a:r>
              <a:rPr lang="en-US" dirty="0"/>
              <a:t>Network bandwidth, Power consumption, limited network, cache, data access, State management</a:t>
            </a:r>
          </a:p>
          <a:p>
            <a:r>
              <a:rPr lang="en-US" dirty="0"/>
              <a:t>UI navigation style: Stacked navigation bar, Tab controller, Single view, Gesture-based navigation, Scroll views, Search driven navigation</a:t>
            </a:r>
          </a:p>
          <a:p>
            <a:endParaRPr lang="en-US" dirty="0"/>
          </a:p>
          <a:p>
            <a:endParaRPr lang="en-US" dirty="0"/>
          </a:p>
          <a:p>
            <a:endParaRPr lang="en-US" dirty="0"/>
          </a:p>
        </p:txBody>
      </p:sp>
    </p:spTree>
    <p:extLst>
      <p:ext uri="{BB962C8B-B14F-4D97-AF65-F5344CB8AC3E}">
        <p14:creationId xmlns:p14="http://schemas.microsoft.com/office/powerpoint/2010/main" val="402458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744F-920B-4527-9672-A514FAC4B39F}"/>
              </a:ext>
            </a:extLst>
          </p:cNvPr>
          <p:cNvSpPr>
            <a:spLocks noGrp="1"/>
          </p:cNvSpPr>
          <p:nvPr>
            <p:ph type="title"/>
          </p:nvPr>
        </p:nvSpPr>
        <p:spPr/>
        <p:txBody>
          <a:bodyPr/>
          <a:lstStyle/>
          <a:p>
            <a:r>
              <a:rPr lang="en-US" dirty="0"/>
              <a:t>Spaghetti code</a:t>
            </a:r>
          </a:p>
        </p:txBody>
      </p:sp>
      <p:pic>
        <p:nvPicPr>
          <p:cNvPr id="1026" name="Picture 2" descr="Image result for spaghetti image">
            <a:extLst>
              <a:ext uri="{FF2B5EF4-FFF2-40B4-BE49-F238E27FC236}">
                <a16:creationId xmlns:a16="http://schemas.microsoft.com/office/drawing/2014/main" id="{3D14E283-C372-4964-84AF-9C3E7182DF5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22127" y="2151376"/>
            <a:ext cx="6747746" cy="399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92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FE5E-A227-43E7-9CEF-B6564A07FA34}"/>
              </a:ext>
            </a:extLst>
          </p:cNvPr>
          <p:cNvSpPr>
            <a:spLocks noGrp="1"/>
          </p:cNvSpPr>
          <p:nvPr>
            <p:ph type="title"/>
          </p:nvPr>
        </p:nvSpPr>
        <p:spPr/>
        <p:txBody>
          <a:bodyPr/>
          <a:lstStyle/>
          <a:p>
            <a:r>
              <a:rPr lang="en-US" dirty="0"/>
              <a:t>Layers</a:t>
            </a:r>
          </a:p>
        </p:txBody>
      </p:sp>
      <p:pic>
        <p:nvPicPr>
          <p:cNvPr id="2050" name="Picture 2" descr="Mobile-Software-Application-Architecture">
            <a:extLst>
              <a:ext uri="{FF2B5EF4-FFF2-40B4-BE49-F238E27FC236}">
                <a16:creationId xmlns:a16="http://schemas.microsoft.com/office/drawing/2014/main" id="{FD9C978D-1A61-4B8A-9EF4-B71EE8BB27C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596720" y="1603484"/>
            <a:ext cx="6998559" cy="499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8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239B-E735-46BB-9C03-2344AE653C91}"/>
              </a:ext>
            </a:extLst>
          </p:cNvPr>
          <p:cNvSpPr>
            <a:spLocks noGrp="1"/>
          </p:cNvSpPr>
          <p:nvPr>
            <p:ph type="title"/>
          </p:nvPr>
        </p:nvSpPr>
        <p:spPr/>
        <p:txBody>
          <a:bodyPr/>
          <a:lstStyle/>
          <a:p>
            <a:r>
              <a:rPr lang="en-US" dirty="0"/>
              <a:t>Onion or clean architecture</a:t>
            </a:r>
          </a:p>
        </p:txBody>
      </p:sp>
      <p:pic>
        <p:nvPicPr>
          <p:cNvPr id="3074" name="Picture 2" descr="Image result for clean architecture diagram">
            <a:extLst>
              <a:ext uri="{FF2B5EF4-FFF2-40B4-BE49-F238E27FC236}">
                <a16:creationId xmlns:a16="http://schemas.microsoft.com/office/drawing/2014/main" id="{215290C9-20E5-426D-8B43-5A0390024DD2}"/>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44982" y="2331453"/>
            <a:ext cx="8302036" cy="434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5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3191-41CD-405E-9A2C-2BD654C8F995}"/>
              </a:ext>
            </a:extLst>
          </p:cNvPr>
          <p:cNvSpPr>
            <a:spLocks noGrp="1"/>
          </p:cNvSpPr>
          <p:nvPr>
            <p:ph type="title"/>
          </p:nvPr>
        </p:nvSpPr>
        <p:spPr/>
        <p:txBody>
          <a:bodyPr/>
          <a:lstStyle/>
          <a:p>
            <a:r>
              <a:rPr lang="en-US" dirty="0"/>
              <a:t>Clean architecture continued</a:t>
            </a:r>
          </a:p>
        </p:txBody>
      </p:sp>
      <p:sp>
        <p:nvSpPr>
          <p:cNvPr id="3" name="Content Placeholder 2">
            <a:extLst>
              <a:ext uri="{FF2B5EF4-FFF2-40B4-BE49-F238E27FC236}">
                <a16:creationId xmlns:a16="http://schemas.microsoft.com/office/drawing/2014/main" id="{AFABAEDC-3A25-4712-B318-13A5AF84A43B}"/>
              </a:ext>
            </a:extLst>
          </p:cNvPr>
          <p:cNvSpPr>
            <a:spLocks noGrp="1"/>
          </p:cNvSpPr>
          <p:nvPr>
            <p:ph sz="quarter" idx="13"/>
          </p:nvPr>
        </p:nvSpPr>
        <p:spPr/>
        <p:txBody>
          <a:bodyPr/>
          <a:lstStyle/>
          <a:p>
            <a:r>
              <a:rPr lang="en-US" dirty="0"/>
              <a:t>Core – </a:t>
            </a:r>
            <a:r>
              <a:rPr lang="en-US" sz="1400" dirty="0"/>
              <a:t>Maps to the layers that hold the </a:t>
            </a:r>
            <a:r>
              <a:rPr lang="en-US" sz="1400" i="1" dirty="0"/>
              <a:t>Use Case</a:t>
            </a:r>
            <a:r>
              <a:rPr lang="en-US" sz="1400" dirty="0"/>
              <a:t> and </a:t>
            </a:r>
            <a:r>
              <a:rPr lang="en-US" sz="1400" i="1" dirty="0"/>
              <a:t>Entity</a:t>
            </a:r>
            <a:r>
              <a:rPr lang="en-US" sz="1400" dirty="0"/>
              <a:t> concerns and is also where our </a:t>
            </a:r>
            <a:r>
              <a:rPr lang="en-US" sz="1400" i="1" dirty="0"/>
              <a:t>External Interfaces</a:t>
            </a:r>
            <a:r>
              <a:rPr lang="en-US" sz="1400" dirty="0"/>
              <a:t> get defined. These innermost layers contain our domain objects and business rules. no network connections, databases, etc. allowed. Interfaces represent those dependencies, and their implementations get injected</a:t>
            </a:r>
          </a:p>
          <a:p>
            <a:r>
              <a:rPr lang="en-US" dirty="0"/>
              <a:t>Infrastructure – </a:t>
            </a:r>
            <a:r>
              <a:rPr lang="en-US" sz="1400" dirty="0"/>
              <a:t>Maps to the layers that hold the </a:t>
            </a:r>
            <a:r>
              <a:rPr lang="en-US" sz="1400" i="1" dirty="0"/>
              <a:t>Database</a:t>
            </a:r>
            <a:r>
              <a:rPr lang="en-US" sz="1400" dirty="0"/>
              <a:t> and </a:t>
            </a:r>
            <a:r>
              <a:rPr lang="en-US" sz="1400" i="1" dirty="0"/>
              <a:t>Gateway </a:t>
            </a:r>
            <a:r>
              <a:rPr lang="en-US" sz="1400" dirty="0"/>
              <a:t>concerns. In here, we define data entities, database access (typically in the shape of repositories), integrations with other network services, caches, etc. This project/layer contains the physical implementation of the interfaces defined in our domain layer.</a:t>
            </a:r>
          </a:p>
          <a:p>
            <a:r>
              <a:rPr lang="en-US" dirty="0"/>
              <a:t>Application layer</a:t>
            </a:r>
          </a:p>
        </p:txBody>
      </p:sp>
    </p:spTree>
    <p:extLst>
      <p:ext uri="{BB962C8B-B14F-4D97-AF65-F5344CB8AC3E}">
        <p14:creationId xmlns:p14="http://schemas.microsoft.com/office/powerpoint/2010/main" val="240781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AEED-56E2-410E-BBCA-CCC1B42000B6}"/>
              </a:ext>
            </a:extLst>
          </p:cNvPr>
          <p:cNvSpPr>
            <a:spLocks noGrp="1"/>
          </p:cNvSpPr>
          <p:nvPr>
            <p:ph type="title"/>
          </p:nvPr>
        </p:nvSpPr>
        <p:spPr/>
        <p:txBody>
          <a:bodyPr/>
          <a:lstStyle/>
          <a:p>
            <a:r>
              <a:rPr lang="en-US" dirty="0"/>
              <a:t>Early consideration</a:t>
            </a:r>
          </a:p>
        </p:txBody>
      </p:sp>
      <p:sp>
        <p:nvSpPr>
          <p:cNvPr id="3" name="Content Placeholder 2">
            <a:extLst>
              <a:ext uri="{FF2B5EF4-FFF2-40B4-BE49-F238E27FC236}">
                <a16:creationId xmlns:a16="http://schemas.microsoft.com/office/drawing/2014/main" id="{37E497A6-8C56-4886-ABA2-2680AC269BC8}"/>
              </a:ext>
            </a:extLst>
          </p:cNvPr>
          <p:cNvSpPr>
            <a:spLocks noGrp="1"/>
          </p:cNvSpPr>
          <p:nvPr>
            <p:ph sz="quarter" idx="13"/>
          </p:nvPr>
        </p:nvSpPr>
        <p:spPr/>
        <p:txBody>
          <a:bodyPr/>
          <a:lstStyle/>
          <a:p>
            <a:r>
              <a:rPr lang="en-US" dirty="0"/>
              <a:t>Audience</a:t>
            </a:r>
          </a:p>
          <a:p>
            <a:r>
              <a:rPr lang="en-US" dirty="0"/>
              <a:t>Platforms</a:t>
            </a:r>
          </a:p>
          <a:p>
            <a:r>
              <a:rPr lang="en-US" dirty="0"/>
              <a:t>Talent</a:t>
            </a:r>
          </a:p>
          <a:p>
            <a:r>
              <a:rPr lang="en-US" dirty="0"/>
              <a:t>App type – Native, Web, Hybrid, deploy anywhere</a:t>
            </a:r>
          </a:p>
          <a:p>
            <a:r>
              <a:rPr lang="en-US" dirty="0"/>
              <a:t>technology</a:t>
            </a:r>
          </a:p>
        </p:txBody>
      </p:sp>
    </p:spTree>
    <p:extLst>
      <p:ext uri="{BB962C8B-B14F-4D97-AF65-F5344CB8AC3E}">
        <p14:creationId xmlns:p14="http://schemas.microsoft.com/office/powerpoint/2010/main" val="14959889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128</TotalTime>
  <Words>200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Droplet</vt:lpstr>
      <vt:lpstr>Principles of Mobile architecture</vt:lpstr>
      <vt:lpstr>Content</vt:lpstr>
      <vt:lpstr>What's in software architecture</vt:lpstr>
      <vt:lpstr>Challenges unique to mobile</vt:lpstr>
      <vt:lpstr>Spaghetti code</vt:lpstr>
      <vt:lpstr>Layers</vt:lpstr>
      <vt:lpstr>Onion or clean architecture</vt:lpstr>
      <vt:lpstr>Clean architecture continued</vt:lpstr>
      <vt:lpstr>Early consideration</vt:lpstr>
    </vt:vector>
  </TitlesOfParts>
  <Company>Epiq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Native</dc:title>
  <dc:creator>Segal, Yair</dc:creator>
  <cp:lastModifiedBy>Yair Segal</cp:lastModifiedBy>
  <cp:revision>11</cp:revision>
  <dcterms:created xsi:type="dcterms:W3CDTF">2018-06-05T21:53:18Z</dcterms:created>
  <dcterms:modified xsi:type="dcterms:W3CDTF">2019-03-08T00:08:55Z</dcterms:modified>
</cp:coreProperties>
</file>