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1" r:id="rId10"/>
    <p:sldId id="27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5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xamarin-forms/cloud-services/storage/azure-storage/" TargetMode="External"/><Relationship Id="rId2" Type="http://schemas.openxmlformats.org/officeDocument/2006/relationships/hyperlink" Target="https://github.com/xamarin/xamarin-forms-samples/tree/master/WebServices/AzureStor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xamarin.com/samples-all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peachsoftware.com/" TargetMode="External"/><Relationship Id="rId2" Type="http://schemas.openxmlformats.org/officeDocument/2006/relationships/hyperlink" Target="mailto:ysegal@mypeachsoftware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and Azure 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github.com/xamarin/xamarin-forms-samples/tree/master/WebServices/AzureStorage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https://developer.xamarin.com/guides/xamarin-forms/cloud-services/storage/azure-storage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https://developer.xamarin.com/samples-all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Yair Segal</a:t>
            </a:r>
          </a:p>
          <a:p>
            <a:r>
              <a:rPr lang="en-US" dirty="0">
                <a:hlinkClick r:id="rId2"/>
              </a:rPr>
              <a:t>ysegal@mypeachsoftware.com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Peach Software </a:t>
            </a:r>
            <a:r>
              <a:rPr lang="en-US" dirty="0" err="1"/>
              <a:t>Inc</a:t>
            </a:r>
            <a:endParaRPr lang="en-US" dirty="0"/>
          </a:p>
          <a:p>
            <a:r>
              <a:rPr lang="en-US" dirty="0">
                <a:hlinkClick r:id="rId3"/>
              </a:rPr>
              <a:t>www.mypeachsoftware.com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are we talking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Azure Storage</a:t>
            </a:r>
          </a:p>
          <a:p>
            <a:r>
              <a:rPr lang="en-US" dirty="0"/>
              <a:t>Blob Storage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Azure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storage. Can be used to store structured and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113448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storage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Blob storage- text or binary data</a:t>
            </a:r>
          </a:p>
          <a:p>
            <a:r>
              <a:rPr lang="en-US" dirty="0"/>
              <a:t>Table storage- NoSQL key attribute store.</a:t>
            </a:r>
          </a:p>
          <a:p>
            <a:r>
              <a:rPr lang="en-US" dirty="0"/>
              <a:t>Queue storage – Messaging service for workflow processing and communication.</a:t>
            </a:r>
          </a:p>
          <a:p>
            <a:r>
              <a:rPr lang="en-US" dirty="0"/>
              <a:t>File storage – Shared file storage</a:t>
            </a:r>
          </a:p>
        </p:txBody>
      </p:sp>
    </p:spTree>
    <p:extLst>
      <p:ext uri="{BB962C8B-B14F-4D97-AF65-F5344CB8AC3E}">
        <p14:creationId xmlns:p14="http://schemas.microsoft.com/office/powerpoint/2010/main" val="24611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storage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 storage account- provides access to all storage accounts.</a:t>
            </a:r>
          </a:p>
          <a:p>
            <a:r>
              <a:rPr lang="en-US" dirty="0"/>
              <a:t>A blob storage account- specialized storage account for storing blobs.</a:t>
            </a:r>
          </a:p>
        </p:txBody>
      </p:sp>
    </p:spTree>
    <p:extLst>
      <p:ext uri="{BB962C8B-B14F-4D97-AF65-F5344CB8AC3E}">
        <p14:creationId xmlns:p14="http://schemas.microsoft.com/office/powerpoint/2010/main" val="33674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storage</a:t>
            </a:r>
          </a:p>
        </p:txBody>
      </p:sp>
      <p:pic>
        <p:nvPicPr>
          <p:cNvPr id="1026" name="Picture 2" descr="https://developer.xamarin.com/guides/xamarin-forms/cloud-services/storage/azure-storage/Images/blob-stora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410619"/>
            <a:ext cx="69342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3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blob is a file of any type and size. Azure supports three different blob types:</a:t>
            </a:r>
          </a:p>
          <a:p>
            <a:r>
              <a:rPr lang="en-US" dirty="0"/>
              <a:t>Block blobs are optimized for streaming and storing cloud objects, and are a good choice for storing backups, media files, documents etc. Block blobs can be up to 195Gb in size.</a:t>
            </a:r>
          </a:p>
          <a:p>
            <a:r>
              <a:rPr lang="en-US" dirty="0"/>
              <a:t>Append blobs are similar to block blobs but are optimized for append operations, such as logging. Append blobs can be up to 195Gb in size.</a:t>
            </a:r>
          </a:p>
          <a:p>
            <a:r>
              <a:rPr lang="en-US" dirty="0"/>
              <a:t>Page blobs are optimized for frequent read/write operations and are typically used for storing virtual machines, and their disks. Page blobs can be up to 1Tb in size.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5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Blob </a:t>
            </a:r>
            <a:r>
              <a:rPr lang="en-US" dirty="0"/>
              <a:t>storage accounts support block and append blobs, but not page blobs.</a:t>
            </a:r>
          </a:p>
          <a:p>
            <a:r>
              <a:rPr lang="en-US" dirty="0"/>
              <a:t>A blob is uploaded to Azure Storage, and downloaded from Azure Storage, as a stream of bytes. Therefore, files must be converted to a stream of bytes prior to upload, and converted back to their original representation after download.</a:t>
            </a:r>
          </a:p>
          <a:p>
            <a:r>
              <a:rPr lang="en-US" dirty="0"/>
              <a:t>Every object that's stored in Azure Storage has a unique URL address.</a:t>
            </a:r>
          </a:p>
        </p:txBody>
      </p:sp>
    </p:spTree>
    <p:extLst>
      <p:ext uri="{BB962C8B-B14F-4D97-AF65-F5344CB8AC3E}">
        <p14:creationId xmlns:p14="http://schemas.microsoft.com/office/powerpoint/2010/main" val="8368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340</TotalTime>
  <Words>300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Xamarin and Azure Storage</vt:lpstr>
      <vt:lpstr>What are we talking about</vt:lpstr>
      <vt:lpstr>Azure Storage</vt:lpstr>
      <vt:lpstr>Four storage services</vt:lpstr>
      <vt:lpstr>Two types of storage accounts</vt:lpstr>
      <vt:lpstr>Blob storage</vt:lpstr>
      <vt:lpstr>Blobs</vt:lpstr>
      <vt:lpstr>PowerPoint Presentation</vt:lpstr>
      <vt:lpstr>Demo</vt:lpstr>
      <vt:lpstr>Resources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data in mobile application</dc:title>
  <dc:creator>yair segal</dc:creator>
  <cp:lastModifiedBy>Yair Segal</cp:lastModifiedBy>
  <cp:revision>28</cp:revision>
  <dcterms:created xsi:type="dcterms:W3CDTF">2016-08-03T17:48:56Z</dcterms:created>
  <dcterms:modified xsi:type="dcterms:W3CDTF">2017-10-18T01:05:20Z</dcterms:modified>
</cp:coreProperties>
</file>