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0418-691A-410F-A931-351C697C375E}" type="datetimeFigureOut">
              <a:rPr lang="en-US" smtClean="0"/>
              <a:t>03/26/2020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736E-4B41-4BE6-9FD4-134B7E17A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498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0418-691A-410F-A931-351C697C375E}" type="datetimeFigureOut">
              <a:rPr lang="en-US" smtClean="0"/>
              <a:t>03/26/2020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736E-4B41-4BE6-9FD4-134B7E17A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68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0418-691A-410F-A931-351C697C375E}" type="datetimeFigureOut">
              <a:rPr lang="en-US" smtClean="0"/>
              <a:t>03/26/2020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736E-4B41-4BE6-9FD4-134B7E17A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5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0418-691A-410F-A931-351C697C375E}" type="datetimeFigureOut">
              <a:rPr lang="en-US" smtClean="0"/>
              <a:t>03/26/2020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736E-4B41-4BE6-9FD4-134B7E17A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68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0418-691A-410F-A931-351C697C375E}" type="datetimeFigureOut">
              <a:rPr lang="en-US" smtClean="0"/>
              <a:t>03/26/2020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736E-4B41-4BE6-9FD4-134B7E17A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2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0418-691A-410F-A931-351C697C375E}" type="datetimeFigureOut">
              <a:rPr lang="en-US" smtClean="0"/>
              <a:t>03/26/2020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736E-4B41-4BE6-9FD4-134B7E17A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66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0418-691A-410F-A931-351C697C375E}" type="datetimeFigureOut">
              <a:rPr lang="en-US" smtClean="0"/>
              <a:t>03/26/2020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736E-4B41-4BE6-9FD4-134B7E17A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01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0418-691A-410F-A931-351C697C375E}" type="datetimeFigureOut">
              <a:rPr lang="en-US" smtClean="0"/>
              <a:t>03/26/2020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736E-4B41-4BE6-9FD4-134B7E17A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95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0418-691A-410F-A931-351C697C375E}" type="datetimeFigureOut">
              <a:rPr lang="en-US" smtClean="0"/>
              <a:t>03/26/2020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736E-4B41-4BE6-9FD4-134B7E17A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97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0418-691A-410F-A931-351C697C375E}" type="datetimeFigureOut">
              <a:rPr lang="en-US" smtClean="0"/>
              <a:t>03/26/2020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736E-4B41-4BE6-9FD4-134B7E17A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77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0418-691A-410F-A931-351C697C375E}" type="datetimeFigureOut">
              <a:rPr lang="en-US" smtClean="0"/>
              <a:t>03/26/2020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736E-4B41-4BE6-9FD4-134B7E17A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12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00418-691A-410F-A931-351C697C375E}" type="datetimeFigureOut">
              <a:rPr lang="en-US" smtClean="0"/>
              <a:t>03/26/2020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0736E-4B41-4BE6-9FD4-134B7E17A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36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62990" y="1508760"/>
            <a:ext cx="9761220" cy="1675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operations                                       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management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Setup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369421" y="427289"/>
            <a:ext cx="4880503" cy="5619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brief introduction of DSPE                               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290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35450" y="295394"/>
            <a:ext cx="67858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operations                                       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6808" y="818614"/>
            <a:ext cx="97612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/>
              <a:t>g</a:t>
            </a:r>
            <a:r>
              <a:rPr lang="en-US" b="1" dirty="0" err="1" smtClean="0"/>
              <a:t>it</a:t>
            </a:r>
            <a:r>
              <a:rPr lang="en-US" b="1" dirty="0" smtClean="0"/>
              <a:t> clone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/>
              <a:t>g</a:t>
            </a:r>
            <a:r>
              <a:rPr lang="en-US" b="1" dirty="0" err="1" smtClean="0"/>
              <a:t>it</a:t>
            </a:r>
            <a:r>
              <a:rPr lang="en-US" b="1" dirty="0" smtClean="0"/>
              <a:t> branch -a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 smtClean="0"/>
              <a:t>git</a:t>
            </a:r>
            <a:r>
              <a:rPr lang="en-US" b="1" dirty="0" smtClean="0"/>
              <a:t> checkout </a:t>
            </a:r>
            <a:r>
              <a:rPr lang="en-US" b="1" dirty="0" err="1" smtClean="0"/>
              <a:t>branchname</a:t>
            </a:r>
            <a:endParaRPr lang="en-US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 smtClean="0"/>
              <a:t>git</a:t>
            </a:r>
            <a:r>
              <a:rPr lang="en-US" b="1" dirty="0" smtClean="0"/>
              <a:t> </a:t>
            </a:r>
            <a:r>
              <a:rPr lang="en-US" b="1" dirty="0" smtClean="0"/>
              <a:t>pull                                                           </a:t>
            </a:r>
            <a:endParaRPr lang="en-US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 smtClean="0"/>
              <a:t>git</a:t>
            </a:r>
            <a:r>
              <a:rPr lang="en-US" b="1" dirty="0" smtClean="0"/>
              <a:t> checkout –b </a:t>
            </a:r>
            <a:r>
              <a:rPr lang="en-US" b="1" dirty="0" err="1" smtClean="0"/>
              <a:t>newbranchname</a:t>
            </a:r>
            <a:r>
              <a:rPr lang="en-US" b="1" dirty="0" smtClean="0"/>
              <a:t> </a:t>
            </a:r>
            <a:r>
              <a:rPr lang="en-US" b="1" dirty="0" smtClean="0"/>
              <a:t>            --checkout a </a:t>
            </a:r>
            <a:r>
              <a:rPr lang="en-US" b="1" dirty="0" err="1" smtClean="0"/>
              <a:t>newbranch</a:t>
            </a:r>
            <a:r>
              <a:rPr lang="en-US" b="1" dirty="0" smtClean="0"/>
              <a:t> to start work</a:t>
            </a:r>
            <a:endParaRPr lang="en-US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/>
              <a:t>g</a:t>
            </a:r>
            <a:r>
              <a:rPr lang="en-US" b="1" dirty="0" err="1" smtClean="0"/>
              <a:t>it</a:t>
            </a:r>
            <a:r>
              <a:rPr lang="en-US" b="1" dirty="0" smtClean="0"/>
              <a:t> status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 smtClean="0"/>
              <a:t>git</a:t>
            </a:r>
            <a:r>
              <a:rPr lang="en-US" b="1" dirty="0" smtClean="0"/>
              <a:t> add –A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 err="1" smtClean="0"/>
              <a:t>git</a:t>
            </a:r>
            <a:r>
              <a:rPr lang="en-US" altLang="zh-CN" b="1" dirty="0" smtClean="0"/>
              <a:t> commit –m “commit message”</a:t>
            </a:r>
            <a:r>
              <a:rPr lang="en-US" b="1" dirty="0" smtClean="0"/>
              <a:t>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 smtClean="0"/>
              <a:t>git</a:t>
            </a:r>
            <a:r>
              <a:rPr lang="en-US" b="1" dirty="0" smtClean="0"/>
              <a:t> push -u origin </a:t>
            </a:r>
            <a:r>
              <a:rPr lang="en-US" b="1" dirty="0" err="1" smtClean="0"/>
              <a:t>featureA</a:t>
            </a:r>
            <a:r>
              <a:rPr lang="en-US" b="1" dirty="0" smtClean="0"/>
              <a:t>                        --push local branch to remote</a:t>
            </a:r>
            <a:endParaRPr lang="en-US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create a merge </a:t>
            </a:r>
            <a:r>
              <a:rPr lang="en-US" b="1" dirty="0" smtClean="0"/>
              <a:t>request                              --use </a:t>
            </a:r>
            <a:r>
              <a:rPr lang="en-US" b="1" dirty="0" err="1" smtClean="0"/>
              <a:t>gitlab</a:t>
            </a:r>
            <a:r>
              <a:rPr lang="en-US" b="1" dirty="0" smtClean="0"/>
              <a:t> merge </a:t>
            </a:r>
            <a:r>
              <a:rPr lang="en-US" b="1" dirty="0" err="1" smtClean="0"/>
              <a:t>featureA</a:t>
            </a:r>
            <a:r>
              <a:rPr lang="en-US" b="1" dirty="0" smtClean="0"/>
              <a:t> to develop</a:t>
            </a:r>
            <a:endParaRPr lang="en-US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/>
              <a:t>g</a:t>
            </a:r>
            <a:r>
              <a:rPr lang="en-US" b="1" dirty="0" err="1" smtClean="0"/>
              <a:t>it</a:t>
            </a:r>
            <a:r>
              <a:rPr lang="en-US" b="1" dirty="0" smtClean="0"/>
              <a:t> branch –d </a:t>
            </a:r>
            <a:r>
              <a:rPr lang="en-US" b="1" dirty="0" err="1" smtClean="0"/>
              <a:t>featureA</a:t>
            </a:r>
            <a:r>
              <a:rPr lang="en-US" b="1" dirty="0" smtClean="0"/>
              <a:t>                               --delete local </a:t>
            </a:r>
            <a:r>
              <a:rPr lang="en-US" b="1" dirty="0" err="1" smtClean="0"/>
              <a:t>featureA</a:t>
            </a:r>
            <a:endParaRPr lang="en-US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 smtClean="0"/>
              <a:t>git</a:t>
            </a:r>
            <a:r>
              <a:rPr lang="en-US" b="1" dirty="0" smtClean="0"/>
              <a:t> push origin -d </a:t>
            </a:r>
            <a:r>
              <a:rPr lang="en-US" b="1" dirty="0" err="1" smtClean="0"/>
              <a:t>featureA</a:t>
            </a:r>
            <a:r>
              <a:rPr lang="en-US" b="1" dirty="0" smtClean="0"/>
              <a:t>                        --delete remote </a:t>
            </a:r>
            <a:r>
              <a:rPr lang="en-US" b="1" dirty="0" err="1" smtClean="0"/>
              <a:t>featureA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0021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35450" y="295394"/>
            <a:ext cx="33874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Branch management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4" y="951344"/>
            <a:ext cx="11244114" cy="56618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5028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35450" y="295394"/>
            <a:ext cx="64555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setup a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 quickly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2990" y="1508760"/>
            <a:ext cx="97612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dirty="0" smtClean="0"/>
              <a:t>Configure</a:t>
            </a:r>
            <a:r>
              <a:rPr lang="en-US" dirty="0" smtClean="0"/>
              <a:t> </a:t>
            </a:r>
            <a:r>
              <a:rPr lang="en-US" b="1" dirty="0" err="1" smtClean="0"/>
              <a:t>nuget</a:t>
            </a:r>
            <a:r>
              <a:rPr lang="en-US" b="1" dirty="0" smtClean="0"/>
              <a:t> package </a:t>
            </a:r>
            <a:r>
              <a:rPr lang="en-US" b="1" dirty="0" smtClean="0"/>
              <a:t>manager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b="1" dirty="0"/>
              <a:t>https://repo.openearth.community/artifactory/api/nuget/optdspedev-nuget</a:t>
            </a:r>
            <a:endParaRPr lang="en-US" b="1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dirty="0" smtClean="0"/>
              <a:t>Copy a full </a:t>
            </a:r>
            <a:r>
              <a:rPr lang="en-US" b="1" dirty="0" err="1" smtClean="0"/>
              <a:t>dspe</a:t>
            </a:r>
            <a:r>
              <a:rPr lang="en-US" b="1" dirty="0" smtClean="0"/>
              <a:t> package to dev environment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dirty="0" smtClean="0"/>
              <a:t>Download code from </a:t>
            </a:r>
            <a:r>
              <a:rPr lang="en-US" b="1" dirty="0" err="1" smtClean="0"/>
              <a:t>gitlab</a:t>
            </a:r>
            <a:endParaRPr lang="en-US" b="1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dirty="0" smtClean="0"/>
              <a:t>Check the project references path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dirty="0" smtClean="0"/>
              <a:t>Create a solution for projects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dirty="0" smtClean="0"/>
              <a:t>Change build configuration to [Release], and add existing projects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dirty="0" smtClean="0"/>
              <a:t>build</a:t>
            </a:r>
            <a:endParaRPr lang="en-US" b="1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661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35450" y="295394"/>
            <a:ext cx="32287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DSPE 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Nuget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450" y="1067378"/>
            <a:ext cx="7791640" cy="513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50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35450" y="295394"/>
            <a:ext cx="45686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 project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dll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references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510" y="1016845"/>
            <a:ext cx="8210654" cy="505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663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35450" y="295394"/>
            <a:ext cx="27830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Folder structure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374" y="1011093"/>
            <a:ext cx="4219575" cy="474345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2503055" y="2410691"/>
            <a:ext cx="3112654" cy="18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09672" y="2244498"/>
            <a:ext cx="1331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 code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318327" y="2964873"/>
            <a:ext cx="3297382" cy="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975927" y="2789443"/>
            <a:ext cx="1208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</a:t>
            </a:r>
            <a:r>
              <a:rPr lang="en-US" dirty="0" err="1" smtClean="0"/>
              <a:t>Librarys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75927" y="3198152"/>
            <a:ext cx="4513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Config:language,icons,parameters,templates…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318327" y="3288145"/>
            <a:ext cx="3491345" cy="18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503055" y="3833091"/>
            <a:ext cx="3306617" cy="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623127" y="4382944"/>
            <a:ext cx="3186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92299" y="3715388"/>
            <a:ext cx="1233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VS solution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092299" y="4232624"/>
            <a:ext cx="1660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Nuget</a:t>
            </a:r>
            <a:r>
              <a:rPr lang="en-US" dirty="0" smtClean="0"/>
              <a:t> packages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55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35450" y="295394"/>
            <a:ext cx="27830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Folder structure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450" y="1193524"/>
            <a:ext cx="8199315" cy="520640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2770909" y="818614"/>
            <a:ext cx="1283855" cy="723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37890" y="633948"/>
            <a:ext cx="905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elease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2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</TotalTime>
  <Words>168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等线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Halliburton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 OUYANG</dc:creator>
  <cp:lastModifiedBy>Jian OUYANG</cp:lastModifiedBy>
  <cp:revision>27</cp:revision>
  <dcterms:created xsi:type="dcterms:W3CDTF">2020-03-25T13:15:15Z</dcterms:created>
  <dcterms:modified xsi:type="dcterms:W3CDTF">2020-03-26T08:31:22Z</dcterms:modified>
</cp:coreProperties>
</file>