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59"/>
  </p:notesMasterIdLst>
  <p:sldIdLst>
    <p:sldId id="267" r:id="rId2"/>
    <p:sldId id="279" r:id="rId3"/>
    <p:sldId id="280" r:id="rId4"/>
    <p:sldId id="300" r:id="rId5"/>
    <p:sldId id="281" r:id="rId6"/>
    <p:sldId id="301" r:id="rId7"/>
    <p:sldId id="304" r:id="rId8"/>
    <p:sldId id="299" r:id="rId9"/>
    <p:sldId id="353" r:id="rId10"/>
    <p:sldId id="306" r:id="rId11"/>
    <p:sldId id="308" r:id="rId12"/>
    <p:sldId id="307" r:id="rId13"/>
    <p:sldId id="337" r:id="rId14"/>
    <p:sldId id="309" r:id="rId15"/>
    <p:sldId id="350" r:id="rId16"/>
    <p:sldId id="351" r:id="rId17"/>
    <p:sldId id="325" r:id="rId18"/>
    <p:sldId id="310" r:id="rId19"/>
    <p:sldId id="311" r:id="rId20"/>
    <p:sldId id="312" r:id="rId21"/>
    <p:sldId id="338" r:id="rId22"/>
    <p:sldId id="313" r:id="rId23"/>
    <p:sldId id="314" r:id="rId24"/>
    <p:sldId id="339" r:id="rId25"/>
    <p:sldId id="349" r:id="rId26"/>
    <p:sldId id="346" r:id="rId27"/>
    <p:sldId id="347" r:id="rId28"/>
    <p:sldId id="354" r:id="rId29"/>
    <p:sldId id="303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55" r:id="rId40"/>
    <p:sldId id="340" r:id="rId41"/>
    <p:sldId id="342" r:id="rId42"/>
    <p:sldId id="341" r:id="rId43"/>
    <p:sldId id="324" r:id="rId44"/>
    <p:sldId id="326" r:id="rId45"/>
    <p:sldId id="327" r:id="rId46"/>
    <p:sldId id="328" r:id="rId47"/>
    <p:sldId id="329" r:id="rId48"/>
    <p:sldId id="343" r:id="rId49"/>
    <p:sldId id="348" r:id="rId50"/>
    <p:sldId id="331" r:id="rId51"/>
    <p:sldId id="332" r:id="rId52"/>
    <p:sldId id="333" r:id="rId53"/>
    <p:sldId id="334" r:id="rId54"/>
    <p:sldId id="335" r:id="rId55"/>
    <p:sldId id="336" r:id="rId56"/>
    <p:sldId id="352" r:id="rId57"/>
    <p:sldId id="276" r:id="rId58"/>
  </p:sldIdLst>
  <p:sldSz cx="9144000" cy="6858000" type="screen4x3"/>
  <p:notesSz cx="6858000" cy="9144000"/>
  <p:embeddedFontLst>
    <p:embeddedFont>
      <p:font typeface="方正准圆简体" panose="02010600030101010101" charset="-122"/>
      <p:regular r:id="rId60"/>
    </p:embeddedFont>
    <p:embeddedFont>
      <p:font typeface="幼圆" panose="02010509060101010101" pitchFamily="49" charset="-122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微软雅黑" panose="020B0503020204020204" pitchFamily="34" charset="-122"/>
      <p:regular r:id="rId66"/>
      <p:bold r:id="rId6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阳健" initials="欧阳健" lastIdx="1" clrIdx="0">
    <p:extLst>
      <p:ext uri="{19B8F6BF-5375-455C-9EA6-DF929625EA0E}">
        <p15:presenceInfo xmlns:p15="http://schemas.microsoft.com/office/powerpoint/2012/main" userId="0caf54c9253b6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4"/>
    <a:srgbClr val="027A2B"/>
    <a:srgbClr val="FFFFFF"/>
    <a:srgbClr val="D9D9D9"/>
    <a:srgbClr val="7F7F7F"/>
    <a:srgbClr val="A9D18E"/>
    <a:srgbClr val="C5E0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8421" autoAdjust="0"/>
  </p:normalViewPr>
  <p:slideViewPr>
    <p:cSldViewPr snapToGrid="0">
      <p:cViewPr varScale="1">
        <p:scale>
          <a:sx n="95" d="100"/>
          <a:sy n="95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6-11-15T06:54:25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6731 16489 0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16-11-15T07:05:51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21950 6350 0,'0'-21'140,"0"0"-124,0 0 15,21-1 1,0 1-1,0 0-31,1 21 15,-1 0 1,21-21 0,0 0-1,-20 21 1,20 0 0,-21 0-16,0 0 15,22 0 1,-1 0-1,21 0 1,-41 0 31,20 0-31,-21 0-1,0 0 1,0 0-16,1 42 15,-22-21 17,0 0-17,0 1 1,0-1 15,0 0-31,0 0 16,-64 0-1,22 22 1,-43 20 0,64-42 15,0 0-31,0-21 16,-1 0-1,1 0 1,0 0 31,0 22-32,0-22 1,-22 0 0,22 0-1,-21 0 1,21 0-1,-22-22 1,1-20 0,0 21-1,42 0 1,-21 0 15</inkml:trace>
  <inkml:trace contextRef="#ctx0" brushRef="#br0" timeOffset="26163.9589">22035 6922 0,'21'0'141,"0"0"-125,0 0-16,21 0 15,1-22 17,-1 22-17,-21 0 1,0 0-16,1 0 15,20 0 1,0 0 0,-21 0-1,1 0 1,-1 0 0,21 0-1,-21 0 1,0 0-1,22 0 1,-1 0 0,43 0 15,-64 0-15,42 0-1,1 0 1,-22 0-1,-21 0 1,22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6CFD4-C978-415E-8C19-37009770D9BD}" type="datetimeFigureOut">
              <a:rPr lang="zh-CN" altLang="en-US" smtClean="0"/>
              <a:pPr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7653-940A-431F-9613-DA5696F44F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2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标黄色的部分时最主要的目的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此内容会扩展成不仅仅针对措施，还可以井型等等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此界面的操作将用于替代界面的拖动曲线</a:t>
            </a:r>
            <a:r>
              <a:rPr lang="en-US" altLang="zh-CN" dirty="0"/>
              <a:t>【</a:t>
            </a:r>
            <a:r>
              <a:rPr lang="zh-CN" altLang="en-US" dirty="0"/>
              <a:t>拖动曲线逻辑非常复杂，常常造成生产曲线最基础的功能得不到保障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主要通过此界面实现跨图框曲线的拖动、图框顺序的调整等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7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6.3</a:t>
            </a:r>
            <a:r>
              <a:rPr lang="zh-CN" altLang="en-US" b="1" dirty="0">
                <a:solidFill>
                  <a:srgbClr val="FF0000"/>
                </a:solidFill>
              </a:rPr>
              <a:t>重要区别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此界面的操作将用于替代界面的拖动曲线</a:t>
            </a:r>
            <a:r>
              <a:rPr lang="en-US" altLang="zh-CN" dirty="0"/>
              <a:t>【</a:t>
            </a:r>
            <a:r>
              <a:rPr lang="zh-CN" altLang="en-US" dirty="0"/>
              <a:t>拖动曲线逻辑非常复杂，常常造成生产曲线最基础的功能得不到保障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主要通过此界面实现跨图框曲线的拖动、图框顺序的调整等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1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  <a:r>
              <a:rPr lang="zh-CN" altLang="en-US" dirty="0"/>
              <a:t>区分图框的属性和曲线系列的属性，类似于</a:t>
            </a:r>
            <a:r>
              <a:rPr lang="en-US" altLang="zh-CN" dirty="0"/>
              <a:t>OFM</a:t>
            </a:r>
            <a:r>
              <a:rPr lang="zh-CN" altLang="en-US" baseline="0" dirty="0"/>
              <a:t>的</a:t>
            </a:r>
            <a:r>
              <a:rPr lang="en-US" altLang="zh-CN" baseline="0" dirty="0"/>
              <a:t>figure</a:t>
            </a:r>
            <a:r>
              <a:rPr lang="zh-CN" altLang="en-US" baseline="0" dirty="0"/>
              <a:t>和</a:t>
            </a:r>
            <a:r>
              <a:rPr lang="en-US" altLang="zh-CN" baseline="0" dirty="0"/>
              <a:t>Plot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9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6.3</a:t>
            </a:r>
            <a:r>
              <a:rPr lang="zh-CN" altLang="en-US" b="1" dirty="0">
                <a:solidFill>
                  <a:srgbClr val="FF0000"/>
                </a:solidFill>
              </a:rPr>
              <a:t>重要区别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目前通过这个界面把</a:t>
            </a:r>
            <a:r>
              <a:rPr lang="en-US" altLang="zh-CN" b="1" dirty="0">
                <a:solidFill>
                  <a:srgbClr val="FF0000"/>
                </a:solidFill>
              </a:rPr>
              <a:t>6.3</a:t>
            </a:r>
            <a:r>
              <a:rPr lang="zh-CN" altLang="en-US" b="1" dirty="0">
                <a:solidFill>
                  <a:srgbClr val="FF0000"/>
                </a:solidFill>
              </a:rPr>
              <a:t>通过界面进行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坐标轴拖动合并，这个点给删了，主要因为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轴合并，展开带来非常多的不稳定因素，</a:t>
            </a:r>
            <a:r>
              <a:rPr lang="en-US" altLang="zh-CN" b="1" dirty="0">
                <a:solidFill>
                  <a:srgbClr val="FF0000"/>
                </a:solidFill>
              </a:rPr>
              <a:t>2D</a:t>
            </a:r>
            <a:r>
              <a:rPr lang="zh-CN" altLang="en-US" b="1" dirty="0">
                <a:solidFill>
                  <a:srgbClr val="FF0000"/>
                </a:solidFill>
              </a:rPr>
              <a:t>控制算法过于复杂。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因为目前</a:t>
            </a:r>
            <a:r>
              <a:rPr lang="en-US" altLang="zh-CN" dirty="0"/>
              <a:t>6.4</a:t>
            </a:r>
            <a:r>
              <a:rPr lang="zh-CN" altLang="en-US" dirty="0"/>
              <a:t>是支持不同类型的曲线画在同一框框中，每个曲线都需要设置这些属性，当然默认是都已经有属性了。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删除目前的统计曲线这一项，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OFM</a:t>
            </a:r>
            <a:r>
              <a:rPr lang="zh-CN" altLang="en-US" dirty="0"/>
              <a:t>理念区别：</a:t>
            </a:r>
            <a:endParaRPr lang="en-US" altLang="zh-CN" dirty="0"/>
          </a:p>
          <a:p>
            <a:r>
              <a:rPr lang="en-US" altLang="zh-CN" dirty="0"/>
              <a:t>OFM</a:t>
            </a:r>
            <a:r>
              <a:rPr lang="zh-CN" altLang="en-US" dirty="0"/>
              <a:t>是通过简单设置，将曲线画出来，后期在进行各种操作；</a:t>
            </a:r>
            <a:endParaRPr lang="en-US" altLang="zh-CN" dirty="0"/>
          </a:p>
          <a:p>
            <a:r>
              <a:rPr lang="en-US" altLang="zh-CN" dirty="0"/>
              <a:t>PRODANA</a:t>
            </a:r>
            <a:r>
              <a:rPr lang="zh-CN" altLang="en-US" dirty="0"/>
              <a:t>主要是通过前期一系列的设置，将曲线完成，后期使用非常方便。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86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、增加统计级别：主要充分利用新筛选器，对上个级别的统计，后期会完善筛选器，会借鉴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OFM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对象筛选的机制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、增加是否措施指标：主要针对这种形式表格数据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油田  年月 措施类型 增油量</a:t>
            </a:r>
            <a:r>
              <a:rPr lang="en-US" altLang="zh-CN" sz="1200" dirty="0">
                <a:solidFill>
                  <a:srgbClr val="FF0000"/>
                </a:solidFill>
              </a:rPr>
              <a:t>//[</a:t>
            </a:r>
            <a:r>
              <a:rPr lang="zh-CN" altLang="en-US" sz="1200" dirty="0">
                <a:solidFill>
                  <a:srgbClr val="FF0000"/>
                </a:solidFill>
              </a:rPr>
              <a:t>油田  年月 井型 井数</a:t>
            </a:r>
            <a:r>
              <a:rPr lang="en-US" altLang="zh-CN" sz="1200" dirty="0">
                <a:solidFill>
                  <a:srgbClr val="FF0000"/>
                </a:solidFill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以及井号 注入气类型 年月 注入气量 等这种形式的表格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41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常数线：间隔几个月画一个竖线，与数字标注类似设置，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曲线拖拽、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轴合并：</a:t>
            </a:r>
            <a:r>
              <a:rPr lang="zh-CN" altLang="en-US" dirty="0"/>
              <a:t>由于带来的</a:t>
            </a:r>
            <a:r>
              <a:rPr lang="en-US" altLang="zh-CN" dirty="0"/>
              <a:t>BUG</a:t>
            </a:r>
            <a:r>
              <a:rPr lang="zh-CN" altLang="en-US" dirty="0"/>
              <a:t>太多，而且可测试性非常差。</a:t>
            </a:r>
            <a:endParaRPr lang="en-US" altLang="zh-CN" dirty="0"/>
          </a:p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产量构成、统计曲线：条件所限下的产物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3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(17+31)/266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5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主要为了兼容</a:t>
            </a:r>
            <a:r>
              <a:rPr lang="en-US" altLang="zh-CN" dirty="0"/>
              <a:t>6.4</a:t>
            </a:r>
            <a:r>
              <a:rPr lang="zh-CN" altLang="en-US" dirty="0"/>
              <a:t>以前的版本，软件内部强制实现的逻辑，用户无法选择。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2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</a:t>
            </a:r>
            <a:r>
              <a:rPr lang="en-US" altLang="zh-CN" dirty="0"/>
              <a:t>PPT</a:t>
            </a:r>
            <a:r>
              <a:rPr lang="zh-CN" altLang="en-US" dirty="0"/>
              <a:t>主要介绍这个界面的大概布局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7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</a:rPr>
              <a:t>时间范围（新增）：主要是用于选择</a:t>
            </a:r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r>
              <a:rPr lang="zh-CN" altLang="en-US" sz="1200" dirty="0">
                <a:solidFill>
                  <a:srgbClr val="FF0000"/>
                </a:solidFill>
              </a:rPr>
              <a:t>轴为对象时，需要考虑是时间段、时间点。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6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这页</a:t>
            </a:r>
            <a:r>
              <a:rPr lang="en-US" altLang="zh-CN" sz="1200" dirty="0">
                <a:solidFill>
                  <a:srgbClr val="FF0000"/>
                </a:solidFill>
              </a:rPr>
              <a:t>PPT,</a:t>
            </a:r>
            <a:r>
              <a:rPr lang="zh-CN" altLang="en-US" sz="1200" dirty="0">
                <a:solidFill>
                  <a:srgbClr val="FF0000"/>
                </a:solidFill>
              </a:rPr>
              <a:t>主要介绍针对不同的情况，至于每个指标怎么用，后续的</a:t>
            </a:r>
            <a:r>
              <a:rPr lang="en-US" altLang="zh-CN" sz="1200" dirty="0">
                <a:solidFill>
                  <a:srgbClr val="FF0000"/>
                </a:solidFill>
              </a:rPr>
              <a:t>PPT</a:t>
            </a:r>
            <a:r>
              <a:rPr lang="zh-CN" altLang="en-US" sz="1200" dirty="0">
                <a:solidFill>
                  <a:srgbClr val="FF0000"/>
                </a:solidFill>
              </a:rPr>
              <a:t>介绍。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</a:rPr>
              <a:t>默认属性（新增）：主要是用于设置坐标轴，图例，图名等属性，这个地方设置后，到具体功能时就优先使用这些属性，进入具体功能也可以进行调整，</a:t>
            </a:r>
            <a:r>
              <a:rPr lang="en-US" altLang="zh-CN" sz="1200" dirty="0">
                <a:solidFill>
                  <a:srgbClr val="FF0000"/>
                </a:solidFill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</a:rPr>
              <a:t>这样可以大大降低设置曲线的工作量</a:t>
            </a:r>
            <a:r>
              <a:rPr lang="en-US" altLang="zh-CN" sz="1200" dirty="0">
                <a:solidFill>
                  <a:srgbClr val="FF0000"/>
                </a:solidFill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</a:rPr>
              <a:t>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</a:rPr>
              <a:t>措施（新增）：会在</a:t>
            </a:r>
            <a:r>
              <a:rPr lang="en-US" altLang="zh-CN" sz="1200" dirty="0">
                <a:solidFill>
                  <a:srgbClr val="FF0000"/>
                </a:solidFill>
              </a:rPr>
              <a:t>6.3</a:t>
            </a:r>
            <a:r>
              <a:rPr lang="zh-CN" altLang="en-US" sz="1200" dirty="0">
                <a:solidFill>
                  <a:srgbClr val="FF0000"/>
                </a:solidFill>
              </a:rPr>
              <a:t>基础上进行拓展成类似这种都可以表结构的：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油田  年月 措施类型 增油量</a:t>
            </a:r>
            <a:r>
              <a:rPr lang="en-US" altLang="zh-CN" sz="1200" dirty="0">
                <a:solidFill>
                  <a:srgbClr val="FF0000"/>
                </a:solidFill>
              </a:rPr>
              <a:t>//[</a:t>
            </a:r>
            <a:r>
              <a:rPr lang="zh-CN" altLang="en-US" sz="1200" dirty="0">
                <a:solidFill>
                  <a:srgbClr val="FF0000"/>
                </a:solidFill>
              </a:rPr>
              <a:t>油田  年月 井型 井数</a:t>
            </a:r>
            <a:r>
              <a:rPr lang="en-US" altLang="zh-CN" sz="1200" dirty="0">
                <a:solidFill>
                  <a:srgbClr val="FF0000"/>
                </a:solidFill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2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</a:rPr>
              <a:t>默认属性（新增）：主要是用于设置坐标轴，图例，图名等属性，这个地方设置后，到具体功能时就优先使用这些属性，进入具体功能也可以进行调整，</a:t>
            </a:r>
            <a:r>
              <a:rPr lang="en-US" altLang="zh-CN" sz="1200" dirty="0">
                <a:solidFill>
                  <a:srgbClr val="FF0000"/>
                </a:solidFill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</a:rPr>
              <a:t>这样可以大大降低设置曲线的工作量</a:t>
            </a:r>
            <a:r>
              <a:rPr lang="en-US" altLang="zh-CN" sz="1200" dirty="0">
                <a:solidFill>
                  <a:srgbClr val="FF0000"/>
                </a:solidFill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</a:rPr>
              <a:t>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</a:rPr>
              <a:t>拉齐曲线：主要对一个图区而言，单一个图区的某个系列为拉齐曲线时，那么其他系列均为拉齐曲线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6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</a:rPr>
              <a:t>默认属性（新增）</a:t>
            </a:r>
            <a:r>
              <a:rPr lang="en-US" altLang="zh-CN" sz="1200" dirty="0">
                <a:solidFill>
                  <a:srgbClr val="FF0000"/>
                </a:solidFill>
              </a:rPr>
              <a:t>=6.3</a:t>
            </a:r>
            <a:r>
              <a:rPr lang="zh-CN" altLang="en-US" sz="1200" dirty="0">
                <a:solidFill>
                  <a:srgbClr val="FF0000"/>
                </a:solidFill>
              </a:rPr>
              <a:t>不用任何模板的效果：主要是用于设置坐标轴，图例，图名等属性，这个地方设置后，到具体功能时就优先使用这些属性，进入具体功能也可以进行调整，</a:t>
            </a:r>
            <a:r>
              <a:rPr lang="en-US" altLang="zh-CN" sz="1200" dirty="0">
                <a:solidFill>
                  <a:srgbClr val="FF0000"/>
                </a:solidFill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</a:rPr>
              <a:t>这样可以大大降低设置曲线的工作量</a:t>
            </a:r>
            <a:r>
              <a:rPr lang="en-US" altLang="zh-CN" sz="1200" dirty="0">
                <a:solidFill>
                  <a:srgbClr val="FF0000"/>
                </a:solidFill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</a:rPr>
              <a:t>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默认属性原则上把这些放在一般是一个油田 一个项目就用一套的提成公共的。</a:t>
            </a:r>
            <a:endParaRPr lang="en-US" altLang="zh-CN" dirty="0"/>
          </a:p>
          <a:p>
            <a:r>
              <a:rPr lang="zh-CN" altLang="en-US" dirty="0"/>
              <a:t>计划是做成这种形式，可以加上效果图。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轴的属性 也默认同时用于副</a:t>
            </a:r>
            <a:r>
              <a:rPr lang="en-US" altLang="zh-CN" dirty="0"/>
              <a:t>Y</a:t>
            </a:r>
            <a:r>
              <a:rPr lang="zh-CN" altLang="en-US" dirty="0"/>
              <a:t>，多</a:t>
            </a:r>
            <a:r>
              <a:rPr lang="en-US" altLang="zh-CN" dirty="0"/>
              <a:t>Y</a:t>
            </a:r>
            <a:r>
              <a:rPr lang="zh-CN" altLang="en-US" dirty="0"/>
              <a:t>轴等情况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D7653-940A-431F-9613-DA5696F44F7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1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408955" y="297649"/>
            <a:ext cx="2735049" cy="1146955"/>
            <a:chOff x="9915938" y="364763"/>
            <a:chExt cx="2152008" cy="90245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6799" y="364763"/>
              <a:ext cx="1075300" cy="376383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9915938" y="792616"/>
              <a:ext cx="2152008" cy="474602"/>
              <a:chOff x="8638467" y="724844"/>
              <a:chExt cx="2152008" cy="47460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638467" y="999658"/>
                <a:ext cx="2152008" cy="19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rgbClr val="027A2B"/>
                    </a:solidFill>
                    <a:ea typeface="方正粗黑宋简体" pitchFamily="2" charset="-122"/>
                  </a:rPr>
                  <a:t>O</a:t>
                </a:r>
                <a:r>
                  <a:rPr lang="en-US" altLang="zh-CN" sz="1050" dirty="0">
                    <a:solidFill>
                      <a:srgbClr val="027A2B"/>
                    </a:solidFill>
                    <a:ea typeface="方正粗黑宋简体" pitchFamily="2" charset="-122"/>
                  </a:rPr>
                  <a:t>ptimization</a:t>
                </a:r>
                <a:r>
                  <a:rPr lang="en-US" altLang="zh-CN" sz="1050" b="1" dirty="0">
                    <a:solidFill>
                      <a:srgbClr val="002060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50" b="1" dirty="0">
                    <a:solidFill>
                      <a:srgbClr val="003374"/>
                    </a:solidFill>
                    <a:ea typeface="方正粗黑宋简体" pitchFamily="2" charset="-122"/>
                  </a:rPr>
                  <a:t>P</a:t>
                </a:r>
                <a:r>
                  <a:rPr lang="en-US" altLang="zh-CN" sz="1050" dirty="0">
                    <a:solidFill>
                      <a:srgbClr val="003374"/>
                    </a:solidFill>
                    <a:ea typeface="方正粗黑宋简体" pitchFamily="2" charset="-122"/>
                  </a:rPr>
                  <a:t>etroleum</a:t>
                </a:r>
                <a:r>
                  <a:rPr lang="en-US" altLang="zh-CN" sz="1050" b="1" dirty="0">
                    <a:solidFill>
                      <a:srgbClr val="003374"/>
                    </a:solidFill>
                    <a:ea typeface="方正粗黑宋简体" pitchFamily="2" charset="-122"/>
                  </a:rPr>
                  <a:t> T</a:t>
                </a:r>
                <a:r>
                  <a:rPr lang="en-US" altLang="zh-CN" sz="1050" dirty="0">
                    <a:solidFill>
                      <a:srgbClr val="003374"/>
                    </a:solidFill>
                    <a:ea typeface="方正粗黑宋简体" pitchFamily="2" charset="-122"/>
                  </a:rPr>
                  <a:t>echnologies ,Inc.</a:t>
                </a:r>
                <a:endParaRPr lang="zh-CN" altLang="en-US" sz="1050" dirty="0">
                  <a:solidFill>
                    <a:srgbClr val="003374"/>
                  </a:solidFill>
                  <a:ea typeface="方正粗黑宋简体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45475" y="724844"/>
                <a:ext cx="1937992" cy="290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0" dirty="0">
                    <a:solidFill>
                      <a:srgbClr val="003374"/>
                    </a:solidFill>
                    <a:latin typeface="方正准圆简体" panose="03000509000000000000" pitchFamily="65" charset="-122"/>
                    <a:ea typeface="方正准圆简体" panose="03000509000000000000" pitchFamily="65" charset="-122"/>
                  </a:rPr>
                  <a:t>奥伯特石油技术公司</a:t>
                </a:r>
                <a:endParaRPr lang="en-US" altLang="zh-CN" sz="1800" b="0" dirty="0">
                  <a:solidFill>
                    <a:srgbClr val="003374"/>
                  </a:solidFill>
                  <a:latin typeface="方正准圆简体" panose="03000509000000000000" pitchFamily="65" charset="-122"/>
                  <a:ea typeface="方正准圆简体" panose="03000509000000000000" pitchFamily="65" charset="-122"/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3"/>
          <a:srcRect l="6917" t="7006"/>
          <a:stretch/>
        </p:blipFill>
        <p:spPr>
          <a:xfrm>
            <a:off x="-13447" y="-13446"/>
            <a:ext cx="1733065" cy="182562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3447" y="-13445"/>
            <a:ext cx="1733065" cy="1825620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-13447" y="4534167"/>
            <a:ext cx="9157452" cy="2323833"/>
            <a:chOff x="0" y="4244542"/>
            <a:chExt cx="10298770" cy="261345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7" r="17765" b="15653"/>
            <a:stretch/>
          </p:blipFill>
          <p:spPr>
            <a:xfrm>
              <a:off x="0" y="4244542"/>
              <a:ext cx="2511181" cy="2613457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0" y="4244544"/>
              <a:ext cx="10298770" cy="2613456"/>
              <a:chOff x="0" y="4244544"/>
              <a:chExt cx="10298770" cy="261345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150224" y="4244544"/>
                <a:ext cx="5148546" cy="2613456"/>
              </a:xfrm>
              <a:prstGeom prst="rect">
                <a:avLst/>
              </a:prstGeom>
              <a:gradFill flip="none" rotWithShape="1">
                <a:gsLst>
                  <a:gs pos="100000">
                    <a:srgbClr val="027A2B">
                      <a:shade val="30000"/>
                      <a:satMod val="115000"/>
                    </a:srgbClr>
                  </a:gs>
                  <a:gs pos="50000">
                    <a:srgbClr val="027A2B">
                      <a:shade val="67500"/>
                      <a:satMod val="115000"/>
                    </a:srgbClr>
                  </a:gs>
                  <a:gs pos="0">
                    <a:srgbClr val="027A2B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5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20" r="19542"/>
              <a:stretch/>
            </p:blipFill>
            <p:spPr>
              <a:xfrm>
                <a:off x="2286001" y="4244544"/>
                <a:ext cx="2850777" cy="2613456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>
                <a:off x="0" y="4244544"/>
                <a:ext cx="5136778" cy="2613456"/>
              </a:xfrm>
              <a:prstGeom prst="rect">
                <a:avLst/>
              </a:prstGeom>
              <a:solidFill>
                <a:srgbClr val="027A2B">
                  <a:alpha val="1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136778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2286001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1344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8528999" y="6495116"/>
            <a:ext cx="58429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200" smtClean="0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84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8528999" y="6495116"/>
            <a:ext cx="58429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200" smtClean="0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5284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312818" y="2052222"/>
            <a:ext cx="4040495" cy="659476"/>
            <a:chOff x="5627647" y="5248325"/>
            <a:chExt cx="3083774" cy="50332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647" y="5248325"/>
              <a:ext cx="1243492" cy="43525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6559413" y="5299654"/>
              <a:ext cx="2152008" cy="451994"/>
              <a:chOff x="8710308" y="789754"/>
              <a:chExt cx="2152008" cy="45199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8710308" y="1053828"/>
                <a:ext cx="2152008" cy="187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027A2B"/>
                    </a:solidFill>
                    <a:ea typeface="方正粗黑宋简体" pitchFamily="2" charset="-122"/>
                  </a:rPr>
                  <a:t>O</a:t>
                </a:r>
                <a:r>
                  <a:rPr lang="en-US" altLang="zh-CN" sz="1000" dirty="0">
                    <a:solidFill>
                      <a:srgbClr val="027A2B"/>
                    </a:solidFill>
                    <a:ea typeface="方正粗黑宋简体" pitchFamily="2" charset="-122"/>
                  </a:rPr>
                  <a:t>ptimization</a:t>
                </a:r>
                <a:r>
                  <a:rPr lang="en-US" altLang="zh-CN" sz="1000" b="1" dirty="0">
                    <a:solidFill>
                      <a:srgbClr val="002060"/>
                    </a:solidFill>
                    <a:ea typeface="方正粗黑宋简体" pitchFamily="2" charset="-122"/>
                  </a:rPr>
                  <a:t> 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P</a:t>
                </a:r>
                <a:r>
                  <a:rPr lang="en-US" altLang="zh-CN" sz="1000" dirty="0">
                    <a:solidFill>
                      <a:srgbClr val="003374"/>
                    </a:solidFill>
                    <a:ea typeface="方正粗黑宋简体" pitchFamily="2" charset="-122"/>
                  </a:rPr>
                  <a:t>etroleum</a:t>
                </a:r>
                <a:r>
                  <a:rPr lang="en-US" altLang="zh-CN" sz="1000" b="1" dirty="0">
                    <a:solidFill>
                      <a:srgbClr val="003374"/>
                    </a:solidFill>
                    <a:ea typeface="方正粗黑宋简体" pitchFamily="2" charset="-122"/>
                  </a:rPr>
                  <a:t> T</a:t>
                </a:r>
                <a:r>
                  <a:rPr lang="en-US" altLang="zh-CN" sz="1000" dirty="0">
                    <a:solidFill>
                      <a:srgbClr val="003374"/>
                    </a:solidFill>
                    <a:ea typeface="方正粗黑宋简体" pitchFamily="2" charset="-122"/>
                  </a:rPr>
                  <a:t>echnologies</a:t>
                </a:r>
                <a:endParaRPr lang="zh-CN" altLang="en-US" sz="1000" dirty="0">
                  <a:solidFill>
                    <a:srgbClr val="003374"/>
                  </a:solidFill>
                  <a:ea typeface="方正粗黑宋简体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817316" y="789754"/>
                <a:ext cx="1937992" cy="2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3374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奥伯特石油技术公司</a:t>
                </a:r>
                <a:endParaRPr lang="en-US" altLang="zh-CN" b="1" dirty="0">
                  <a:solidFill>
                    <a:srgbClr val="003374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3"/>
          <a:srcRect l="6097" t="5452"/>
          <a:stretch/>
        </p:blipFill>
        <p:spPr>
          <a:xfrm flipH="1">
            <a:off x="7460180" y="-13448"/>
            <a:ext cx="1683820" cy="178765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4"/>
          <a:srcRect l="39329" b="32314"/>
          <a:stretch/>
        </p:blipFill>
        <p:spPr>
          <a:xfrm>
            <a:off x="-26894" y="5662390"/>
            <a:ext cx="1105939" cy="1209058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-13447" y="2728456"/>
            <a:ext cx="9157452" cy="2323833"/>
            <a:chOff x="0" y="4244542"/>
            <a:chExt cx="10298770" cy="261345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7" r="17765" b="15653"/>
            <a:stretch/>
          </p:blipFill>
          <p:spPr>
            <a:xfrm>
              <a:off x="0" y="4244542"/>
              <a:ext cx="2511181" cy="2613457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0" y="4244544"/>
              <a:ext cx="10298770" cy="2613456"/>
              <a:chOff x="0" y="4244544"/>
              <a:chExt cx="10298770" cy="261345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150224" y="4244544"/>
                <a:ext cx="5148546" cy="2613456"/>
              </a:xfrm>
              <a:prstGeom prst="rect">
                <a:avLst/>
              </a:prstGeom>
              <a:gradFill flip="none" rotWithShape="1">
                <a:gsLst>
                  <a:gs pos="100000">
                    <a:srgbClr val="027A2B">
                      <a:shade val="30000"/>
                      <a:satMod val="115000"/>
                    </a:srgbClr>
                  </a:gs>
                  <a:gs pos="50000">
                    <a:srgbClr val="027A2B">
                      <a:shade val="67500"/>
                      <a:satMod val="115000"/>
                    </a:srgbClr>
                  </a:gs>
                  <a:gs pos="0">
                    <a:srgbClr val="027A2B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6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20" r="19542"/>
              <a:stretch/>
            </p:blipFill>
            <p:spPr>
              <a:xfrm>
                <a:off x="2286001" y="4244544"/>
                <a:ext cx="2850777" cy="2613456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>
                <a:off x="0" y="4244544"/>
                <a:ext cx="5136778" cy="2613456"/>
              </a:xfrm>
              <a:prstGeom prst="rect">
                <a:avLst/>
              </a:prstGeom>
              <a:solidFill>
                <a:srgbClr val="027A2B">
                  <a:alpha val="1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136778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2286001" y="4244544"/>
                <a:ext cx="0" cy="26134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8" y="3165819"/>
            <a:ext cx="1449107" cy="1449107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7192370" y="-13448"/>
            <a:ext cx="1951635" cy="2065670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-1" y="6482921"/>
            <a:ext cx="9144001" cy="375085"/>
          </a:xfrm>
          <a:custGeom>
            <a:avLst/>
            <a:gdLst>
              <a:gd name="connsiteX0" fmla="*/ 11415413 w 12192001"/>
              <a:gd name="connsiteY0" fmla="*/ 0 h 375085"/>
              <a:gd name="connsiteX1" fmla="*/ 12192001 w 12192001"/>
              <a:gd name="connsiteY1" fmla="*/ 0 h 375085"/>
              <a:gd name="connsiteX2" fmla="*/ 12192001 w 12192001"/>
              <a:gd name="connsiteY2" fmla="*/ 375085 h 375085"/>
              <a:gd name="connsiteX3" fmla="*/ 0 w 12192001"/>
              <a:gd name="connsiteY3" fmla="*/ 375085 h 375085"/>
              <a:gd name="connsiteX4" fmla="*/ 0 w 12192001"/>
              <a:gd name="connsiteY4" fmla="*/ 240614 h 375085"/>
              <a:gd name="connsiteX5" fmla="*/ 11276718 w 12192001"/>
              <a:gd name="connsiteY5" fmla="*/ 240614 h 37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375085">
                <a:moveTo>
                  <a:pt x="11415413" y="0"/>
                </a:moveTo>
                <a:lnTo>
                  <a:pt x="12192001" y="0"/>
                </a:lnTo>
                <a:lnTo>
                  <a:pt x="12192001" y="375085"/>
                </a:lnTo>
                <a:lnTo>
                  <a:pt x="0" y="375085"/>
                </a:lnTo>
                <a:lnTo>
                  <a:pt x="0" y="240614"/>
                </a:lnTo>
                <a:lnTo>
                  <a:pt x="11276718" y="240614"/>
                </a:lnTo>
                <a:close/>
              </a:path>
            </a:pathLst>
          </a:custGeom>
          <a:gradFill flip="none" rotWithShape="1">
            <a:gsLst>
              <a:gs pos="100000">
                <a:srgbClr val="027A2B">
                  <a:shade val="30000"/>
                  <a:satMod val="115000"/>
                </a:srgbClr>
              </a:gs>
              <a:gs pos="50000">
                <a:srgbClr val="027A2B">
                  <a:shade val="67500"/>
                  <a:satMod val="115000"/>
                </a:srgbClr>
              </a:gs>
              <a:gs pos="0">
                <a:srgbClr val="027A2B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8528999" y="6495116"/>
            <a:ext cx="58429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A65D55-CA1F-4857-ACAC-E5E8691ED6DF}" type="slidenum">
              <a:rPr lang="zh-CN" altLang="en-US" sz="1200" smtClean="0"/>
              <a:pPr/>
              <a:t>‹#›</a:t>
            </a:fld>
            <a:endParaRPr lang="zh-CN" altLang="en-US" sz="1200"/>
          </a:p>
        </p:txBody>
      </p:sp>
      <p:grpSp>
        <p:nvGrpSpPr>
          <p:cNvPr id="11" name="组合 10"/>
          <p:cNvGrpSpPr/>
          <p:nvPr/>
        </p:nvGrpSpPr>
        <p:grpSpPr>
          <a:xfrm>
            <a:off x="1" y="336177"/>
            <a:ext cx="174813" cy="540000"/>
            <a:chOff x="0" y="349624"/>
            <a:chExt cx="174813" cy="443753"/>
          </a:xfrm>
        </p:grpSpPr>
        <p:sp>
          <p:nvSpPr>
            <p:cNvPr id="14" name="矩形 13"/>
            <p:cNvSpPr/>
            <p:nvPr/>
          </p:nvSpPr>
          <p:spPr>
            <a:xfrm>
              <a:off x="0" y="349624"/>
              <a:ext cx="53788" cy="443753"/>
            </a:xfrm>
            <a:prstGeom prst="rect">
              <a:avLst/>
            </a:prstGeom>
            <a:solidFill>
              <a:srgbClr val="027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5" y="349624"/>
              <a:ext cx="107578" cy="443753"/>
            </a:xfrm>
            <a:prstGeom prst="rect">
              <a:avLst/>
            </a:prstGeom>
            <a:solidFill>
              <a:srgbClr val="027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302559" y="849283"/>
            <a:ext cx="86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42" y="464090"/>
            <a:ext cx="932731" cy="3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326854" y="3834865"/>
            <a:ext cx="357020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300" b="1" dirty="0">
                <a:gradFill flip="none" rotWithShape="1">
                  <a:gsLst>
                    <a:gs pos="0">
                      <a:srgbClr val="027A2B">
                        <a:shade val="30000"/>
                        <a:satMod val="115000"/>
                      </a:srgbClr>
                    </a:gs>
                    <a:gs pos="50000">
                      <a:srgbClr val="027A2B">
                        <a:shade val="67500"/>
                        <a:satMod val="115000"/>
                      </a:srgbClr>
                    </a:gs>
                    <a:gs pos="100000">
                      <a:srgbClr val="027A2B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生产曲线重构设计</a:t>
            </a:r>
            <a:endParaRPr lang="en-US" altLang="zh-CN" sz="3300" b="1" dirty="0">
              <a:gradFill flip="none" rotWithShape="1">
                <a:gsLst>
                  <a:gs pos="0">
                    <a:srgbClr val="027A2B">
                      <a:shade val="30000"/>
                      <a:satMod val="115000"/>
                    </a:srgbClr>
                  </a:gs>
                  <a:gs pos="50000">
                    <a:srgbClr val="027A2B">
                      <a:shade val="67500"/>
                      <a:satMod val="115000"/>
                    </a:srgbClr>
                  </a:gs>
                  <a:gs pos="100000">
                    <a:srgbClr val="027A2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22095" y="3335302"/>
            <a:ext cx="3981729" cy="347106"/>
            <a:chOff x="8180512" y="2791549"/>
            <a:chExt cx="2754186" cy="462808"/>
          </a:xfrm>
        </p:grpSpPr>
        <p:sp>
          <p:nvSpPr>
            <p:cNvPr id="26" name="矩形 25"/>
            <p:cNvSpPr/>
            <p:nvPr/>
          </p:nvSpPr>
          <p:spPr>
            <a:xfrm>
              <a:off x="8180512" y="2807382"/>
              <a:ext cx="612534" cy="446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问题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9532941" y="2791549"/>
              <a:ext cx="668280" cy="446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软件架构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91580" y="2791549"/>
              <a:ext cx="643118" cy="446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功能设计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857697" y="2791549"/>
              <a:ext cx="0" cy="446975"/>
            </a:xfrm>
            <a:prstGeom prst="line">
              <a:avLst/>
            </a:prstGeom>
            <a:ln>
              <a:solidFill>
                <a:srgbClr val="027A2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230509" y="2791549"/>
              <a:ext cx="0" cy="446975"/>
            </a:xfrm>
            <a:prstGeom prst="line">
              <a:avLst/>
            </a:prstGeom>
            <a:ln>
              <a:solidFill>
                <a:srgbClr val="027A2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6865728" y="3337912"/>
            <a:ext cx="0" cy="335231"/>
          </a:xfrm>
          <a:prstGeom prst="line">
            <a:avLst/>
          </a:prstGeom>
          <a:ln>
            <a:solidFill>
              <a:srgbClr val="027A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13688" y="3357121"/>
            <a:ext cx="876793" cy="335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设计目的</a:t>
            </a:r>
          </a:p>
        </p:txBody>
      </p:sp>
    </p:spTree>
    <p:extLst>
      <p:ext uri="{BB962C8B-B14F-4D97-AF65-F5344CB8AC3E}">
        <p14:creationId xmlns:p14="http://schemas.microsoft.com/office/powerpoint/2010/main" val="329640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新曲线定制定制界面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81" y="938892"/>
            <a:ext cx="4601705" cy="5437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710" y="1151164"/>
            <a:ext cx="4307589" cy="5828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定制界面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整体设置，这一部分保留，主要是对功能的常用的设置     </a:t>
            </a:r>
            <a:endParaRPr lang="en-US" altLang="zh-CN" sz="10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指标选择</a:t>
            </a: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指标，主要用于添加，删除，拖动指标等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其他设置，设置所有图框共同属性，或者。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III.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措施设置，主要用户对措施类型快捷选择</a:t>
            </a: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\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设置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IV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中心井、周边井，主要用于编辑井组的指标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图框、指标增减等操作按钮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图形布局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属性设置页 ： 分</a:t>
            </a: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</a:t>
            </a: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属性设置，主要是一些系列的属性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标注设置，包括数字和文本的标注设置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III.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区域设置，主要设置整个图框相关的属性，例如</a:t>
            </a: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IV.</a:t>
            </a: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拉齐曲线设置，设置内容主要是拉齐的依据。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                             </a:t>
            </a:r>
            <a:endParaRPr lang="en-US" altLang="zh-CN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以上是整体结构，具体细节后面详述。</a:t>
            </a:r>
            <a:endParaRPr lang="en-US" altLang="zh-CN" sz="10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79" y="3048015"/>
            <a:ext cx="1300095" cy="2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526" y="3662360"/>
            <a:ext cx="866774" cy="428625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/>
              <a:t>选中某个</a:t>
            </a:r>
            <a:r>
              <a:rPr lang="zh-CN" altLang="en-US" sz="900" b="1" dirty="0">
                <a:solidFill>
                  <a:srgbClr val="FFC000"/>
                </a:solidFill>
              </a:rPr>
              <a:t>系列</a:t>
            </a:r>
            <a:r>
              <a:rPr lang="zh-CN" altLang="en-US" sz="900" b="1" dirty="0"/>
              <a:t>显示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526" y="4255611"/>
            <a:ext cx="866774" cy="428625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/>
              <a:t>选中某个</a:t>
            </a:r>
            <a:r>
              <a:rPr lang="zh-CN" altLang="en-US" sz="900" b="1" dirty="0">
                <a:solidFill>
                  <a:srgbClr val="FFC000"/>
                </a:solidFill>
              </a:rPr>
              <a:t>图框</a:t>
            </a:r>
            <a:r>
              <a:rPr lang="en-US" altLang="zh-CN" sz="900" b="1" dirty="0">
                <a:solidFill>
                  <a:srgbClr val="FFC000"/>
                </a:solidFill>
              </a:rPr>
              <a:t>/</a:t>
            </a:r>
            <a:r>
              <a:rPr lang="zh-CN" altLang="en-US" sz="900" b="1" dirty="0">
                <a:solidFill>
                  <a:srgbClr val="FFC000"/>
                </a:solidFill>
              </a:rPr>
              <a:t>图区</a:t>
            </a:r>
            <a:r>
              <a:rPr lang="zh-CN" altLang="en-US" sz="900" b="1" dirty="0"/>
              <a:t>显示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526" y="4953238"/>
            <a:ext cx="866774" cy="428625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/>
              <a:t>选择</a:t>
            </a:r>
            <a:r>
              <a:rPr lang="zh-CN" altLang="en-US" sz="900" b="1" dirty="0">
                <a:solidFill>
                  <a:srgbClr val="FFC000"/>
                </a:solidFill>
              </a:rPr>
              <a:t>拉齐曲线</a:t>
            </a:r>
            <a:r>
              <a:rPr lang="zh-CN" altLang="en-US" sz="900" b="1" dirty="0"/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208688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整体设置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51164"/>
            <a:ext cx="4673074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整体设置设置</a:t>
            </a:r>
            <a:endParaRPr lang="en-US" altLang="zh-CN" sz="1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时间范围（新增）</a:t>
            </a:r>
            <a:endParaRPr lang="en-US" altLang="zh-CN" sz="1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下拉： 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单时间点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多时间点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en-US" altLang="zh-CN" sz="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</a:t>
            </a: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默认：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en-US" altLang="zh-CN" sz="1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注：增加井组的对象类型，删了中心井别设置，将中心图框位置放在其他设置中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74" y="1151164"/>
            <a:ext cx="4556475" cy="2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指标选择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51164"/>
            <a:ext cx="427012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单井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选择井模式出现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其他设置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不常用的、特有的一些设置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默认属性（暂留）</a:t>
            </a:r>
            <a:endParaRPr lang="en-US" altLang="zh-CN" sz="10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坐标轴刻度数、颜色、字体等等曲线图默认的样式</a:t>
            </a:r>
            <a:endParaRPr lang="en-US" altLang="zh-CN" sz="8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井组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选择井组模式出现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中心井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周边井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其他设置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不常用的、特有的一些设置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默认属性（暂留）</a:t>
            </a:r>
            <a:endParaRPr lang="en-US" altLang="zh-CN" sz="10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坐标轴刻度数、颜色、字体等等曲线图默认的样式</a:t>
            </a:r>
            <a:endParaRPr lang="en-US" altLang="zh-CN" sz="8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拥有措施性质的指标出现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其他设置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不常用的、特有的一些设置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措施产量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默认属性（暂留）</a:t>
            </a:r>
            <a:endParaRPr lang="en-US" altLang="zh-CN" sz="10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800" strike="sngStrike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坐标轴刻度数、颜色、字体等等曲线图默认的样式</a:t>
            </a:r>
            <a:endParaRPr lang="en-US" altLang="zh-CN" sz="800" strike="sngStrike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注：默认属性可能调整为（加按钮弹出设置界面）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【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功能设计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】-&gt;【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默认属性设置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（如：新建功能）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210" y="960183"/>
            <a:ext cx="3605662" cy="183696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35858"/>
          <a:stretch/>
        </p:blipFill>
        <p:spPr>
          <a:xfrm>
            <a:off x="4836211" y="4631314"/>
            <a:ext cx="3792332" cy="15694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211" y="2926345"/>
            <a:ext cx="3242937" cy="14465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Arrow: Down 9"/>
          <p:cNvSpPr/>
          <p:nvPr/>
        </p:nvSpPr>
        <p:spPr>
          <a:xfrm rot="16606785">
            <a:off x="3966385" y="2609652"/>
            <a:ext cx="452933" cy="1461722"/>
          </a:xfrm>
          <a:prstGeom prst="downArrow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Down 11"/>
          <p:cNvSpPr/>
          <p:nvPr/>
        </p:nvSpPr>
        <p:spPr>
          <a:xfrm rot="16606785">
            <a:off x="3857258" y="1151006"/>
            <a:ext cx="452933" cy="1461722"/>
          </a:xfrm>
          <a:prstGeom prst="downArrow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Down 12"/>
          <p:cNvSpPr/>
          <p:nvPr/>
        </p:nvSpPr>
        <p:spPr>
          <a:xfrm rot="16606785">
            <a:off x="3857489" y="4509799"/>
            <a:ext cx="452933" cy="1461722"/>
          </a:xfrm>
          <a:prstGeom prst="downArrow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指标选择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51164"/>
            <a:ext cx="49199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其他设置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轴样式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轴类型（线性坐标，对数坐标）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井组中心图框位置（上，下）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默认时间段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轴类型（线性坐标，对数坐标）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默认设置属性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X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轴，一旦出现每个图框都不一样性质时，不允许独立。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78" y="1151164"/>
            <a:ext cx="3721530" cy="22615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078" y="1676085"/>
            <a:ext cx="3677920" cy="1598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9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指标选择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086721"/>
            <a:ext cx="3262432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轴字体、颜色、刻度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标题样式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等等。。。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注：界面样式如右图，此界面单独放置</a:t>
            </a:r>
            <a:r>
              <a:rPr lang="en-US" altLang="zh-CN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具体见下页</a:t>
            </a:r>
            <a:r>
              <a:rPr lang="en-US" altLang="zh-CN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15" y="1604881"/>
            <a:ext cx="2166083" cy="27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31" y="279485"/>
            <a:ext cx="1107996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508" t="11300" r="2927" b="61328"/>
          <a:stretch/>
        </p:blipFill>
        <p:spPr>
          <a:xfrm>
            <a:off x="324800" y="1036983"/>
            <a:ext cx="4403815" cy="1274417"/>
          </a:xfrm>
          <a:prstGeom prst="rect">
            <a:avLst/>
          </a:prstGeom>
          <a:ln>
            <a:solidFill>
              <a:srgbClr val="003374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0" y="2832315"/>
            <a:ext cx="4413632" cy="2920785"/>
          </a:xfrm>
          <a:prstGeom prst="rect">
            <a:avLst/>
          </a:prstGeom>
          <a:ln>
            <a:solidFill>
              <a:srgbClr val="00337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24800" y="1036983"/>
            <a:ext cx="1793449" cy="1274417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画布级别属性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6050" r="4381" b="6698"/>
          <a:stretch/>
        </p:blipFill>
        <p:spPr>
          <a:xfrm>
            <a:off x="4921876" y="1008638"/>
            <a:ext cx="3917324" cy="3314700"/>
          </a:xfrm>
          <a:prstGeom prst="rect">
            <a:avLst/>
          </a:prstGeom>
          <a:ln>
            <a:solidFill>
              <a:srgbClr val="003374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24800" y="2832315"/>
            <a:ext cx="1781475" cy="2920785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画布级别标题</a:t>
            </a:r>
            <a:endParaRPr lang="en-US" altLang="zh-CN" dirty="0"/>
          </a:p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1876" y="1008638"/>
            <a:ext cx="2069474" cy="3314700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图框属性</a:t>
            </a:r>
          </a:p>
        </p:txBody>
      </p:sp>
    </p:spTree>
    <p:extLst>
      <p:ext uri="{BB962C8B-B14F-4D97-AF65-F5344CB8AC3E}">
        <p14:creationId xmlns:p14="http://schemas.microsoft.com/office/powerpoint/2010/main" val="120040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579"/>
          <a:stretch/>
        </p:blipFill>
        <p:spPr>
          <a:xfrm>
            <a:off x="6180455" y="4047356"/>
            <a:ext cx="2888637" cy="2175724"/>
          </a:xfrm>
          <a:prstGeom prst="rect">
            <a:avLst/>
          </a:prstGeom>
          <a:ln>
            <a:solidFill>
              <a:srgbClr val="003374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7572"/>
          <a:stretch/>
        </p:blipFill>
        <p:spPr>
          <a:xfrm>
            <a:off x="244241" y="1522533"/>
            <a:ext cx="3466854" cy="4700547"/>
          </a:xfrm>
          <a:prstGeom prst="rect">
            <a:avLst/>
          </a:prstGeom>
          <a:ln>
            <a:solidFill>
              <a:srgbClr val="00337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95" y="1522575"/>
            <a:ext cx="2236408" cy="2261061"/>
          </a:xfrm>
          <a:prstGeom prst="rect">
            <a:avLst/>
          </a:prstGeom>
          <a:ln>
            <a:solidFill>
              <a:srgbClr val="003374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44241" y="1024907"/>
            <a:ext cx="5703262" cy="497626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X,Y</a:t>
            </a:r>
            <a:r>
              <a:rPr lang="zh-CN" altLang="en-US" dirty="0"/>
              <a:t>坐标轴属性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454" y="3549730"/>
            <a:ext cx="2888637" cy="497626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图例属性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431" y="279485"/>
            <a:ext cx="1107996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默认属性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69250" r="1133"/>
          <a:stretch/>
        </p:blipFill>
        <p:spPr>
          <a:xfrm>
            <a:off x="6107318" y="1546627"/>
            <a:ext cx="2854079" cy="1070234"/>
          </a:xfrm>
          <a:prstGeom prst="rect">
            <a:avLst/>
          </a:prstGeom>
          <a:ln>
            <a:solidFill>
              <a:srgbClr val="003374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072760" y="1031373"/>
            <a:ext cx="2888637" cy="497626"/>
          </a:xfrm>
          <a:prstGeom prst="rect">
            <a:avLst/>
          </a:prstGeom>
          <a:solidFill>
            <a:srgbClr val="003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系列属性</a:t>
            </a:r>
          </a:p>
        </p:txBody>
      </p:sp>
    </p:spTree>
    <p:extLst>
      <p:ext uri="{BB962C8B-B14F-4D97-AF65-F5344CB8AC3E}">
        <p14:creationId xmlns:p14="http://schemas.microsoft.com/office/powerpoint/2010/main" val="390862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指标选择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086721"/>
            <a:ext cx="367715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措施产量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数据指标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标注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注：数据指标，标注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Tab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改成属性页形式，措施暂保留原样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45" y="1277158"/>
            <a:ext cx="4362067" cy="20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操作按钮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086721"/>
            <a:ext cx="37753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图框、指标增减等操作按钮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添加系列（指标）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删除图区或系列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上移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下移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按钮以图标方式呈现，鼠标移动到按钮上显示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ToolTip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上移、下移按钮：选中系列时移动系列，选中图区时移动图区。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92" y="1028700"/>
            <a:ext cx="4542972" cy="30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图形布局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图形布局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按钮一直可用</a:t>
            </a:r>
            <a:endParaRPr lang="en-US" altLang="zh-CN" sz="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按照顺序生成图区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、图区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2…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图区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添加系列（指标）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选中图区时按钮可用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在选中的图区下新增系列，为了方便选中系列修改属性，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系列行由两部分组成：  系列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ICON  +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指标下拉框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删除图区或系列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选中图区或系列时可用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删除图区：删除选中图区和该图区下的系列，并修改剩下图区编号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删除系列：删除选中系列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上移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与图层前后顺序相关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选中图区时可用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把图区上移，并相应修改图区编号，如果上移到第一个时按钮不可用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下移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选中图区时可用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把图区下移，并相应修改图区编号，如果下移到最后一个时按钮不可用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注：图区</a:t>
            </a:r>
            <a:r>
              <a:rPr lang="en-US" altLang="zh-CN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的系列可以支持拖动到图区</a:t>
            </a:r>
            <a:r>
              <a:rPr lang="en-US" altLang="zh-CN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17" y="882534"/>
            <a:ext cx="4312630" cy="3192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23160" y="593604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800" y="59266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847708" y="5524475"/>
            <a:ext cx="6750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会议讨论达成如下：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。指标的文本有颜色；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。按住</a:t>
            </a:r>
            <a:r>
              <a:rPr lang="en-US" altLang="zh-CN" dirty="0"/>
              <a:t>ctrl</a:t>
            </a:r>
            <a:r>
              <a:rPr lang="zh-CN" altLang="en-US" dirty="0"/>
              <a:t>键选几个指标，合成一个</a:t>
            </a:r>
            <a:r>
              <a:rPr lang="en-US" altLang="zh-CN" dirty="0"/>
              <a:t>Y</a:t>
            </a:r>
            <a:r>
              <a:rPr lang="zh-CN" altLang="en-US" dirty="0"/>
              <a:t>，在指标最后加上</a:t>
            </a:r>
            <a:r>
              <a:rPr lang="en-US" altLang="zh-CN" dirty="0"/>
              <a:t>(Y1)</a:t>
            </a:r>
            <a:r>
              <a:rPr lang="zh-CN" altLang="en-US" dirty="0"/>
              <a:t>字样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9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85" y="0"/>
            <a:ext cx="2656115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9" y="2481936"/>
            <a:ext cx="133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319" y="3258136"/>
            <a:ext cx="2153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756" y="2377037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0271" y="4039815"/>
            <a:ext cx="68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7756" y="3225806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354" y="1498925"/>
            <a:ext cx="6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027A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76980" y="2374368"/>
            <a:ext cx="35479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架构设计拟达到的目的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476980" y="3239354"/>
            <a:ext cx="374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4476980" y="4046285"/>
            <a:ext cx="31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功能详细实现设计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4476981" y="1509382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软件问题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393936"/>
            <a:ext cx="916711" cy="3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9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图区属性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当选择左边图区（成果图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），只显示图区属性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基本属性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标题：设置每个图形的标题，不设置则隐藏该位置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，一个图区的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轴必须一样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轴显示名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默认：无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根据需要添加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默认：无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其他属性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轴指标（散点图）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具体指标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根据需要添加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0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默认：无</a:t>
            </a:r>
            <a:endParaRPr lang="en-US" altLang="zh-CN" sz="10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0" y="1830705"/>
            <a:ext cx="4856315" cy="31832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36652" y="1379219"/>
            <a:ext cx="814488" cy="20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拉齐曲线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277715" y="4810996"/>
            <a:ext cx="367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拉齐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设置阈值条件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42" y="3698682"/>
            <a:ext cx="1326592" cy="12156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33775" y="3422332"/>
            <a:ext cx="993775" cy="15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拉齐曲线（是否）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9179" y="3698682"/>
            <a:ext cx="1108563" cy="15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拉齐曲线阈值设置</a:t>
            </a:r>
          </a:p>
        </p:txBody>
      </p:sp>
    </p:spTree>
    <p:extLst>
      <p:ext uri="{BB962C8B-B14F-4D97-AF65-F5344CB8AC3E}">
        <p14:creationId xmlns:p14="http://schemas.microsoft.com/office/powerpoint/2010/main" val="294250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当选择左边系列（指标），切换到显示系列属性，标注属性页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基本属性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功能类别</a:t>
            </a:r>
            <a:r>
              <a:rPr lang="en-US" altLang="zh-CN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有区别</a:t>
            </a:r>
            <a:r>
              <a:rPr lang="en-US" altLang="zh-CN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（这些可以通过其他设置实现）</a:t>
            </a:r>
            <a:endParaRPr lang="en-US" altLang="zh-CN" sz="1000" strike="sngStrike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下拉：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普通曲线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strike="sngStrike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产量构成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构成曲线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拉齐曲线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2">
              <a:lnSpc>
                <a:spcPct val="150000"/>
              </a:lnSpc>
            </a:pP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默认：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普通曲线</a:t>
            </a:r>
            <a:r>
              <a:rPr lang="en-US" altLang="zh-CN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图形类别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有区别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下拉：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en-US" altLang="zh-CN" sz="800" strike="sngStrike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800" strike="sngStrike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默认：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曲线样式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连续曲线图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断续曲线图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】…【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面积图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叠加柱状图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742950" lvl="2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叠加面积图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（需要考虑只合并同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轴的）等，参照原有下拉选项。  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连续曲线图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</a:t>
            </a:r>
            <a:endParaRPr lang="en-US" altLang="zh-CN" sz="1000" strike="sngStrike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一个图区的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轴必须一样</a:t>
            </a:r>
            <a:endParaRPr lang="en-US" altLang="zh-CN" sz="8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本图区下其他指标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如果都不选，则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轴独立显示，如果两个指标的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轴选择一样则代表合并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轴。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公式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根据需要选择相应公式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63" y="1277158"/>
            <a:ext cx="4124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5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一般属性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轴显示名</a:t>
            </a:r>
            <a:endParaRPr lang="en-US" altLang="zh-CN" sz="1000" strike="sngStrike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strike="sngStrike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800" strike="sngStrike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轴显示名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默认：显示指标显示名，可修改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对象合并</a:t>
            </a:r>
            <a:endParaRPr lang="en-US" altLang="zh-CN" sz="1000" strike="sngStrike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否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井组功能可用</a:t>
            </a:r>
            <a:endParaRPr lang="en-US" altLang="zh-CN" sz="8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默认：否</a:t>
            </a:r>
            <a:r>
              <a:rPr lang="en-US" altLang="zh-CN" sz="8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对比颜色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选择对比颜色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井组功能可用，参照以前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默认：无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统计级别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统计到上级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默认：无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措施指标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否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，如果选择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，则显示措施设置界面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默认：否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趋势线</a:t>
            </a:r>
            <a:r>
              <a:rPr lang="en-US" altLang="zh-CN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</a:t>
            </a:r>
            <a:r>
              <a:rPr lang="en-US" altLang="zh-CN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en-US" altLang="zh-CN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</a:t>
            </a:r>
            <a:r>
              <a:rPr lang="zh-CN" altLang="en-US" sz="1000" strike="sngStrike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公式</a:t>
            </a:r>
            <a:endParaRPr lang="en-US" altLang="zh-CN" sz="1400" strike="sngStrike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01" y="1095599"/>
            <a:ext cx="4124325" cy="426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4611" y="56660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添加：颜色是啥？</a:t>
            </a:r>
            <a:endParaRPr lang="en-US" altLang="zh-CN" dirty="0"/>
          </a:p>
          <a:p>
            <a:r>
              <a:rPr lang="zh-CN" altLang="en-US" dirty="0"/>
              <a:t>标记类型是啥</a:t>
            </a:r>
          </a:p>
        </p:txBody>
      </p:sp>
    </p:spTree>
    <p:extLst>
      <p:ext uri="{BB962C8B-B14F-4D97-AF65-F5344CB8AC3E}">
        <p14:creationId xmlns:p14="http://schemas.microsoft.com/office/powerpoint/2010/main" val="551131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数值标注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标注样式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下拉：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【Y】【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间隔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默认：无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时间点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【1】【2】【3】…【11】【12】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，可多选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默认：否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566" y="3162751"/>
            <a:ext cx="44656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文本标注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标注指标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下拉：可用来标记的指标</a:t>
            </a:r>
            <a:endParaRPr lang="en-US" altLang="zh-CN" sz="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endParaRPr lang="en-US" altLang="zh-CN" sz="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是否显示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否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2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默认：否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标注位置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】【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默认：无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54" y="1277158"/>
            <a:ext cx="4133850" cy="428625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293710" y="5458511"/>
            <a:ext cx="4465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常数线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新增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173" y="5939856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时间点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下拉：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【1】【2】【3】…【11】【12】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，可多选</a:t>
            </a:r>
            <a:endParaRPr lang="en-US" altLang="zh-CN" sz="8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r>
              <a:rPr lang="zh-CN" altLang="en-US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默认：否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5635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337" y="1103763"/>
            <a:ext cx="4003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曲线拖拽</a:t>
            </a:r>
            <a:r>
              <a: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（删除此功能）</a:t>
            </a:r>
            <a:endParaRPr lang="en-US" altLang="zh-CN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系列的位置定制时已经可以指定好，没必要拖拽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轴合并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（删除此功能）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原因是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轴是否合并，可以定制时指定，没必要拖拽合并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产量构成，措施曲线</a:t>
            </a:r>
            <a:r>
              <a: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（删除此功能）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由于以前产量构成应该先做 然后因为产量构成要有叠加图 就写出了一个特殊曲线种类，措施构成 因为 措施那张表 比较特殊 又写了一个特殊曲线种类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统计曲线</a:t>
            </a:r>
            <a:r>
              <a: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（删除此功能）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从分类角度出发，排列和对比是互斥的两个概念。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排列：一个对象多个指标放在一个图里（当然也可以放在多个图里）</a:t>
            </a:r>
            <a:endParaRPr lang="en-US" altLang="zh-CN" sz="10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对比：一个指标的多个对象。</a:t>
            </a:r>
            <a:endParaRPr lang="en-US" altLang="zh-CN" sz="10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而统计只是为了给程序一个标志符，雨上述分法不是一个标准，导致应用会出现先统计后对比还是排列的现象。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中心井组井组设置</a:t>
            </a:r>
            <a:r>
              <a:rPr lang="zh-CN" altLang="en-US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（删除此设置）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无用。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81" y="1277158"/>
            <a:ext cx="4124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60422" y="4028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6.3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操作的异同点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840" y="1126380"/>
            <a:ext cx="814266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新增放开默认属性设置；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保持原有需要选择作图对象，原始数据时间类型，目标时间类型，中心井位置；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保持原有的其他设置（</a:t>
            </a:r>
            <a:r>
              <a:rPr lang="en-US" altLang="zh-CN" dirty="0"/>
              <a:t>X</a:t>
            </a:r>
            <a:r>
              <a:rPr lang="zh-CN" altLang="en-US" dirty="0"/>
              <a:t>轴样式，默认时间段，默认设置（新增））；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增加图区的概念，每个图框可以有独立的</a:t>
            </a:r>
            <a:r>
              <a:rPr lang="en-US" altLang="zh-CN" dirty="0"/>
              <a:t>X</a:t>
            </a:r>
            <a:r>
              <a:rPr lang="zh-CN" altLang="en-US" dirty="0"/>
              <a:t>轴（允许指标，时间，对象），因此一个画布允许出现多个各异的</a:t>
            </a:r>
            <a:r>
              <a:rPr lang="en-US" altLang="zh-CN" dirty="0"/>
              <a:t>X</a:t>
            </a:r>
            <a:r>
              <a:rPr lang="zh-CN" altLang="en-US" dirty="0"/>
              <a:t>轴，及其；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增加系列的概念，将功能类比（普通曲线，</a:t>
            </a:r>
            <a:r>
              <a:rPr lang="zh-CN" altLang="en-US" strike="sngStrike" dirty="0">
                <a:solidFill>
                  <a:srgbClr val="FF0000"/>
                </a:solidFill>
              </a:rPr>
              <a:t>产量曲线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trike="sngStrike" dirty="0">
                <a:solidFill>
                  <a:srgbClr val="FF0000"/>
                </a:solidFill>
              </a:rPr>
              <a:t>措施曲线</a:t>
            </a:r>
            <a:r>
              <a:rPr lang="zh-CN" altLang="en-US" strike="sngStrike" dirty="0"/>
              <a:t>，</a:t>
            </a:r>
            <a:r>
              <a:rPr lang="zh-CN" altLang="en-US" dirty="0"/>
              <a:t>拉齐曲线）和图形类型（</a:t>
            </a:r>
            <a:r>
              <a:rPr lang="zh-CN" altLang="en-US" b="1" strike="sngStrike" dirty="0">
                <a:solidFill>
                  <a:srgbClr val="FF0000"/>
                </a:solidFill>
              </a:rPr>
              <a:t>统计</a:t>
            </a:r>
            <a:r>
              <a:rPr lang="zh-CN" altLang="en-US" dirty="0"/>
              <a:t>、排列、对比）与系列绑定，不与整个画布绑定，因此可以实现多种类型曲线放在一个画布，甚至图框；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由于现在</a:t>
            </a:r>
            <a:r>
              <a:rPr lang="en-US" altLang="zh-CN" dirty="0"/>
              <a:t>6.3</a:t>
            </a:r>
            <a:r>
              <a:rPr lang="zh-CN" altLang="en-US" dirty="0"/>
              <a:t>一个画布只能有一种类型，以及部分属性是在完成定制后才进行的，定制显得简捷，</a:t>
            </a:r>
            <a:r>
              <a:rPr lang="en-US" altLang="zh-CN" dirty="0"/>
              <a:t>6.4</a:t>
            </a:r>
            <a:r>
              <a:rPr lang="zh-CN" altLang="en-US" dirty="0"/>
              <a:t>一个画布甚至一个图框允许有多种类型曲线，因此很多属性都只能和系列绑定（包括几个</a:t>
            </a:r>
            <a:r>
              <a:rPr lang="en-US" altLang="zh-CN" dirty="0"/>
              <a:t>Y</a:t>
            </a:r>
            <a:r>
              <a:rPr lang="zh-CN" altLang="en-US" dirty="0"/>
              <a:t>轴，计算公式，统计级别，对比颜色，是否措施）；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井组曲线可以在一个</a:t>
            </a:r>
            <a:r>
              <a:rPr lang="en-US" altLang="zh-CN" dirty="0"/>
              <a:t>Chart area</a:t>
            </a:r>
            <a:r>
              <a:rPr lang="zh-CN" altLang="en-US" dirty="0"/>
              <a:t>实现，简化操作。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1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26" y="1213658"/>
            <a:ext cx="6660769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分成了普通曲线（排列、对比、统计），拉齐曲线，措施曲线，井组曲线。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需要设置时间频率转换、预定指标显示名称，计算公式，图形类型，措施类型，曲线样式，颜色，文本、</a:t>
            </a:r>
            <a:r>
              <a:rPr lang="zh-CN" altLang="en-US" sz="1600" u="sng" dirty="0"/>
              <a:t>数值标注，</a:t>
            </a:r>
            <a:r>
              <a:rPr lang="zh-CN" altLang="en-US" sz="1600" i="1" u="sng" dirty="0"/>
              <a:t>图形默认属性，</a:t>
            </a:r>
            <a:r>
              <a:rPr lang="en-US" altLang="zh-CN" sz="1600" i="1" u="sng" dirty="0"/>
              <a:t>X</a:t>
            </a:r>
            <a:r>
              <a:rPr lang="zh-CN" altLang="en-US" sz="1600" i="1" u="sng" dirty="0"/>
              <a:t>轴指标，</a:t>
            </a:r>
            <a:r>
              <a:rPr lang="en-US" altLang="zh-CN" sz="1600" i="1" u="sng" dirty="0"/>
              <a:t>Y</a:t>
            </a:r>
            <a:r>
              <a:rPr lang="zh-CN" altLang="en-US" sz="1600" i="1" u="sng" dirty="0"/>
              <a:t>轴指标及其显示名、统计公式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图形模板和功能模板拆分。</a:t>
            </a:r>
            <a:endParaRPr lang="en-US" altLang="zh-CN" sz="1600" dirty="0"/>
          </a:p>
          <a:p>
            <a:pPr fontAlgn="b"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</a:rPr>
              <a:t>优势：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定制完成之后，就可以直接与筛选器交互使用，基本不用再修改定制界面；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定制完成，图形样式已经基本美观；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可以快速定制措施类曲线；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可以定制以对象为坐标轴曲线；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井组曲线比较符合现场认识。</a:t>
            </a:r>
            <a:endParaRPr lang="en-US" altLang="zh-CN" sz="1600" dirty="0"/>
          </a:p>
          <a:p>
            <a:pPr fontAlgn="b"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</a:rPr>
              <a:t>缺点：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复杂，需要事先理解概念较多，使用门槛较高；</a:t>
            </a:r>
            <a:endParaRPr lang="en-US" altLang="zh-CN" sz="16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/>
              <a:t>个别曲线不能实现，如跨级别的曲线（一口井，同一区块的平均值）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293710" y="4028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ProdAna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6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93710" y="4028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OFM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18" y="1284633"/>
            <a:ext cx="577300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只有</a:t>
            </a:r>
            <a:r>
              <a:rPr lang="en-US" altLang="zh-CN" sz="1400" dirty="0"/>
              <a:t>2</a:t>
            </a:r>
            <a:r>
              <a:rPr lang="zh-CN" altLang="en-US" sz="1400" dirty="0"/>
              <a:t>个按钮，添加曲线和批量添加曲线以及</a:t>
            </a:r>
            <a:r>
              <a:rPr lang="en-US" altLang="zh-CN" sz="1400" dirty="0"/>
              <a:t>X</a:t>
            </a:r>
            <a:r>
              <a:rPr lang="zh-CN" altLang="en-US" sz="1400" dirty="0"/>
              <a:t>轴。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添加曲线，可以指定到具体对象</a:t>
            </a:r>
            <a:r>
              <a:rPr lang="en-US" altLang="zh-CN" sz="1400" dirty="0"/>
              <a:t>【</a:t>
            </a:r>
            <a:r>
              <a:rPr lang="zh-CN" altLang="en-US" sz="1400" dirty="0"/>
              <a:t>也就是在功能定制界面有筛选器</a:t>
            </a:r>
            <a:r>
              <a:rPr lang="en-US" altLang="zh-CN" sz="1400" dirty="0"/>
              <a:t>】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曲线与曲线之间是没有关系的，可以任意放置。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曲线样式、指标计算函数在预定义指标处统一处理，此界面不展示。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在曲线定制完成后可以修改曲线样式，图形样式，轴名等等</a:t>
            </a:r>
            <a:endParaRPr lang="en-US" altLang="zh-CN" sz="1400" dirty="0"/>
          </a:p>
          <a:p>
            <a:pPr fontAlgn="b">
              <a:spcBef>
                <a:spcPts val="600"/>
              </a:spcBef>
            </a:pPr>
            <a:r>
              <a:rPr lang="zh-CN" altLang="en-US" sz="1400" b="1" dirty="0">
                <a:solidFill>
                  <a:srgbClr val="0070C0"/>
                </a:solidFill>
              </a:rPr>
              <a:t>优势：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结构清晰，几乎任意曲线都可以实现。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学习、使用门槛低。</a:t>
            </a:r>
            <a:endParaRPr lang="en-US" altLang="zh-CN" sz="1400" dirty="0"/>
          </a:p>
          <a:p>
            <a:pPr fontAlgn="b">
              <a:spcBef>
                <a:spcPts val="600"/>
              </a:spcBef>
            </a:pPr>
            <a:r>
              <a:rPr lang="zh-CN" altLang="en-US" sz="1400" b="1" dirty="0">
                <a:solidFill>
                  <a:srgbClr val="0070C0"/>
                </a:solidFill>
              </a:rPr>
              <a:t>缺点：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对很大部分曲线，都不能在定完功能后，根据筛选器切换对象，对一般用户会造成极大使用不便</a:t>
            </a:r>
            <a:r>
              <a:rPr lang="en-US" altLang="zh-CN" sz="1400" dirty="0"/>
              <a:t>【</a:t>
            </a:r>
            <a:r>
              <a:rPr lang="zh-CN" altLang="en-US" sz="1400" dirty="0"/>
              <a:t>小白用户甚至无法使用</a:t>
            </a:r>
            <a:r>
              <a:rPr lang="en-US" altLang="zh-CN" sz="1400" dirty="0"/>
              <a:t>】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对于类似措施构成这种特殊数据表无法方便绘制；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目前不支持坐标为对象的曲线；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计算指标函数不能个性化选择；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无明显的井组概念；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后期修改格式工作量大；</a:t>
            </a:r>
            <a:endParaRPr lang="en-US" altLang="zh-CN" sz="1400" dirty="0"/>
          </a:p>
          <a:p>
            <a:pPr marL="285750" indent="-285750" fontAlgn="b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400" dirty="0"/>
              <a:t>画图时间阶段选择。</a:t>
            </a:r>
          </a:p>
        </p:txBody>
      </p:sp>
    </p:spTree>
    <p:extLst>
      <p:ext uri="{BB962C8B-B14F-4D97-AF65-F5344CB8AC3E}">
        <p14:creationId xmlns:p14="http://schemas.microsoft.com/office/powerpoint/2010/main" val="413955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87840"/>
            <a:ext cx="7505700" cy="221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+mn-ea"/>
              </a:rPr>
              <a:t>周：在功能属性处增加一个是否沿用公共属性，选择是在这个功能的属性模板就套用公共属性（随公共属性变化）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个性化属性；选择否那么就公共属性私有化（不随公共属性变化）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个性化属性；措施属性拓展有必要；公共属性估计随着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周支持文本会变的多起来，需要再考虑。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+mn-ea"/>
              </a:rPr>
              <a:t>林：定制的界面的每个选项的顺序需要再考虑，能打钩的就别下拉选择了；现有所有功能布局太复杂不友好，可以采用日，月，单井，油藏等分组。</a:t>
            </a:r>
          </a:p>
        </p:txBody>
      </p:sp>
    </p:spTree>
    <p:extLst>
      <p:ext uri="{BB962C8B-B14F-4D97-AF65-F5344CB8AC3E}">
        <p14:creationId xmlns:p14="http://schemas.microsoft.com/office/powerpoint/2010/main" val="66335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85" y="0"/>
            <a:ext cx="2656115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9" y="2481936"/>
            <a:ext cx="133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638" y="3258136"/>
            <a:ext cx="2451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756" y="2377037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0271" y="4039815"/>
            <a:ext cx="68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 b="1" dirty="0">
              <a:solidFill>
                <a:srgbClr val="027A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7756" y="3225806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354" y="1498925"/>
            <a:ext cx="6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76980" y="2386369"/>
            <a:ext cx="35479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架构设计拟达到的目的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476980" y="3239354"/>
            <a:ext cx="374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4476980" y="4046285"/>
            <a:ext cx="31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功能详细实现设计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4476981" y="1509382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软件问题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393936"/>
            <a:ext cx="916711" cy="3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8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目前生产曲线存在的问题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3710" y="1134737"/>
            <a:ext cx="866300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问题概括</a:t>
            </a:r>
            <a:endParaRPr lang="zh-CN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现有架构无法满足已有的用户需求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自由组合曲线（排列、对比、统计的任意组合，也包括不同级别对象的组合）</a:t>
            </a:r>
            <a:endParaRPr lang="en-US" altLang="zh-CN" sz="1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轴不再仅仅是日期，可以为任意对象</a:t>
            </a:r>
            <a:endParaRPr lang="en-US" altLang="zh-CN" sz="1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不支持低级别单位向上统计后，再绘图</a:t>
            </a:r>
            <a:endParaRPr lang="en-US" altLang="zh-CN" sz="1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预定义指标多次利用；</a:t>
            </a:r>
            <a:endParaRPr lang="en-US" altLang="zh-CN" sz="1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自定义井组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无法支持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2X2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格式的图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轴支持负数值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生产曲线的默认样式（坐标轴，标题等）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数据抽吸功能（？）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功能按钮布局调整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现有曲线绘制有大量相同的重复代码，层次性差，可重用性差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逻辑独立，耦合度高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维护困难，产生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概率高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4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基础定制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（根据情况选择图形类别）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注：按照上述步骤，可以绘制出最简单的曲线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0" y="3961256"/>
            <a:ext cx="3780832" cy="1286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81" y="1095599"/>
            <a:ext cx="4007050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785" y="1597801"/>
            <a:ext cx="1614245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6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组合曲线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（统计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对比同框）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，并选择统计公式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en-US" altLang="zh-CN" sz="8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" y="4434945"/>
            <a:ext cx="4095750" cy="1781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8" y="1207363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74" y="1709565"/>
            <a:ext cx="1681686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191" y="985532"/>
            <a:ext cx="446560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组合曲线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（统计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对比不同框）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2" y="4058296"/>
            <a:ext cx="2278591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98" y="1207363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74" y="1709565"/>
            <a:ext cx="1681686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组合曲线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（统计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排列不同框）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  不实现在一个框情况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47" y="3936998"/>
            <a:ext cx="1527175" cy="238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49" y="1277158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25" y="1779360"/>
            <a:ext cx="1681686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组合曲线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（对比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排列不同框）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  不实现在一个框情况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74" y="3661529"/>
            <a:ext cx="1613541" cy="2490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34" y="1277158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10" y="1779360"/>
            <a:ext cx="1681686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6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特殊曲线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（统计后对比）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修改统计级别为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统计到上一级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2" y="3887107"/>
            <a:ext cx="3781425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49" y="1277158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25" y="1779360"/>
            <a:ext cx="1681686" cy="3754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886880" y="2225160"/>
              <a:ext cx="373680" cy="267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520" y="2215800"/>
                <a:ext cx="39240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051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特殊曲线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（统计后排列）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修改统计级别为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统计到上一级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" y="3968295"/>
            <a:ext cx="2362200" cy="234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49" y="1277158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25" y="1779360"/>
            <a:ext cx="1681686" cy="3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6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特殊曲线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（不同级别对象显示在同一个框）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（对象为井）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，选择统计级别为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统计到上一级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（对象为区块），选择统计公式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，选择统计级别为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统计到上一级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（对象为油田），选择统计公式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但是对系列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，系列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的统计只是选中的低级对象的统计</a:t>
            </a: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08" y="4663398"/>
            <a:ext cx="3373326" cy="14522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62" y="1277158"/>
            <a:ext cx="4111462" cy="4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38" y="1779360"/>
            <a:ext cx="1681686" cy="37549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" y="62611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一口井，一个区块放在一起那种不支持</a:t>
            </a:r>
          </a:p>
        </p:txBody>
      </p:sp>
    </p:spTree>
    <p:extLst>
      <p:ext uri="{BB962C8B-B14F-4D97-AF65-F5344CB8AC3E}">
        <p14:creationId xmlns:p14="http://schemas.microsoft.com/office/powerpoint/2010/main" val="206580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产量构成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，修改措施指标为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修改措施相关设置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559" y="4185647"/>
            <a:ext cx="5021240" cy="2240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28" y="2261872"/>
            <a:ext cx="4509950" cy="17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7833" y="2914022"/>
            <a:ext cx="201971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轴为措施类型，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具体内容为措施的名称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85" y="0"/>
            <a:ext cx="2656115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9" y="2481936"/>
            <a:ext cx="133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318" y="3258136"/>
            <a:ext cx="2488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756" y="2377037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srgbClr val="027A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0271" y="4039815"/>
            <a:ext cx="68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7756" y="3225806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354" y="1498925"/>
            <a:ext cx="6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76980" y="2386369"/>
            <a:ext cx="35479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架构设计拟达到的目的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476980" y="3239354"/>
            <a:ext cx="374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4476980" y="4046285"/>
            <a:ext cx="31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功能详细实现设计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4476981" y="1509382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软件问题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393936"/>
            <a:ext cx="916711" cy="3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构成曲线（对比）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，修改措施指标为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修改措施相关设置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此类曲线中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可以是其他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分类类型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9" y="1412421"/>
            <a:ext cx="4237284" cy="1684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4424" y="161571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单对象，多措施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3226410"/>
            <a:ext cx="3711933" cy="13619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44424" y="334568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多对象，单措施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99" y="4831733"/>
            <a:ext cx="3711933" cy="14057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44424" y="496342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多对象，多措施</a:t>
            </a:r>
          </a:p>
        </p:txBody>
      </p:sp>
    </p:spTree>
    <p:extLst>
      <p:ext uri="{BB962C8B-B14F-4D97-AF65-F5344CB8AC3E}">
        <p14:creationId xmlns:p14="http://schemas.microsoft.com/office/powerpoint/2010/main" val="758213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构成曲线（统计）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，修改措施指标为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 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修改措施相关设置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此类曲线中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可以是其他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分类类型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9" y="1412421"/>
            <a:ext cx="4237284" cy="16849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4424" y="1615712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多对象，多措施统计后</a:t>
            </a:r>
          </a:p>
        </p:txBody>
      </p:sp>
    </p:spTree>
    <p:extLst>
      <p:ext uri="{BB962C8B-B14F-4D97-AF65-F5344CB8AC3E}">
        <p14:creationId xmlns:p14="http://schemas.microsoft.com/office/powerpoint/2010/main" val="4204403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构成曲线（排列）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，修改措施指标为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，修改图形类别为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修改措施相关设置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此类曲线中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措施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可以是其他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分类类型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05" y="1340168"/>
            <a:ext cx="2200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7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（单指标，多对象，多时间点）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具体指标（日产油）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修改曲线样式为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柱状图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多时间点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46" y="1177789"/>
            <a:ext cx="3581187" cy="304707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7190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（多指标，多对象，单时间点）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具体指标（日产油）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轴选择同一指标，则合并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轴，否则显示多个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修改曲线样式为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柱状图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单时间点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不同系列在这种情况下要么都是排列，或者都是对比</a:t>
            </a: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</a:t>
            </a: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排列图形怎样？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728216" y="1277158"/>
            <a:ext cx="3865451" cy="32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4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（多指标，多对象，时间段）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具体指标（日产油）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轴选择同一指标，则合并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轴，否则显示多个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轴）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修改曲线样式为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柱状图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不同系列在这种情况下要么都是排列，或者都是对比</a:t>
            </a: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</a:t>
            </a: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排列图形怎样？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728216" y="1277158"/>
            <a:ext cx="3865451" cy="32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4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（单指标，多对象，时间段）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，（排列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对比），选择统计公式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具体指标（日产油）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（系列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轴选择同一指标，则合并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轴，否则显示多个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轴）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修改曲线样式为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柱状图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</a:t>
            </a:r>
            <a:r>
              <a:rPr lang="en-US" altLang="zh-CN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trike="sngStrike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endParaRPr lang="en-US" altLang="zh-CN" sz="12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53056" y="1095598"/>
            <a:ext cx="4108344" cy="35526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87" y="4742848"/>
            <a:ext cx="3966613" cy="18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6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2" y="1095599"/>
            <a:ext cx="446560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（一组散点，多指标，多对象）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修改曲线样式为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散点图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9" y="939799"/>
            <a:ext cx="4483257" cy="22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55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543" y="1095599"/>
            <a:ext cx="418269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（单时间点，多对象，多指标叠加）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添加图区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轴指标为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，图形类别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，曲线样式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叠加柱状图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添加系列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，选择指标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，图形类别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对比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，曲线样式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叠加柱状图</a:t>
            </a:r>
            <a:r>
              <a:rPr lang="en-US" altLang="zh-CN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修改时间类型为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时间点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保存设置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选择对象绘图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注：按照上述步骤</a:t>
            </a: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9" y="1776833"/>
            <a:ext cx="3867150" cy="17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7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52543" y="1095599"/>
            <a:ext cx="4182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非数字轴</a:t>
            </a:r>
            <a:r>
              <a:rPr lang="en-US" altLang="zh-CN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（单时间点</a:t>
            </a:r>
            <a:r>
              <a:rPr lang="en-US" altLang="zh-CN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时间段，</a:t>
            </a:r>
            <a:r>
              <a:rPr lang="en-US" altLang="zh-CN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轴措施指标</a:t>
            </a:r>
            <a:r>
              <a:rPr lang="en-US" altLang="zh-CN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,Y</a:t>
            </a:r>
            <a:r>
              <a:rPr lang="zh-CN" altLang="en-US" sz="14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轴为指标）</a:t>
            </a:r>
            <a:endParaRPr lang="en-US" altLang="zh-CN" sz="1400" strike="sngStrike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8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710" y="977905"/>
            <a:ext cx="86175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设计目标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ProdAna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生产曲线拆分层次（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2D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界面展示，逻辑处理，数据处理）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层次清晰，调用单一，禁止互相含有，避免深层嵌套。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统一代码风格，减少冗余。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9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61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自定义井组</a:t>
            </a:r>
            <a:endParaRPr lang="en-US" altLang="zh-CN" sz="14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暂时先由筛选器</a:t>
            </a:r>
            <a:endParaRPr lang="en-US" altLang="zh-CN" sz="1000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7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无法支持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2X2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格式图（暂缓）？？？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在其他设置中增加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【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布局设置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】</a:t>
            </a:r>
          </a:p>
          <a:p>
            <a:pPr lvl="1">
              <a:lnSpc>
                <a:spcPct val="150000"/>
              </a:lnSpc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</a:t>
            </a:r>
            <a:r>
              <a:rPr lang="en-US" altLang="zh-CN" sz="10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800" strike="sngStrike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行：</a:t>
            </a:r>
            <a:endParaRPr lang="en-US" altLang="zh-CN" sz="800" strike="sngStrike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列：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</a:t>
            </a:r>
            <a:r>
              <a:rPr lang="zh-CN" altLang="en-US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78" y="1277158"/>
            <a:ext cx="3721530" cy="22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5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轴支持负数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38245" y="1507990"/>
            <a:ext cx="5274310" cy="40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7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数据抽吸功能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函数实现？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功能按钮布局调整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暂缓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01879" y="1161741"/>
            <a:ext cx="25146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7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具体功能定制说明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3710" y="1161741"/>
            <a:ext cx="44656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兼容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6.3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保留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6.3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所有代码，分开两条路，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6.3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走以前代码，新定制功能按照新逻辑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02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93710" y="402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待讨论的功能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505583" y="1228648"/>
            <a:ext cx="662004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属性模板的处理？？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功能模板的处理？？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现在有图区的概念，那么在保存属性模板是否还有必要搞那么多个？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将措施拓展的必要性？？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Excel</a:t>
            </a: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中列的一些待完成的功能项</a:t>
            </a:r>
            <a:endParaRPr lang="en-US" altLang="zh-CN" sz="1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统计类的函数，是不是可以单独设置（时间维度和对象维度），而不用写到用户函数里</a:t>
            </a:r>
            <a:r>
              <a:rPr lang="en-US" altLang="zh-CN" sz="1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:(17+31)/266</a:t>
            </a:r>
          </a:p>
        </p:txBody>
      </p:sp>
    </p:spTree>
    <p:extLst>
      <p:ext uri="{BB962C8B-B14F-4D97-AF65-F5344CB8AC3E}">
        <p14:creationId xmlns:p14="http://schemas.microsoft.com/office/powerpoint/2010/main" val="171553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6425833" y="3573321"/>
            <a:ext cx="1840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59670" y="5149720"/>
            <a:ext cx="7353719" cy="512715"/>
            <a:chOff x="2299445" y="5341139"/>
            <a:chExt cx="9804959" cy="683617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299445" y="5420914"/>
              <a:ext cx="0" cy="540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2485228" y="5341139"/>
              <a:ext cx="9619176" cy="683617"/>
              <a:chOff x="2485228" y="5286547"/>
              <a:chExt cx="9619176" cy="683617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097152" y="5286547"/>
                <a:ext cx="9007252" cy="676914"/>
                <a:chOff x="5947929" y="5239036"/>
                <a:chExt cx="9007252" cy="676914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843181" y="5239036"/>
                  <a:ext cx="5112000" cy="338553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zh-CN" altLang="zh-CN"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休斯顿</a:t>
                  </a:r>
                  <a:r>
                    <a:rPr lang="zh-CN" altLang="en-US"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：</a:t>
                  </a:r>
                  <a:r>
                    <a:rPr lang="zh-CN" altLang="zh-CN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1800 St. James Place Suite 212</a:t>
                  </a:r>
                  <a:r>
                    <a:rPr lang="en-US" altLang="zh-CN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r>
                    <a:rPr lang="zh-CN" altLang="zh-CN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Houston, TX 77056</a:t>
                  </a:r>
                  <a:endPara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5947929" y="5598505"/>
                  <a:ext cx="7998683" cy="317445"/>
                  <a:chOff x="5947929" y="5584857"/>
                  <a:chExt cx="7998683" cy="317445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5947929" y="5594528"/>
                    <a:ext cx="6292315" cy="307774"/>
                    <a:chOff x="5920633" y="5594528"/>
                    <a:chExt cx="6292315" cy="307774"/>
                  </a:xfrm>
                </p:grpSpPr>
                <p:sp>
                  <p:nvSpPr>
                    <p:cNvPr id="25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5920633" y="5597205"/>
                      <a:ext cx="336786" cy="246976"/>
                    </a:xfrm>
                    <a:custGeom>
                      <a:avLst/>
                      <a:gdLst>
                        <a:gd name="T0" fmla="*/ 1634294 w 2751138"/>
                        <a:gd name="T1" fmla="*/ 1518189 h 2017713"/>
                        <a:gd name="T2" fmla="*/ 1827941 w 2751138"/>
                        <a:gd name="T3" fmla="*/ 1506439 h 2017713"/>
                        <a:gd name="T4" fmla="*/ 1293666 w 2751138"/>
                        <a:gd name="T5" fmla="*/ 1399421 h 2017713"/>
                        <a:gd name="T6" fmla="*/ 1286682 w 2751138"/>
                        <a:gd name="T7" fmla="*/ 1522952 h 2017713"/>
                        <a:gd name="T8" fmla="*/ 1475250 w 2751138"/>
                        <a:gd name="T9" fmla="*/ 1424191 h 2017713"/>
                        <a:gd name="T10" fmla="*/ 933673 w 2751138"/>
                        <a:gd name="T11" fmla="*/ 1402597 h 2017713"/>
                        <a:gd name="T12" fmla="*/ 940657 w 2751138"/>
                        <a:gd name="T13" fmla="*/ 1526446 h 2017713"/>
                        <a:gd name="T14" fmla="*/ 1121288 w 2751138"/>
                        <a:gd name="T15" fmla="*/ 1416569 h 2017713"/>
                        <a:gd name="T16" fmla="*/ 1634294 w 2751138"/>
                        <a:gd name="T17" fmla="*/ 1179033 h 2017713"/>
                        <a:gd name="T18" fmla="*/ 1654611 w 2751138"/>
                        <a:gd name="T19" fmla="*/ 1298754 h 2017713"/>
                        <a:gd name="T20" fmla="*/ 1824132 w 2751138"/>
                        <a:gd name="T21" fmla="*/ 1180939 h 2017713"/>
                        <a:gd name="T22" fmla="*/ 1277158 w 2751138"/>
                        <a:gd name="T23" fmla="*/ 1185702 h 2017713"/>
                        <a:gd name="T24" fmla="*/ 1454615 w 2751138"/>
                        <a:gd name="T25" fmla="*/ 1298437 h 2017713"/>
                        <a:gd name="T26" fmla="*/ 1465726 w 2751138"/>
                        <a:gd name="T27" fmla="*/ 1175540 h 2017713"/>
                        <a:gd name="T28" fmla="*/ 922244 w 2751138"/>
                        <a:gd name="T29" fmla="*/ 1193324 h 2017713"/>
                        <a:gd name="T30" fmla="*/ 1108590 w 2751138"/>
                        <a:gd name="T31" fmla="*/ 1295896 h 2017713"/>
                        <a:gd name="T32" fmla="*/ 1106368 w 2751138"/>
                        <a:gd name="T33" fmla="*/ 1171412 h 2017713"/>
                        <a:gd name="T34" fmla="*/ 1628580 w 2751138"/>
                        <a:gd name="T35" fmla="*/ 1046610 h 2017713"/>
                        <a:gd name="T36" fmla="*/ 1820957 w 2751138"/>
                        <a:gd name="T37" fmla="*/ 1062806 h 2017713"/>
                        <a:gd name="T38" fmla="*/ 1805085 w 2751138"/>
                        <a:gd name="T39" fmla="*/ 941180 h 2017713"/>
                        <a:gd name="T40" fmla="*/ 1277158 w 2751138"/>
                        <a:gd name="T41" fmla="*/ 1054232 h 2017713"/>
                        <a:gd name="T42" fmla="*/ 1472393 w 2751138"/>
                        <a:gd name="T43" fmla="*/ 1056772 h 2017713"/>
                        <a:gd name="T44" fmla="*/ 1299063 w 2751138"/>
                        <a:gd name="T45" fmla="*/ 941180 h 2017713"/>
                        <a:gd name="T46" fmla="*/ 927959 w 2751138"/>
                        <a:gd name="T47" fmla="*/ 1060901 h 2017713"/>
                        <a:gd name="T48" fmla="*/ 1121606 w 2751138"/>
                        <a:gd name="T49" fmla="*/ 1049468 h 2017713"/>
                        <a:gd name="T50" fmla="*/ 2750186 w 2751138"/>
                        <a:gd name="T51" fmla="*/ 649605 h 2017713"/>
                        <a:gd name="T52" fmla="*/ 2644458 w 2751138"/>
                        <a:gd name="T53" fmla="*/ 844867 h 2017713"/>
                        <a:gd name="T54" fmla="*/ 657551 w 2751138"/>
                        <a:gd name="T55" fmla="*/ 772160 h 2017713"/>
                        <a:gd name="T56" fmla="*/ 78068 w 2751138"/>
                        <a:gd name="T57" fmla="*/ 834072 h 2017713"/>
                        <a:gd name="T58" fmla="*/ 1052401 w 2751138"/>
                        <a:gd name="T59" fmla="*/ 374650 h 2017713"/>
                        <a:gd name="T60" fmla="*/ 1673024 w 2751138"/>
                        <a:gd name="T61" fmla="*/ 389576 h 2017713"/>
                        <a:gd name="T62" fmla="*/ 1803815 w 2751138"/>
                        <a:gd name="T63" fmla="*/ 392116 h 2017713"/>
                        <a:gd name="T64" fmla="*/ 1903178 w 2751138"/>
                        <a:gd name="T65" fmla="*/ 545181 h 2017713"/>
                        <a:gd name="T66" fmla="*/ 2070794 w 2751138"/>
                        <a:gd name="T67" fmla="*/ 910376 h 2017713"/>
                        <a:gd name="T68" fmla="*/ 2393645 w 2751138"/>
                        <a:gd name="T69" fmla="*/ 1360361 h 2017713"/>
                        <a:gd name="T70" fmla="*/ 2449517 w 2751138"/>
                        <a:gd name="T71" fmla="*/ 1810981 h 2017713"/>
                        <a:gd name="T72" fmla="*/ 2227934 w 2751138"/>
                        <a:gd name="T73" fmla="*/ 1976748 h 2017713"/>
                        <a:gd name="T74" fmla="*/ 2042540 w 2751138"/>
                        <a:gd name="T75" fmla="*/ 2008504 h 2017713"/>
                        <a:gd name="T76" fmla="*/ 698757 w 2751138"/>
                        <a:gd name="T77" fmla="*/ 2014538 h 2017713"/>
                        <a:gd name="T78" fmla="*/ 473682 w 2751138"/>
                        <a:gd name="T79" fmla="*/ 1919904 h 2017713"/>
                        <a:gd name="T80" fmla="*/ 288923 w 2751138"/>
                        <a:gd name="T81" fmla="*/ 1783035 h 2017713"/>
                        <a:gd name="T82" fmla="*/ 384794 w 2751138"/>
                        <a:gd name="T83" fmla="*/ 1287639 h 2017713"/>
                        <a:gd name="T84" fmla="*/ 713042 w 2751138"/>
                        <a:gd name="T85" fmla="*/ 867823 h 2017713"/>
                        <a:gd name="T86" fmla="*/ 858436 w 2751138"/>
                        <a:gd name="T87" fmla="*/ 526127 h 2017713"/>
                        <a:gd name="T88" fmla="*/ 950815 w 2751138"/>
                        <a:gd name="T89" fmla="*/ 384812 h 2017713"/>
                        <a:gd name="T90" fmla="*/ 594360 w 2751138"/>
                        <a:gd name="T91" fmla="*/ 99695 h 2017713"/>
                        <a:gd name="T92" fmla="*/ 312420 w 2751138"/>
                        <a:gd name="T93" fmla="*/ 292735 h 2017713"/>
                        <a:gd name="T94" fmla="*/ 362585 w 2751138"/>
                        <a:gd name="T95" fmla="*/ 350520 h 2017713"/>
                        <a:gd name="T96" fmla="*/ 520065 w 2751138"/>
                        <a:gd name="T97" fmla="*/ 219393 h 2017713"/>
                        <a:gd name="T98" fmla="*/ 2098358 w 2751138"/>
                        <a:gd name="T99" fmla="*/ 181928 h 2017713"/>
                        <a:gd name="T100" fmla="*/ 2400935 w 2751138"/>
                        <a:gd name="T101" fmla="*/ 337820 h 2017713"/>
                        <a:gd name="T102" fmla="*/ 2456180 w 2751138"/>
                        <a:gd name="T103" fmla="*/ 284163 h 2017713"/>
                        <a:gd name="T104" fmla="*/ 2183130 w 2751138"/>
                        <a:gd name="T105" fmla="*/ 119698 h 2017713"/>
                        <a:gd name="T106" fmla="*/ 2062798 w 2751138"/>
                        <a:gd name="T107" fmla="*/ 11430 h 2017713"/>
                        <a:gd name="T108" fmla="*/ 2489200 w 2751138"/>
                        <a:gd name="T109" fmla="*/ 155258 h 2017713"/>
                        <a:gd name="T110" fmla="*/ 2710498 w 2751138"/>
                        <a:gd name="T111" fmla="*/ 419100 h 2017713"/>
                        <a:gd name="T112" fmla="*/ 1985328 w 2751138"/>
                        <a:gd name="T113" fmla="*/ 382588 h 2017713"/>
                        <a:gd name="T114" fmla="*/ 932815 w 2751138"/>
                        <a:gd name="T115" fmla="*/ 296228 h 2017713"/>
                        <a:gd name="T116" fmla="*/ 710565 w 2751138"/>
                        <a:gd name="T117" fmla="*/ 471805 h 2017713"/>
                        <a:gd name="T118" fmla="*/ 100330 w 2751138"/>
                        <a:gd name="T119" fmla="*/ 309563 h 2017713"/>
                        <a:gd name="T120" fmla="*/ 400685 w 2751138"/>
                        <a:gd name="T121" fmla="*/ 84138 h 20177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51138" h="2017713">
                          <a:moveTo>
                            <a:pt x="1652072" y="1398468"/>
                          </a:moveTo>
                          <a:lnTo>
                            <a:pt x="1649215" y="1398786"/>
                          </a:lnTo>
                          <a:lnTo>
                            <a:pt x="1646992" y="1399421"/>
                          </a:lnTo>
                          <a:lnTo>
                            <a:pt x="1644453" y="1400374"/>
                          </a:lnTo>
                          <a:lnTo>
                            <a:pt x="1642231" y="1401326"/>
                          </a:lnTo>
                          <a:lnTo>
                            <a:pt x="1640326" y="1402597"/>
                          </a:lnTo>
                          <a:lnTo>
                            <a:pt x="1637786" y="1404184"/>
                          </a:lnTo>
                          <a:lnTo>
                            <a:pt x="1636199" y="1406090"/>
                          </a:lnTo>
                          <a:lnTo>
                            <a:pt x="1634294" y="1407995"/>
                          </a:lnTo>
                          <a:lnTo>
                            <a:pt x="1633024" y="1409901"/>
                          </a:lnTo>
                          <a:lnTo>
                            <a:pt x="1631755" y="1411806"/>
                          </a:lnTo>
                          <a:lnTo>
                            <a:pt x="1630485" y="1414029"/>
                          </a:lnTo>
                          <a:lnTo>
                            <a:pt x="1629850" y="1416569"/>
                          </a:lnTo>
                          <a:lnTo>
                            <a:pt x="1629215" y="1419110"/>
                          </a:lnTo>
                          <a:lnTo>
                            <a:pt x="1628580" y="1421650"/>
                          </a:lnTo>
                          <a:lnTo>
                            <a:pt x="1628580" y="1424191"/>
                          </a:lnTo>
                          <a:lnTo>
                            <a:pt x="1628580" y="1501358"/>
                          </a:lnTo>
                          <a:lnTo>
                            <a:pt x="1628580" y="1503899"/>
                          </a:lnTo>
                          <a:lnTo>
                            <a:pt x="1629215" y="1506439"/>
                          </a:lnTo>
                          <a:lnTo>
                            <a:pt x="1629850" y="1509297"/>
                          </a:lnTo>
                          <a:lnTo>
                            <a:pt x="1630485" y="1511520"/>
                          </a:lnTo>
                          <a:lnTo>
                            <a:pt x="1631755" y="1513743"/>
                          </a:lnTo>
                          <a:lnTo>
                            <a:pt x="1633024" y="1515649"/>
                          </a:lnTo>
                          <a:lnTo>
                            <a:pt x="1634294" y="1518189"/>
                          </a:lnTo>
                          <a:lnTo>
                            <a:pt x="1636199" y="1520094"/>
                          </a:lnTo>
                          <a:lnTo>
                            <a:pt x="1637786" y="1521365"/>
                          </a:lnTo>
                          <a:lnTo>
                            <a:pt x="1640326" y="1522952"/>
                          </a:lnTo>
                          <a:lnTo>
                            <a:pt x="1642231" y="1524223"/>
                          </a:lnTo>
                          <a:lnTo>
                            <a:pt x="1644453" y="1525175"/>
                          </a:lnTo>
                          <a:lnTo>
                            <a:pt x="1646992" y="1526446"/>
                          </a:lnTo>
                          <a:lnTo>
                            <a:pt x="1649215" y="1526763"/>
                          </a:lnTo>
                          <a:lnTo>
                            <a:pt x="1652072" y="1527398"/>
                          </a:lnTo>
                          <a:lnTo>
                            <a:pt x="1654611" y="1527716"/>
                          </a:lnTo>
                          <a:lnTo>
                            <a:pt x="1802228" y="1527716"/>
                          </a:lnTo>
                          <a:lnTo>
                            <a:pt x="1805085" y="1527398"/>
                          </a:lnTo>
                          <a:lnTo>
                            <a:pt x="1807624" y="1526763"/>
                          </a:lnTo>
                          <a:lnTo>
                            <a:pt x="1810481" y="1526446"/>
                          </a:lnTo>
                          <a:lnTo>
                            <a:pt x="1812704" y="1525175"/>
                          </a:lnTo>
                          <a:lnTo>
                            <a:pt x="1814926" y="1524223"/>
                          </a:lnTo>
                          <a:lnTo>
                            <a:pt x="1817148" y="1522952"/>
                          </a:lnTo>
                          <a:lnTo>
                            <a:pt x="1819053" y="1521365"/>
                          </a:lnTo>
                          <a:lnTo>
                            <a:pt x="1820957" y="1520094"/>
                          </a:lnTo>
                          <a:lnTo>
                            <a:pt x="1822545" y="1518189"/>
                          </a:lnTo>
                          <a:lnTo>
                            <a:pt x="1824132" y="1515649"/>
                          </a:lnTo>
                          <a:lnTo>
                            <a:pt x="1825719" y="1513743"/>
                          </a:lnTo>
                          <a:lnTo>
                            <a:pt x="1826354" y="1511520"/>
                          </a:lnTo>
                          <a:lnTo>
                            <a:pt x="1827624" y="1509297"/>
                          </a:lnTo>
                          <a:lnTo>
                            <a:pt x="1827941" y="1506439"/>
                          </a:lnTo>
                          <a:lnTo>
                            <a:pt x="1828259" y="1503899"/>
                          </a:lnTo>
                          <a:lnTo>
                            <a:pt x="1828894" y="1501358"/>
                          </a:lnTo>
                          <a:lnTo>
                            <a:pt x="1828894" y="1424191"/>
                          </a:lnTo>
                          <a:lnTo>
                            <a:pt x="1828259" y="1421650"/>
                          </a:lnTo>
                          <a:lnTo>
                            <a:pt x="1827941" y="1419110"/>
                          </a:lnTo>
                          <a:lnTo>
                            <a:pt x="1827624" y="1416569"/>
                          </a:lnTo>
                          <a:lnTo>
                            <a:pt x="1826354" y="1414029"/>
                          </a:lnTo>
                          <a:lnTo>
                            <a:pt x="1825719" y="1411806"/>
                          </a:lnTo>
                          <a:lnTo>
                            <a:pt x="1824132" y="1409901"/>
                          </a:lnTo>
                          <a:lnTo>
                            <a:pt x="1822545" y="1407995"/>
                          </a:lnTo>
                          <a:lnTo>
                            <a:pt x="1820957" y="1406090"/>
                          </a:lnTo>
                          <a:lnTo>
                            <a:pt x="1819053" y="1404184"/>
                          </a:lnTo>
                          <a:lnTo>
                            <a:pt x="1817148" y="1402597"/>
                          </a:lnTo>
                          <a:lnTo>
                            <a:pt x="1814926" y="1401326"/>
                          </a:lnTo>
                          <a:lnTo>
                            <a:pt x="1812704" y="1400374"/>
                          </a:lnTo>
                          <a:lnTo>
                            <a:pt x="1810481" y="1399421"/>
                          </a:lnTo>
                          <a:lnTo>
                            <a:pt x="1807624" y="1398786"/>
                          </a:lnTo>
                          <a:lnTo>
                            <a:pt x="1805085" y="1398468"/>
                          </a:lnTo>
                          <a:lnTo>
                            <a:pt x="1802228" y="1398468"/>
                          </a:lnTo>
                          <a:lnTo>
                            <a:pt x="1654611" y="1398468"/>
                          </a:lnTo>
                          <a:lnTo>
                            <a:pt x="1652072" y="1398468"/>
                          </a:lnTo>
                          <a:close/>
                          <a:moveTo>
                            <a:pt x="1299063" y="1398468"/>
                          </a:moveTo>
                          <a:lnTo>
                            <a:pt x="1296206" y="1398786"/>
                          </a:lnTo>
                          <a:lnTo>
                            <a:pt x="1293666" y="1399421"/>
                          </a:lnTo>
                          <a:lnTo>
                            <a:pt x="1291444" y="1400374"/>
                          </a:lnTo>
                          <a:lnTo>
                            <a:pt x="1288904" y="1401326"/>
                          </a:lnTo>
                          <a:lnTo>
                            <a:pt x="1286682" y="1402597"/>
                          </a:lnTo>
                          <a:lnTo>
                            <a:pt x="1284777" y="1404184"/>
                          </a:lnTo>
                          <a:lnTo>
                            <a:pt x="1282872" y="1406090"/>
                          </a:lnTo>
                          <a:lnTo>
                            <a:pt x="1281285" y="1407995"/>
                          </a:lnTo>
                          <a:lnTo>
                            <a:pt x="1280015" y="1409901"/>
                          </a:lnTo>
                          <a:lnTo>
                            <a:pt x="1278428" y="1411806"/>
                          </a:lnTo>
                          <a:lnTo>
                            <a:pt x="1277158" y="1414029"/>
                          </a:lnTo>
                          <a:lnTo>
                            <a:pt x="1276523" y="1416569"/>
                          </a:lnTo>
                          <a:lnTo>
                            <a:pt x="1275571" y="1419110"/>
                          </a:lnTo>
                          <a:lnTo>
                            <a:pt x="1275254" y="1421650"/>
                          </a:lnTo>
                          <a:lnTo>
                            <a:pt x="1275254" y="1424191"/>
                          </a:lnTo>
                          <a:lnTo>
                            <a:pt x="1275254" y="1501358"/>
                          </a:lnTo>
                          <a:lnTo>
                            <a:pt x="1275254" y="1503899"/>
                          </a:lnTo>
                          <a:lnTo>
                            <a:pt x="1275571" y="1506439"/>
                          </a:lnTo>
                          <a:lnTo>
                            <a:pt x="1276523" y="1509297"/>
                          </a:lnTo>
                          <a:lnTo>
                            <a:pt x="1277158" y="1511520"/>
                          </a:lnTo>
                          <a:lnTo>
                            <a:pt x="1278428" y="1513743"/>
                          </a:lnTo>
                          <a:lnTo>
                            <a:pt x="1280015" y="1515649"/>
                          </a:lnTo>
                          <a:lnTo>
                            <a:pt x="1281285" y="1518189"/>
                          </a:lnTo>
                          <a:lnTo>
                            <a:pt x="1282872" y="1520094"/>
                          </a:lnTo>
                          <a:lnTo>
                            <a:pt x="1284777" y="1521365"/>
                          </a:lnTo>
                          <a:lnTo>
                            <a:pt x="1286682" y="1522952"/>
                          </a:lnTo>
                          <a:lnTo>
                            <a:pt x="1288904" y="1524223"/>
                          </a:lnTo>
                          <a:lnTo>
                            <a:pt x="1291444" y="1525175"/>
                          </a:lnTo>
                          <a:lnTo>
                            <a:pt x="1293666" y="1526446"/>
                          </a:lnTo>
                          <a:lnTo>
                            <a:pt x="1296206" y="1526763"/>
                          </a:lnTo>
                          <a:lnTo>
                            <a:pt x="1299063" y="1527398"/>
                          </a:lnTo>
                          <a:lnTo>
                            <a:pt x="1301602" y="1527716"/>
                          </a:lnTo>
                          <a:lnTo>
                            <a:pt x="1449218" y="1527716"/>
                          </a:lnTo>
                          <a:lnTo>
                            <a:pt x="1452076" y="1527398"/>
                          </a:lnTo>
                          <a:lnTo>
                            <a:pt x="1454615" y="1526763"/>
                          </a:lnTo>
                          <a:lnTo>
                            <a:pt x="1456837" y="1526446"/>
                          </a:lnTo>
                          <a:lnTo>
                            <a:pt x="1459694" y="1525175"/>
                          </a:lnTo>
                          <a:lnTo>
                            <a:pt x="1461917" y="1524223"/>
                          </a:lnTo>
                          <a:lnTo>
                            <a:pt x="1463821" y="1522952"/>
                          </a:lnTo>
                          <a:lnTo>
                            <a:pt x="1465726" y="1521365"/>
                          </a:lnTo>
                          <a:lnTo>
                            <a:pt x="1467631" y="1520094"/>
                          </a:lnTo>
                          <a:lnTo>
                            <a:pt x="1469536" y="1518189"/>
                          </a:lnTo>
                          <a:lnTo>
                            <a:pt x="1471123" y="1515649"/>
                          </a:lnTo>
                          <a:lnTo>
                            <a:pt x="1472393" y="1513743"/>
                          </a:lnTo>
                          <a:lnTo>
                            <a:pt x="1473345" y="1511520"/>
                          </a:lnTo>
                          <a:lnTo>
                            <a:pt x="1474297" y="1509297"/>
                          </a:lnTo>
                          <a:lnTo>
                            <a:pt x="1474932" y="1506439"/>
                          </a:lnTo>
                          <a:lnTo>
                            <a:pt x="1475250" y="1503899"/>
                          </a:lnTo>
                          <a:lnTo>
                            <a:pt x="1475250" y="1501358"/>
                          </a:lnTo>
                          <a:lnTo>
                            <a:pt x="1475250" y="1424191"/>
                          </a:lnTo>
                          <a:lnTo>
                            <a:pt x="1475250" y="1421650"/>
                          </a:lnTo>
                          <a:lnTo>
                            <a:pt x="1474932" y="1419110"/>
                          </a:lnTo>
                          <a:lnTo>
                            <a:pt x="1474297" y="1416569"/>
                          </a:lnTo>
                          <a:lnTo>
                            <a:pt x="1473345" y="1414029"/>
                          </a:lnTo>
                          <a:lnTo>
                            <a:pt x="1472393" y="1411806"/>
                          </a:lnTo>
                          <a:lnTo>
                            <a:pt x="1471123" y="1409901"/>
                          </a:lnTo>
                          <a:lnTo>
                            <a:pt x="1469536" y="1407995"/>
                          </a:lnTo>
                          <a:lnTo>
                            <a:pt x="1467631" y="1406090"/>
                          </a:lnTo>
                          <a:lnTo>
                            <a:pt x="1465726" y="1404184"/>
                          </a:lnTo>
                          <a:lnTo>
                            <a:pt x="1463821" y="1402597"/>
                          </a:lnTo>
                          <a:lnTo>
                            <a:pt x="1461917" y="1401326"/>
                          </a:lnTo>
                          <a:lnTo>
                            <a:pt x="1459694" y="1400374"/>
                          </a:lnTo>
                          <a:lnTo>
                            <a:pt x="1456837" y="1399421"/>
                          </a:lnTo>
                          <a:lnTo>
                            <a:pt x="1454615" y="1398786"/>
                          </a:lnTo>
                          <a:lnTo>
                            <a:pt x="1452076" y="1398468"/>
                          </a:lnTo>
                          <a:lnTo>
                            <a:pt x="1449218" y="1398468"/>
                          </a:lnTo>
                          <a:lnTo>
                            <a:pt x="1301602" y="1398468"/>
                          </a:lnTo>
                          <a:lnTo>
                            <a:pt x="1299063" y="1398468"/>
                          </a:lnTo>
                          <a:close/>
                          <a:moveTo>
                            <a:pt x="945736" y="1398468"/>
                          </a:moveTo>
                          <a:lnTo>
                            <a:pt x="942879" y="1398786"/>
                          </a:lnTo>
                          <a:lnTo>
                            <a:pt x="940657" y="1399421"/>
                          </a:lnTo>
                          <a:lnTo>
                            <a:pt x="937800" y="1400374"/>
                          </a:lnTo>
                          <a:lnTo>
                            <a:pt x="935578" y="1401326"/>
                          </a:lnTo>
                          <a:lnTo>
                            <a:pt x="933673" y="1402597"/>
                          </a:lnTo>
                          <a:lnTo>
                            <a:pt x="931451" y="1404184"/>
                          </a:lnTo>
                          <a:lnTo>
                            <a:pt x="929863" y="1406090"/>
                          </a:lnTo>
                          <a:lnTo>
                            <a:pt x="927959" y="1407995"/>
                          </a:lnTo>
                          <a:lnTo>
                            <a:pt x="926371" y="1409901"/>
                          </a:lnTo>
                          <a:lnTo>
                            <a:pt x="925419" y="1411806"/>
                          </a:lnTo>
                          <a:lnTo>
                            <a:pt x="924149" y="1414029"/>
                          </a:lnTo>
                          <a:lnTo>
                            <a:pt x="923514" y="1416569"/>
                          </a:lnTo>
                          <a:lnTo>
                            <a:pt x="922562" y="1419110"/>
                          </a:lnTo>
                          <a:lnTo>
                            <a:pt x="922244" y="1421650"/>
                          </a:lnTo>
                          <a:lnTo>
                            <a:pt x="922244" y="1424191"/>
                          </a:lnTo>
                          <a:lnTo>
                            <a:pt x="922244" y="1501358"/>
                          </a:lnTo>
                          <a:lnTo>
                            <a:pt x="922244" y="1503899"/>
                          </a:lnTo>
                          <a:lnTo>
                            <a:pt x="922562" y="1506439"/>
                          </a:lnTo>
                          <a:lnTo>
                            <a:pt x="923514" y="1509297"/>
                          </a:lnTo>
                          <a:lnTo>
                            <a:pt x="924149" y="1511520"/>
                          </a:lnTo>
                          <a:lnTo>
                            <a:pt x="925419" y="1513743"/>
                          </a:lnTo>
                          <a:lnTo>
                            <a:pt x="926371" y="1515649"/>
                          </a:lnTo>
                          <a:lnTo>
                            <a:pt x="927959" y="1518189"/>
                          </a:lnTo>
                          <a:lnTo>
                            <a:pt x="929863" y="1520094"/>
                          </a:lnTo>
                          <a:lnTo>
                            <a:pt x="931451" y="1521365"/>
                          </a:lnTo>
                          <a:lnTo>
                            <a:pt x="933673" y="1522952"/>
                          </a:lnTo>
                          <a:lnTo>
                            <a:pt x="935578" y="1524223"/>
                          </a:lnTo>
                          <a:lnTo>
                            <a:pt x="937800" y="1525175"/>
                          </a:lnTo>
                          <a:lnTo>
                            <a:pt x="940657" y="1526446"/>
                          </a:lnTo>
                          <a:lnTo>
                            <a:pt x="942879" y="1526763"/>
                          </a:lnTo>
                          <a:lnTo>
                            <a:pt x="945736" y="1527398"/>
                          </a:lnTo>
                          <a:lnTo>
                            <a:pt x="948276" y="1527716"/>
                          </a:lnTo>
                          <a:lnTo>
                            <a:pt x="1095892" y="1527716"/>
                          </a:lnTo>
                          <a:lnTo>
                            <a:pt x="1098432" y="1527398"/>
                          </a:lnTo>
                          <a:lnTo>
                            <a:pt x="1101289" y="1526763"/>
                          </a:lnTo>
                          <a:lnTo>
                            <a:pt x="1103828" y="1526446"/>
                          </a:lnTo>
                          <a:lnTo>
                            <a:pt x="1106368" y="1525175"/>
                          </a:lnTo>
                          <a:lnTo>
                            <a:pt x="1108590" y="1524223"/>
                          </a:lnTo>
                          <a:lnTo>
                            <a:pt x="1110812" y="1522952"/>
                          </a:lnTo>
                          <a:lnTo>
                            <a:pt x="1112717" y="1521365"/>
                          </a:lnTo>
                          <a:lnTo>
                            <a:pt x="1114622" y="1520094"/>
                          </a:lnTo>
                          <a:lnTo>
                            <a:pt x="1116209" y="1518189"/>
                          </a:lnTo>
                          <a:lnTo>
                            <a:pt x="1117796" y="1515649"/>
                          </a:lnTo>
                          <a:lnTo>
                            <a:pt x="1119384" y="1513743"/>
                          </a:lnTo>
                          <a:lnTo>
                            <a:pt x="1120018" y="1511520"/>
                          </a:lnTo>
                          <a:lnTo>
                            <a:pt x="1121288" y="1509297"/>
                          </a:lnTo>
                          <a:lnTo>
                            <a:pt x="1121606" y="1506439"/>
                          </a:lnTo>
                          <a:lnTo>
                            <a:pt x="1121923" y="1503899"/>
                          </a:lnTo>
                          <a:lnTo>
                            <a:pt x="1122241" y="1501358"/>
                          </a:lnTo>
                          <a:lnTo>
                            <a:pt x="1122241" y="1424191"/>
                          </a:lnTo>
                          <a:lnTo>
                            <a:pt x="1121923" y="1421650"/>
                          </a:lnTo>
                          <a:lnTo>
                            <a:pt x="1121606" y="1419110"/>
                          </a:lnTo>
                          <a:lnTo>
                            <a:pt x="1121288" y="1416569"/>
                          </a:lnTo>
                          <a:lnTo>
                            <a:pt x="1120018" y="1414029"/>
                          </a:lnTo>
                          <a:lnTo>
                            <a:pt x="1119384" y="1411806"/>
                          </a:lnTo>
                          <a:lnTo>
                            <a:pt x="1117796" y="1409901"/>
                          </a:lnTo>
                          <a:lnTo>
                            <a:pt x="1116209" y="1407995"/>
                          </a:lnTo>
                          <a:lnTo>
                            <a:pt x="1114622" y="1406090"/>
                          </a:lnTo>
                          <a:lnTo>
                            <a:pt x="1112717" y="1404184"/>
                          </a:lnTo>
                          <a:lnTo>
                            <a:pt x="1110812" y="1402597"/>
                          </a:lnTo>
                          <a:lnTo>
                            <a:pt x="1108590" y="1401326"/>
                          </a:lnTo>
                          <a:lnTo>
                            <a:pt x="1106368" y="1400374"/>
                          </a:lnTo>
                          <a:lnTo>
                            <a:pt x="1103828" y="1399421"/>
                          </a:lnTo>
                          <a:lnTo>
                            <a:pt x="1101289" y="1398786"/>
                          </a:lnTo>
                          <a:lnTo>
                            <a:pt x="1098432" y="1398468"/>
                          </a:lnTo>
                          <a:lnTo>
                            <a:pt x="1095892" y="1398468"/>
                          </a:lnTo>
                          <a:lnTo>
                            <a:pt x="948276" y="1398468"/>
                          </a:lnTo>
                          <a:lnTo>
                            <a:pt x="945736" y="1398468"/>
                          </a:lnTo>
                          <a:close/>
                          <a:moveTo>
                            <a:pt x="1652072" y="1169507"/>
                          </a:moveTo>
                          <a:lnTo>
                            <a:pt x="1649215" y="1169824"/>
                          </a:lnTo>
                          <a:lnTo>
                            <a:pt x="1646992" y="1170777"/>
                          </a:lnTo>
                          <a:lnTo>
                            <a:pt x="1644453" y="1171412"/>
                          </a:lnTo>
                          <a:lnTo>
                            <a:pt x="1642231" y="1172682"/>
                          </a:lnTo>
                          <a:lnTo>
                            <a:pt x="1640326" y="1174270"/>
                          </a:lnTo>
                          <a:lnTo>
                            <a:pt x="1637786" y="1175540"/>
                          </a:lnTo>
                          <a:lnTo>
                            <a:pt x="1636199" y="1177128"/>
                          </a:lnTo>
                          <a:lnTo>
                            <a:pt x="1634294" y="1179033"/>
                          </a:lnTo>
                          <a:lnTo>
                            <a:pt x="1633024" y="1180939"/>
                          </a:lnTo>
                          <a:lnTo>
                            <a:pt x="1631755" y="1183162"/>
                          </a:lnTo>
                          <a:lnTo>
                            <a:pt x="1630485" y="1185702"/>
                          </a:lnTo>
                          <a:lnTo>
                            <a:pt x="1629850" y="1187925"/>
                          </a:lnTo>
                          <a:lnTo>
                            <a:pt x="1629215" y="1190466"/>
                          </a:lnTo>
                          <a:lnTo>
                            <a:pt x="1628580" y="1193324"/>
                          </a:lnTo>
                          <a:lnTo>
                            <a:pt x="1628580" y="1195864"/>
                          </a:lnTo>
                          <a:lnTo>
                            <a:pt x="1628580" y="1272714"/>
                          </a:lnTo>
                          <a:lnTo>
                            <a:pt x="1628580" y="1275572"/>
                          </a:lnTo>
                          <a:lnTo>
                            <a:pt x="1629215" y="1278113"/>
                          </a:lnTo>
                          <a:lnTo>
                            <a:pt x="1629850" y="1280336"/>
                          </a:lnTo>
                          <a:lnTo>
                            <a:pt x="1630485" y="1282876"/>
                          </a:lnTo>
                          <a:lnTo>
                            <a:pt x="1631755" y="1285099"/>
                          </a:lnTo>
                          <a:lnTo>
                            <a:pt x="1633024" y="1287322"/>
                          </a:lnTo>
                          <a:lnTo>
                            <a:pt x="1634294" y="1289227"/>
                          </a:lnTo>
                          <a:lnTo>
                            <a:pt x="1636199" y="1291133"/>
                          </a:lnTo>
                          <a:lnTo>
                            <a:pt x="1637786" y="1292720"/>
                          </a:lnTo>
                          <a:lnTo>
                            <a:pt x="1640326" y="1294308"/>
                          </a:lnTo>
                          <a:lnTo>
                            <a:pt x="1642231" y="1295896"/>
                          </a:lnTo>
                          <a:lnTo>
                            <a:pt x="1644453" y="1296849"/>
                          </a:lnTo>
                          <a:lnTo>
                            <a:pt x="1646992" y="1297801"/>
                          </a:lnTo>
                          <a:lnTo>
                            <a:pt x="1649215" y="1298437"/>
                          </a:lnTo>
                          <a:lnTo>
                            <a:pt x="1652072" y="1298754"/>
                          </a:lnTo>
                          <a:lnTo>
                            <a:pt x="1654611" y="1298754"/>
                          </a:lnTo>
                          <a:lnTo>
                            <a:pt x="1802228" y="1298754"/>
                          </a:lnTo>
                          <a:lnTo>
                            <a:pt x="1805085" y="1298754"/>
                          </a:lnTo>
                          <a:lnTo>
                            <a:pt x="1807624" y="1298437"/>
                          </a:lnTo>
                          <a:lnTo>
                            <a:pt x="1810481" y="1297801"/>
                          </a:lnTo>
                          <a:lnTo>
                            <a:pt x="1812704" y="1296849"/>
                          </a:lnTo>
                          <a:lnTo>
                            <a:pt x="1814926" y="1295896"/>
                          </a:lnTo>
                          <a:lnTo>
                            <a:pt x="1817148" y="1294308"/>
                          </a:lnTo>
                          <a:lnTo>
                            <a:pt x="1819053" y="1292720"/>
                          </a:lnTo>
                          <a:lnTo>
                            <a:pt x="1820957" y="1291133"/>
                          </a:lnTo>
                          <a:lnTo>
                            <a:pt x="1822545" y="1289227"/>
                          </a:lnTo>
                          <a:lnTo>
                            <a:pt x="1824132" y="1287322"/>
                          </a:lnTo>
                          <a:lnTo>
                            <a:pt x="1825719" y="1285099"/>
                          </a:lnTo>
                          <a:lnTo>
                            <a:pt x="1826354" y="1282876"/>
                          </a:lnTo>
                          <a:lnTo>
                            <a:pt x="1827624" y="1280336"/>
                          </a:lnTo>
                          <a:lnTo>
                            <a:pt x="1827941" y="1278113"/>
                          </a:lnTo>
                          <a:lnTo>
                            <a:pt x="1828259" y="1275572"/>
                          </a:lnTo>
                          <a:lnTo>
                            <a:pt x="1828894" y="1272714"/>
                          </a:lnTo>
                          <a:lnTo>
                            <a:pt x="1828894" y="1195864"/>
                          </a:lnTo>
                          <a:lnTo>
                            <a:pt x="1828259" y="1193324"/>
                          </a:lnTo>
                          <a:lnTo>
                            <a:pt x="1827941" y="1190466"/>
                          </a:lnTo>
                          <a:lnTo>
                            <a:pt x="1827624" y="1187925"/>
                          </a:lnTo>
                          <a:lnTo>
                            <a:pt x="1826354" y="1185702"/>
                          </a:lnTo>
                          <a:lnTo>
                            <a:pt x="1825719" y="1183162"/>
                          </a:lnTo>
                          <a:lnTo>
                            <a:pt x="1824132" y="1180939"/>
                          </a:lnTo>
                          <a:lnTo>
                            <a:pt x="1822545" y="1179033"/>
                          </a:lnTo>
                          <a:lnTo>
                            <a:pt x="1820957" y="1177128"/>
                          </a:lnTo>
                          <a:lnTo>
                            <a:pt x="1819053" y="1175540"/>
                          </a:lnTo>
                          <a:lnTo>
                            <a:pt x="1817148" y="1174270"/>
                          </a:lnTo>
                          <a:lnTo>
                            <a:pt x="1814926" y="1172682"/>
                          </a:lnTo>
                          <a:lnTo>
                            <a:pt x="1812704" y="1171412"/>
                          </a:lnTo>
                          <a:lnTo>
                            <a:pt x="1810481" y="1170777"/>
                          </a:lnTo>
                          <a:lnTo>
                            <a:pt x="1807624" y="1169824"/>
                          </a:lnTo>
                          <a:lnTo>
                            <a:pt x="1805085" y="1169507"/>
                          </a:lnTo>
                          <a:lnTo>
                            <a:pt x="1802228" y="1169507"/>
                          </a:lnTo>
                          <a:lnTo>
                            <a:pt x="1654611" y="1169507"/>
                          </a:lnTo>
                          <a:lnTo>
                            <a:pt x="1652072" y="1169507"/>
                          </a:lnTo>
                          <a:close/>
                          <a:moveTo>
                            <a:pt x="1299063" y="1169507"/>
                          </a:moveTo>
                          <a:lnTo>
                            <a:pt x="1296206" y="1169824"/>
                          </a:lnTo>
                          <a:lnTo>
                            <a:pt x="1293666" y="1170777"/>
                          </a:lnTo>
                          <a:lnTo>
                            <a:pt x="1291444" y="1171412"/>
                          </a:lnTo>
                          <a:lnTo>
                            <a:pt x="1288904" y="1172682"/>
                          </a:lnTo>
                          <a:lnTo>
                            <a:pt x="1286682" y="1174270"/>
                          </a:lnTo>
                          <a:lnTo>
                            <a:pt x="1284777" y="1175540"/>
                          </a:lnTo>
                          <a:lnTo>
                            <a:pt x="1282872" y="1177128"/>
                          </a:lnTo>
                          <a:lnTo>
                            <a:pt x="1281285" y="1179033"/>
                          </a:lnTo>
                          <a:lnTo>
                            <a:pt x="1280015" y="1180939"/>
                          </a:lnTo>
                          <a:lnTo>
                            <a:pt x="1278428" y="1183162"/>
                          </a:lnTo>
                          <a:lnTo>
                            <a:pt x="1277158" y="1185702"/>
                          </a:lnTo>
                          <a:lnTo>
                            <a:pt x="1276523" y="1187925"/>
                          </a:lnTo>
                          <a:lnTo>
                            <a:pt x="1275571" y="1190466"/>
                          </a:lnTo>
                          <a:lnTo>
                            <a:pt x="1275254" y="1193324"/>
                          </a:lnTo>
                          <a:lnTo>
                            <a:pt x="1275254" y="1195864"/>
                          </a:lnTo>
                          <a:lnTo>
                            <a:pt x="1275254" y="1272714"/>
                          </a:lnTo>
                          <a:lnTo>
                            <a:pt x="1275254" y="1275572"/>
                          </a:lnTo>
                          <a:lnTo>
                            <a:pt x="1275571" y="1278113"/>
                          </a:lnTo>
                          <a:lnTo>
                            <a:pt x="1276523" y="1280336"/>
                          </a:lnTo>
                          <a:lnTo>
                            <a:pt x="1277158" y="1282876"/>
                          </a:lnTo>
                          <a:lnTo>
                            <a:pt x="1278428" y="1285099"/>
                          </a:lnTo>
                          <a:lnTo>
                            <a:pt x="1280015" y="1287322"/>
                          </a:lnTo>
                          <a:lnTo>
                            <a:pt x="1281285" y="1289227"/>
                          </a:lnTo>
                          <a:lnTo>
                            <a:pt x="1282872" y="1291133"/>
                          </a:lnTo>
                          <a:lnTo>
                            <a:pt x="1284777" y="1292720"/>
                          </a:lnTo>
                          <a:lnTo>
                            <a:pt x="1286682" y="1294308"/>
                          </a:lnTo>
                          <a:lnTo>
                            <a:pt x="1288904" y="1295896"/>
                          </a:lnTo>
                          <a:lnTo>
                            <a:pt x="1291444" y="1296849"/>
                          </a:lnTo>
                          <a:lnTo>
                            <a:pt x="1293666" y="1297801"/>
                          </a:lnTo>
                          <a:lnTo>
                            <a:pt x="1296206" y="1298437"/>
                          </a:lnTo>
                          <a:lnTo>
                            <a:pt x="1299063" y="1298754"/>
                          </a:lnTo>
                          <a:lnTo>
                            <a:pt x="1301602" y="1298754"/>
                          </a:lnTo>
                          <a:lnTo>
                            <a:pt x="1449218" y="1298754"/>
                          </a:lnTo>
                          <a:lnTo>
                            <a:pt x="1452076" y="1298754"/>
                          </a:lnTo>
                          <a:lnTo>
                            <a:pt x="1454615" y="1298437"/>
                          </a:lnTo>
                          <a:lnTo>
                            <a:pt x="1456837" y="1297801"/>
                          </a:lnTo>
                          <a:lnTo>
                            <a:pt x="1459694" y="1296849"/>
                          </a:lnTo>
                          <a:lnTo>
                            <a:pt x="1461917" y="1295896"/>
                          </a:lnTo>
                          <a:lnTo>
                            <a:pt x="1463821" y="1294308"/>
                          </a:lnTo>
                          <a:lnTo>
                            <a:pt x="1465726" y="1292720"/>
                          </a:lnTo>
                          <a:lnTo>
                            <a:pt x="1467631" y="1291133"/>
                          </a:lnTo>
                          <a:lnTo>
                            <a:pt x="1469536" y="1289227"/>
                          </a:lnTo>
                          <a:lnTo>
                            <a:pt x="1471123" y="1287322"/>
                          </a:lnTo>
                          <a:lnTo>
                            <a:pt x="1472393" y="1285099"/>
                          </a:lnTo>
                          <a:lnTo>
                            <a:pt x="1473345" y="1282876"/>
                          </a:lnTo>
                          <a:lnTo>
                            <a:pt x="1474297" y="1280336"/>
                          </a:lnTo>
                          <a:lnTo>
                            <a:pt x="1474932" y="1278113"/>
                          </a:lnTo>
                          <a:lnTo>
                            <a:pt x="1475250" y="1275572"/>
                          </a:lnTo>
                          <a:lnTo>
                            <a:pt x="1475250" y="1272714"/>
                          </a:lnTo>
                          <a:lnTo>
                            <a:pt x="1475250" y="1195864"/>
                          </a:lnTo>
                          <a:lnTo>
                            <a:pt x="1475250" y="1193324"/>
                          </a:lnTo>
                          <a:lnTo>
                            <a:pt x="1474932" y="1190466"/>
                          </a:lnTo>
                          <a:lnTo>
                            <a:pt x="1474297" y="1187925"/>
                          </a:lnTo>
                          <a:lnTo>
                            <a:pt x="1473345" y="1185702"/>
                          </a:lnTo>
                          <a:lnTo>
                            <a:pt x="1472393" y="1183162"/>
                          </a:lnTo>
                          <a:lnTo>
                            <a:pt x="1471123" y="1180939"/>
                          </a:lnTo>
                          <a:lnTo>
                            <a:pt x="1469536" y="1179033"/>
                          </a:lnTo>
                          <a:lnTo>
                            <a:pt x="1467631" y="1177128"/>
                          </a:lnTo>
                          <a:lnTo>
                            <a:pt x="1465726" y="1175540"/>
                          </a:lnTo>
                          <a:lnTo>
                            <a:pt x="1463821" y="1174270"/>
                          </a:lnTo>
                          <a:lnTo>
                            <a:pt x="1461917" y="1172682"/>
                          </a:lnTo>
                          <a:lnTo>
                            <a:pt x="1459694" y="1171412"/>
                          </a:lnTo>
                          <a:lnTo>
                            <a:pt x="1456837" y="1170777"/>
                          </a:lnTo>
                          <a:lnTo>
                            <a:pt x="1454615" y="1169824"/>
                          </a:lnTo>
                          <a:lnTo>
                            <a:pt x="1452076" y="1169507"/>
                          </a:lnTo>
                          <a:lnTo>
                            <a:pt x="1449218" y="1169507"/>
                          </a:lnTo>
                          <a:lnTo>
                            <a:pt x="1301602" y="1169507"/>
                          </a:lnTo>
                          <a:lnTo>
                            <a:pt x="1299063" y="1169507"/>
                          </a:lnTo>
                          <a:close/>
                          <a:moveTo>
                            <a:pt x="945736" y="1169507"/>
                          </a:moveTo>
                          <a:lnTo>
                            <a:pt x="942879" y="1169824"/>
                          </a:lnTo>
                          <a:lnTo>
                            <a:pt x="940657" y="1170777"/>
                          </a:lnTo>
                          <a:lnTo>
                            <a:pt x="937800" y="1171412"/>
                          </a:lnTo>
                          <a:lnTo>
                            <a:pt x="935578" y="1172682"/>
                          </a:lnTo>
                          <a:lnTo>
                            <a:pt x="933673" y="1174270"/>
                          </a:lnTo>
                          <a:lnTo>
                            <a:pt x="931451" y="1175540"/>
                          </a:lnTo>
                          <a:lnTo>
                            <a:pt x="929863" y="1177128"/>
                          </a:lnTo>
                          <a:lnTo>
                            <a:pt x="927959" y="1179033"/>
                          </a:lnTo>
                          <a:lnTo>
                            <a:pt x="926371" y="1180939"/>
                          </a:lnTo>
                          <a:lnTo>
                            <a:pt x="925419" y="1183162"/>
                          </a:lnTo>
                          <a:lnTo>
                            <a:pt x="924149" y="1185702"/>
                          </a:lnTo>
                          <a:lnTo>
                            <a:pt x="923514" y="1187925"/>
                          </a:lnTo>
                          <a:lnTo>
                            <a:pt x="922562" y="1190466"/>
                          </a:lnTo>
                          <a:lnTo>
                            <a:pt x="922244" y="1193324"/>
                          </a:lnTo>
                          <a:lnTo>
                            <a:pt x="922244" y="1195864"/>
                          </a:lnTo>
                          <a:lnTo>
                            <a:pt x="922244" y="1272714"/>
                          </a:lnTo>
                          <a:lnTo>
                            <a:pt x="922244" y="1275572"/>
                          </a:lnTo>
                          <a:lnTo>
                            <a:pt x="922562" y="1278113"/>
                          </a:lnTo>
                          <a:lnTo>
                            <a:pt x="923514" y="1280336"/>
                          </a:lnTo>
                          <a:lnTo>
                            <a:pt x="924149" y="1282876"/>
                          </a:lnTo>
                          <a:lnTo>
                            <a:pt x="925419" y="1285099"/>
                          </a:lnTo>
                          <a:lnTo>
                            <a:pt x="926371" y="1287322"/>
                          </a:lnTo>
                          <a:lnTo>
                            <a:pt x="927959" y="1289227"/>
                          </a:lnTo>
                          <a:lnTo>
                            <a:pt x="929863" y="1291133"/>
                          </a:lnTo>
                          <a:lnTo>
                            <a:pt x="931451" y="1292720"/>
                          </a:lnTo>
                          <a:lnTo>
                            <a:pt x="933673" y="1294308"/>
                          </a:lnTo>
                          <a:lnTo>
                            <a:pt x="935578" y="1295896"/>
                          </a:lnTo>
                          <a:lnTo>
                            <a:pt x="937800" y="1296849"/>
                          </a:lnTo>
                          <a:lnTo>
                            <a:pt x="940657" y="1297801"/>
                          </a:lnTo>
                          <a:lnTo>
                            <a:pt x="942879" y="1298437"/>
                          </a:lnTo>
                          <a:lnTo>
                            <a:pt x="945736" y="1298754"/>
                          </a:lnTo>
                          <a:lnTo>
                            <a:pt x="948276" y="1298754"/>
                          </a:lnTo>
                          <a:lnTo>
                            <a:pt x="1095892" y="1298754"/>
                          </a:lnTo>
                          <a:lnTo>
                            <a:pt x="1098432" y="1298754"/>
                          </a:lnTo>
                          <a:lnTo>
                            <a:pt x="1101289" y="1298437"/>
                          </a:lnTo>
                          <a:lnTo>
                            <a:pt x="1103828" y="1297801"/>
                          </a:lnTo>
                          <a:lnTo>
                            <a:pt x="1106368" y="1296849"/>
                          </a:lnTo>
                          <a:lnTo>
                            <a:pt x="1108590" y="1295896"/>
                          </a:lnTo>
                          <a:lnTo>
                            <a:pt x="1110812" y="1294308"/>
                          </a:lnTo>
                          <a:lnTo>
                            <a:pt x="1112717" y="1292720"/>
                          </a:lnTo>
                          <a:lnTo>
                            <a:pt x="1114622" y="1291133"/>
                          </a:lnTo>
                          <a:lnTo>
                            <a:pt x="1116209" y="1289227"/>
                          </a:lnTo>
                          <a:lnTo>
                            <a:pt x="1117796" y="1287322"/>
                          </a:lnTo>
                          <a:lnTo>
                            <a:pt x="1119384" y="1285099"/>
                          </a:lnTo>
                          <a:lnTo>
                            <a:pt x="1120018" y="1282876"/>
                          </a:lnTo>
                          <a:lnTo>
                            <a:pt x="1121288" y="1280336"/>
                          </a:lnTo>
                          <a:lnTo>
                            <a:pt x="1121606" y="1278113"/>
                          </a:lnTo>
                          <a:lnTo>
                            <a:pt x="1121923" y="1275572"/>
                          </a:lnTo>
                          <a:lnTo>
                            <a:pt x="1122241" y="1272714"/>
                          </a:lnTo>
                          <a:lnTo>
                            <a:pt x="1122241" y="1195864"/>
                          </a:lnTo>
                          <a:lnTo>
                            <a:pt x="1121923" y="1193324"/>
                          </a:lnTo>
                          <a:lnTo>
                            <a:pt x="1121606" y="1190466"/>
                          </a:lnTo>
                          <a:lnTo>
                            <a:pt x="1121288" y="1187925"/>
                          </a:lnTo>
                          <a:lnTo>
                            <a:pt x="1120018" y="1185702"/>
                          </a:lnTo>
                          <a:lnTo>
                            <a:pt x="1119384" y="1183162"/>
                          </a:lnTo>
                          <a:lnTo>
                            <a:pt x="1117796" y="1180939"/>
                          </a:lnTo>
                          <a:lnTo>
                            <a:pt x="1116209" y="1179033"/>
                          </a:lnTo>
                          <a:lnTo>
                            <a:pt x="1114622" y="1177128"/>
                          </a:lnTo>
                          <a:lnTo>
                            <a:pt x="1112717" y="1175540"/>
                          </a:lnTo>
                          <a:lnTo>
                            <a:pt x="1110812" y="1174270"/>
                          </a:lnTo>
                          <a:lnTo>
                            <a:pt x="1108590" y="1172682"/>
                          </a:lnTo>
                          <a:lnTo>
                            <a:pt x="1106368" y="1171412"/>
                          </a:lnTo>
                          <a:lnTo>
                            <a:pt x="1103828" y="1170777"/>
                          </a:lnTo>
                          <a:lnTo>
                            <a:pt x="1101289" y="1169824"/>
                          </a:lnTo>
                          <a:lnTo>
                            <a:pt x="1098432" y="1169507"/>
                          </a:lnTo>
                          <a:lnTo>
                            <a:pt x="1095892" y="1169507"/>
                          </a:lnTo>
                          <a:lnTo>
                            <a:pt x="948276" y="1169507"/>
                          </a:lnTo>
                          <a:lnTo>
                            <a:pt x="945736" y="1169507"/>
                          </a:lnTo>
                          <a:close/>
                          <a:moveTo>
                            <a:pt x="1652072" y="941180"/>
                          </a:moveTo>
                          <a:lnTo>
                            <a:pt x="1649215" y="941497"/>
                          </a:lnTo>
                          <a:lnTo>
                            <a:pt x="1646992" y="942133"/>
                          </a:lnTo>
                          <a:lnTo>
                            <a:pt x="1644453" y="943085"/>
                          </a:lnTo>
                          <a:lnTo>
                            <a:pt x="1642231" y="944038"/>
                          </a:lnTo>
                          <a:lnTo>
                            <a:pt x="1640326" y="945308"/>
                          </a:lnTo>
                          <a:lnTo>
                            <a:pt x="1637786" y="946896"/>
                          </a:lnTo>
                          <a:lnTo>
                            <a:pt x="1636199" y="948801"/>
                          </a:lnTo>
                          <a:lnTo>
                            <a:pt x="1634294" y="950389"/>
                          </a:lnTo>
                          <a:lnTo>
                            <a:pt x="1633024" y="952612"/>
                          </a:lnTo>
                          <a:lnTo>
                            <a:pt x="1631755" y="954517"/>
                          </a:lnTo>
                          <a:lnTo>
                            <a:pt x="1630485" y="956740"/>
                          </a:lnTo>
                          <a:lnTo>
                            <a:pt x="1629850" y="959598"/>
                          </a:lnTo>
                          <a:lnTo>
                            <a:pt x="1629215" y="961821"/>
                          </a:lnTo>
                          <a:lnTo>
                            <a:pt x="1628580" y="964362"/>
                          </a:lnTo>
                          <a:lnTo>
                            <a:pt x="1628580" y="967220"/>
                          </a:lnTo>
                          <a:lnTo>
                            <a:pt x="1628580" y="1044070"/>
                          </a:lnTo>
                          <a:lnTo>
                            <a:pt x="1628580" y="1046610"/>
                          </a:lnTo>
                          <a:lnTo>
                            <a:pt x="1629215" y="1049468"/>
                          </a:lnTo>
                          <a:lnTo>
                            <a:pt x="1629850" y="1052009"/>
                          </a:lnTo>
                          <a:lnTo>
                            <a:pt x="1630485" y="1054232"/>
                          </a:lnTo>
                          <a:lnTo>
                            <a:pt x="1631755" y="1056772"/>
                          </a:lnTo>
                          <a:lnTo>
                            <a:pt x="1633024" y="1058995"/>
                          </a:lnTo>
                          <a:lnTo>
                            <a:pt x="1634294" y="1060901"/>
                          </a:lnTo>
                          <a:lnTo>
                            <a:pt x="1636199" y="1062806"/>
                          </a:lnTo>
                          <a:lnTo>
                            <a:pt x="1637786" y="1064394"/>
                          </a:lnTo>
                          <a:lnTo>
                            <a:pt x="1640326" y="1065982"/>
                          </a:lnTo>
                          <a:lnTo>
                            <a:pt x="1642231" y="1067252"/>
                          </a:lnTo>
                          <a:lnTo>
                            <a:pt x="1644453" y="1068204"/>
                          </a:lnTo>
                          <a:lnTo>
                            <a:pt x="1646992" y="1069157"/>
                          </a:lnTo>
                          <a:lnTo>
                            <a:pt x="1649215" y="1069792"/>
                          </a:lnTo>
                          <a:lnTo>
                            <a:pt x="1652072" y="1070110"/>
                          </a:lnTo>
                          <a:lnTo>
                            <a:pt x="1654611" y="1070427"/>
                          </a:lnTo>
                          <a:lnTo>
                            <a:pt x="1802228" y="1070427"/>
                          </a:lnTo>
                          <a:lnTo>
                            <a:pt x="1805085" y="1070110"/>
                          </a:lnTo>
                          <a:lnTo>
                            <a:pt x="1807624" y="1069792"/>
                          </a:lnTo>
                          <a:lnTo>
                            <a:pt x="1810481" y="1069157"/>
                          </a:lnTo>
                          <a:lnTo>
                            <a:pt x="1812704" y="1068204"/>
                          </a:lnTo>
                          <a:lnTo>
                            <a:pt x="1814926" y="1067252"/>
                          </a:lnTo>
                          <a:lnTo>
                            <a:pt x="1817148" y="1065982"/>
                          </a:lnTo>
                          <a:lnTo>
                            <a:pt x="1819053" y="1064394"/>
                          </a:lnTo>
                          <a:lnTo>
                            <a:pt x="1820957" y="1062806"/>
                          </a:lnTo>
                          <a:lnTo>
                            <a:pt x="1822545" y="1060901"/>
                          </a:lnTo>
                          <a:lnTo>
                            <a:pt x="1824132" y="1058995"/>
                          </a:lnTo>
                          <a:lnTo>
                            <a:pt x="1825719" y="1056772"/>
                          </a:lnTo>
                          <a:lnTo>
                            <a:pt x="1826354" y="1054232"/>
                          </a:lnTo>
                          <a:lnTo>
                            <a:pt x="1827624" y="1052009"/>
                          </a:lnTo>
                          <a:lnTo>
                            <a:pt x="1827941" y="1049468"/>
                          </a:lnTo>
                          <a:lnTo>
                            <a:pt x="1828259" y="1046610"/>
                          </a:lnTo>
                          <a:lnTo>
                            <a:pt x="1828894" y="1044070"/>
                          </a:lnTo>
                          <a:lnTo>
                            <a:pt x="1828894" y="967220"/>
                          </a:lnTo>
                          <a:lnTo>
                            <a:pt x="1828259" y="964362"/>
                          </a:lnTo>
                          <a:lnTo>
                            <a:pt x="1827941" y="961821"/>
                          </a:lnTo>
                          <a:lnTo>
                            <a:pt x="1827624" y="959598"/>
                          </a:lnTo>
                          <a:lnTo>
                            <a:pt x="1826354" y="956740"/>
                          </a:lnTo>
                          <a:lnTo>
                            <a:pt x="1825719" y="954517"/>
                          </a:lnTo>
                          <a:lnTo>
                            <a:pt x="1824132" y="952612"/>
                          </a:lnTo>
                          <a:lnTo>
                            <a:pt x="1822545" y="950389"/>
                          </a:lnTo>
                          <a:lnTo>
                            <a:pt x="1820957" y="948801"/>
                          </a:lnTo>
                          <a:lnTo>
                            <a:pt x="1819053" y="946896"/>
                          </a:lnTo>
                          <a:lnTo>
                            <a:pt x="1817148" y="945308"/>
                          </a:lnTo>
                          <a:lnTo>
                            <a:pt x="1814926" y="944038"/>
                          </a:lnTo>
                          <a:lnTo>
                            <a:pt x="1812704" y="943085"/>
                          </a:lnTo>
                          <a:lnTo>
                            <a:pt x="1810481" y="942133"/>
                          </a:lnTo>
                          <a:lnTo>
                            <a:pt x="1807624" y="941497"/>
                          </a:lnTo>
                          <a:lnTo>
                            <a:pt x="1805085" y="941180"/>
                          </a:lnTo>
                          <a:lnTo>
                            <a:pt x="1802228" y="941180"/>
                          </a:lnTo>
                          <a:lnTo>
                            <a:pt x="1654611" y="941180"/>
                          </a:lnTo>
                          <a:lnTo>
                            <a:pt x="1652072" y="941180"/>
                          </a:lnTo>
                          <a:close/>
                          <a:moveTo>
                            <a:pt x="1299063" y="941180"/>
                          </a:moveTo>
                          <a:lnTo>
                            <a:pt x="1296206" y="941497"/>
                          </a:lnTo>
                          <a:lnTo>
                            <a:pt x="1293666" y="942133"/>
                          </a:lnTo>
                          <a:lnTo>
                            <a:pt x="1291444" y="943085"/>
                          </a:lnTo>
                          <a:lnTo>
                            <a:pt x="1288904" y="944038"/>
                          </a:lnTo>
                          <a:lnTo>
                            <a:pt x="1286682" y="945308"/>
                          </a:lnTo>
                          <a:lnTo>
                            <a:pt x="1284777" y="946896"/>
                          </a:lnTo>
                          <a:lnTo>
                            <a:pt x="1282872" y="948801"/>
                          </a:lnTo>
                          <a:lnTo>
                            <a:pt x="1281285" y="950389"/>
                          </a:lnTo>
                          <a:lnTo>
                            <a:pt x="1280015" y="952612"/>
                          </a:lnTo>
                          <a:lnTo>
                            <a:pt x="1278428" y="954517"/>
                          </a:lnTo>
                          <a:lnTo>
                            <a:pt x="1277158" y="956740"/>
                          </a:lnTo>
                          <a:lnTo>
                            <a:pt x="1276523" y="959598"/>
                          </a:lnTo>
                          <a:lnTo>
                            <a:pt x="1275571" y="961821"/>
                          </a:lnTo>
                          <a:lnTo>
                            <a:pt x="1275254" y="964362"/>
                          </a:lnTo>
                          <a:lnTo>
                            <a:pt x="1275254" y="967220"/>
                          </a:lnTo>
                          <a:lnTo>
                            <a:pt x="1275254" y="1044070"/>
                          </a:lnTo>
                          <a:lnTo>
                            <a:pt x="1275254" y="1046610"/>
                          </a:lnTo>
                          <a:lnTo>
                            <a:pt x="1275571" y="1049468"/>
                          </a:lnTo>
                          <a:lnTo>
                            <a:pt x="1276523" y="1052009"/>
                          </a:lnTo>
                          <a:lnTo>
                            <a:pt x="1277158" y="1054232"/>
                          </a:lnTo>
                          <a:lnTo>
                            <a:pt x="1278428" y="1056772"/>
                          </a:lnTo>
                          <a:lnTo>
                            <a:pt x="1280015" y="1058995"/>
                          </a:lnTo>
                          <a:lnTo>
                            <a:pt x="1281285" y="1060901"/>
                          </a:lnTo>
                          <a:lnTo>
                            <a:pt x="1282872" y="1062806"/>
                          </a:lnTo>
                          <a:lnTo>
                            <a:pt x="1284777" y="1064394"/>
                          </a:lnTo>
                          <a:lnTo>
                            <a:pt x="1286682" y="1065982"/>
                          </a:lnTo>
                          <a:lnTo>
                            <a:pt x="1288904" y="1067252"/>
                          </a:lnTo>
                          <a:lnTo>
                            <a:pt x="1291444" y="1068204"/>
                          </a:lnTo>
                          <a:lnTo>
                            <a:pt x="1293666" y="1069157"/>
                          </a:lnTo>
                          <a:lnTo>
                            <a:pt x="1296206" y="1069792"/>
                          </a:lnTo>
                          <a:lnTo>
                            <a:pt x="1299063" y="1070110"/>
                          </a:lnTo>
                          <a:lnTo>
                            <a:pt x="1301602" y="1070427"/>
                          </a:lnTo>
                          <a:lnTo>
                            <a:pt x="1449218" y="1070427"/>
                          </a:lnTo>
                          <a:lnTo>
                            <a:pt x="1452076" y="1070110"/>
                          </a:lnTo>
                          <a:lnTo>
                            <a:pt x="1454615" y="1069792"/>
                          </a:lnTo>
                          <a:lnTo>
                            <a:pt x="1456837" y="1069157"/>
                          </a:lnTo>
                          <a:lnTo>
                            <a:pt x="1459694" y="1068204"/>
                          </a:lnTo>
                          <a:lnTo>
                            <a:pt x="1461917" y="1067252"/>
                          </a:lnTo>
                          <a:lnTo>
                            <a:pt x="1463821" y="1065982"/>
                          </a:lnTo>
                          <a:lnTo>
                            <a:pt x="1465726" y="1064394"/>
                          </a:lnTo>
                          <a:lnTo>
                            <a:pt x="1467631" y="1062806"/>
                          </a:lnTo>
                          <a:lnTo>
                            <a:pt x="1469536" y="1060901"/>
                          </a:lnTo>
                          <a:lnTo>
                            <a:pt x="1471123" y="1058995"/>
                          </a:lnTo>
                          <a:lnTo>
                            <a:pt x="1472393" y="1056772"/>
                          </a:lnTo>
                          <a:lnTo>
                            <a:pt x="1473345" y="1054232"/>
                          </a:lnTo>
                          <a:lnTo>
                            <a:pt x="1474297" y="1052009"/>
                          </a:lnTo>
                          <a:lnTo>
                            <a:pt x="1474932" y="1049468"/>
                          </a:lnTo>
                          <a:lnTo>
                            <a:pt x="1475250" y="1046610"/>
                          </a:lnTo>
                          <a:lnTo>
                            <a:pt x="1475250" y="1044070"/>
                          </a:lnTo>
                          <a:lnTo>
                            <a:pt x="1475250" y="967220"/>
                          </a:lnTo>
                          <a:lnTo>
                            <a:pt x="1475250" y="964362"/>
                          </a:lnTo>
                          <a:lnTo>
                            <a:pt x="1474932" y="961821"/>
                          </a:lnTo>
                          <a:lnTo>
                            <a:pt x="1474297" y="959598"/>
                          </a:lnTo>
                          <a:lnTo>
                            <a:pt x="1473345" y="956740"/>
                          </a:lnTo>
                          <a:lnTo>
                            <a:pt x="1472393" y="954517"/>
                          </a:lnTo>
                          <a:lnTo>
                            <a:pt x="1471123" y="952612"/>
                          </a:lnTo>
                          <a:lnTo>
                            <a:pt x="1469536" y="950389"/>
                          </a:lnTo>
                          <a:lnTo>
                            <a:pt x="1467631" y="948801"/>
                          </a:lnTo>
                          <a:lnTo>
                            <a:pt x="1465726" y="946896"/>
                          </a:lnTo>
                          <a:lnTo>
                            <a:pt x="1463821" y="945308"/>
                          </a:lnTo>
                          <a:lnTo>
                            <a:pt x="1461917" y="944038"/>
                          </a:lnTo>
                          <a:lnTo>
                            <a:pt x="1459694" y="943085"/>
                          </a:lnTo>
                          <a:lnTo>
                            <a:pt x="1456837" y="942133"/>
                          </a:lnTo>
                          <a:lnTo>
                            <a:pt x="1454615" y="941497"/>
                          </a:lnTo>
                          <a:lnTo>
                            <a:pt x="1452076" y="941180"/>
                          </a:lnTo>
                          <a:lnTo>
                            <a:pt x="1449218" y="941180"/>
                          </a:lnTo>
                          <a:lnTo>
                            <a:pt x="1301602" y="941180"/>
                          </a:lnTo>
                          <a:lnTo>
                            <a:pt x="1299063" y="941180"/>
                          </a:lnTo>
                          <a:close/>
                          <a:moveTo>
                            <a:pt x="945736" y="941180"/>
                          </a:moveTo>
                          <a:lnTo>
                            <a:pt x="942879" y="941497"/>
                          </a:lnTo>
                          <a:lnTo>
                            <a:pt x="940657" y="942133"/>
                          </a:lnTo>
                          <a:lnTo>
                            <a:pt x="937800" y="943085"/>
                          </a:lnTo>
                          <a:lnTo>
                            <a:pt x="935578" y="944038"/>
                          </a:lnTo>
                          <a:lnTo>
                            <a:pt x="933673" y="945308"/>
                          </a:lnTo>
                          <a:lnTo>
                            <a:pt x="931451" y="946896"/>
                          </a:lnTo>
                          <a:lnTo>
                            <a:pt x="929863" y="948801"/>
                          </a:lnTo>
                          <a:lnTo>
                            <a:pt x="927959" y="950389"/>
                          </a:lnTo>
                          <a:lnTo>
                            <a:pt x="926371" y="952612"/>
                          </a:lnTo>
                          <a:lnTo>
                            <a:pt x="925419" y="954517"/>
                          </a:lnTo>
                          <a:lnTo>
                            <a:pt x="924149" y="956740"/>
                          </a:lnTo>
                          <a:lnTo>
                            <a:pt x="923514" y="959598"/>
                          </a:lnTo>
                          <a:lnTo>
                            <a:pt x="922562" y="961821"/>
                          </a:lnTo>
                          <a:lnTo>
                            <a:pt x="922244" y="964362"/>
                          </a:lnTo>
                          <a:lnTo>
                            <a:pt x="922244" y="967220"/>
                          </a:lnTo>
                          <a:lnTo>
                            <a:pt x="922244" y="1044070"/>
                          </a:lnTo>
                          <a:lnTo>
                            <a:pt x="922244" y="1046610"/>
                          </a:lnTo>
                          <a:lnTo>
                            <a:pt x="922562" y="1049468"/>
                          </a:lnTo>
                          <a:lnTo>
                            <a:pt x="923514" y="1052009"/>
                          </a:lnTo>
                          <a:lnTo>
                            <a:pt x="924149" y="1054232"/>
                          </a:lnTo>
                          <a:lnTo>
                            <a:pt x="925419" y="1056772"/>
                          </a:lnTo>
                          <a:lnTo>
                            <a:pt x="926371" y="1058995"/>
                          </a:lnTo>
                          <a:lnTo>
                            <a:pt x="927959" y="1060901"/>
                          </a:lnTo>
                          <a:lnTo>
                            <a:pt x="929863" y="1062806"/>
                          </a:lnTo>
                          <a:lnTo>
                            <a:pt x="931451" y="1064394"/>
                          </a:lnTo>
                          <a:lnTo>
                            <a:pt x="933673" y="1065982"/>
                          </a:lnTo>
                          <a:lnTo>
                            <a:pt x="935578" y="1067252"/>
                          </a:lnTo>
                          <a:lnTo>
                            <a:pt x="937800" y="1068204"/>
                          </a:lnTo>
                          <a:lnTo>
                            <a:pt x="940657" y="1069157"/>
                          </a:lnTo>
                          <a:lnTo>
                            <a:pt x="942879" y="1069792"/>
                          </a:lnTo>
                          <a:lnTo>
                            <a:pt x="945736" y="1070110"/>
                          </a:lnTo>
                          <a:lnTo>
                            <a:pt x="948276" y="1070427"/>
                          </a:lnTo>
                          <a:lnTo>
                            <a:pt x="1095892" y="1070427"/>
                          </a:lnTo>
                          <a:lnTo>
                            <a:pt x="1098432" y="1070110"/>
                          </a:lnTo>
                          <a:lnTo>
                            <a:pt x="1101289" y="1069792"/>
                          </a:lnTo>
                          <a:lnTo>
                            <a:pt x="1103828" y="1069157"/>
                          </a:lnTo>
                          <a:lnTo>
                            <a:pt x="1106368" y="1068204"/>
                          </a:lnTo>
                          <a:lnTo>
                            <a:pt x="1108590" y="1067252"/>
                          </a:lnTo>
                          <a:lnTo>
                            <a:pt x="1110812" y="1065982"/>
                          </a:lnTo>
                          <a:lnTo>
                            <a:pt x="1112717" y="1064394"/>
                          </a:lnTo>
                          <a:lnTo>
                            <a:pt x="1114622" y="1062806"/>
                          </a:lnTo>
                          <a:lnTo>
                            <a:pt x="1116209" y="1060901"/>
                          </a:lnTo>
                          <a:lnTo>
                            <a:pt x="1117796" y="1058995"/>
                          </a:lnTo>
                          <a:lnTo>
                            <a:pt x="1119384" y="1056772"/>
                          </a:lnTo>
                          <a:lnTo>
                            <a:pt x="1120018" y="1054232"/>
                          </a:lnTo>
                          <a:lnTo>
                            <a:pt x="1121288" y="1052009"/>
                          </a:lnTo>
                          <a:lnTo>
                            <a:pt x="1121606" y="1049468"/>
                          </a:lnTo>
                          <a:lnTo>
                            <a:pt x="1121923" y="1046610"/>
                          </a:lnTo>
                          <a:lnTo>
                            <a:pt x="1122241" y="1044070"/>
                          </a:lnTo>
                          <a:lnTo>
                            <a:pt x="1122241" y="967220"/>
                          </a:lnTo>
                          <a:lnTo>
                            <a:pt x="1121923" y="964362"/>
                          </a:lnTo>
                          <a:lnTo>
                            <a:pt x="1121606" y="961821"/>
                          </a:lnTo>
                          <a:lnTo>
                            <a:pt x="1121288" y="959598"/>
                          </a:lnTo>
                          <a:lnTo>
                            <a:pt x="1120018" y="956740"/>
                          </a:lnTo>
                          <a:lnTo>
                            <a:pt x="1119384" y="954517"/>
                          </a:lnTo>
                          <a:lnTo>
                            <a:pt x="1117796" y="952612"/>
                          </a:lnTo>
                          <a:lnTo>
                            <a:pt x="1116209" y="950389"/>
                          </a:lnTo>
                          <a:lnTo>
                            <a:pt x="1114622" y="948801"/>
                          </a:lnTo>
                          <a:lnTo>
                            <a:pt x="1112717" y="946896"/>
                          </a:lnTo>
                          <a:lnTo>
                            <a:pt x="1110812" y="945308"/>
                          </a:lnTo>
                          <a:lnTo>
                            <a:pt x="1108590" y="944038"/>
                          </a:lnTo>
                          <a:lnTo>
                            <a:pt x="1106368" y="943085"/>
                          </a:lnTo>
                          <a:lnTo>
                            <a:pt x="1103828" y="942133"/>
                          </a:lnTo>
                          <a:lnTo>
                            <a:pt x="1101289" y="941497"/>
                          </a:lnTo>
                          <a:lnTo>
                            <a:pt x="1098432" y="941180"/>
                          </a:lnTo>
                          <a:lnTo>
                            <a:pt x="1095892" y="941180"/>
                          </a:lnTo>
                          <a:lnTo>
                            <a:pt x="948276" y="941180"/>
                          </a:lnTo>
                          <a:lnTo>
                            <a:pt x="945736" y="941180"/>
                          </a:lnTo>
                          <a:close/>
                          <a:moveTo>
                            <a:pt x="2076450" y="633412"/>
                          </a:moveTo>
                          <a:lnTo>
                            <a:pt x="2751138" y="636587"/>
                          </a:lnTo>
                          <a:lnTo>
                            <a:pt x="2750186" y="649605"/>
                          </a:lnTo>
                          <a:lnTo>
                            <a:pt x="2748281" y="663892"/>
                          </a:lnTo>
                          <a:lnTo>
                            <a:pt x="2746058" y="681990"/>
                          </a:lnTo>
                          <a:lnTo>
                            <a:pt x="2742566" y="702310"/>
                          </a:lnTo>
                          <a:lnTo>
                            <a:pt x="2738756" y="722947"/>
                          </a:lnTo>
                          <a:lnTo>
                            <a:pt x="2736216" y="733107"/>
                          </a:lnTo>
                          <a:lnTo>
                            <a:pt x="2733993" y="743585"/>
                          </a:lnTo>
                          <a:lnTo>
                            <a:pt x="2731771" y="753110"/>
                          </a:lnTo>
                          <a:lnTo>
                            <a:pt x="2728596" y="762000"/>
                          </a:lnTo>
                          <a:lnTo>
                            <a:pt x="2726373" y="769302"/>
                          </a:lnTo>
                          <a:lnTo>
                            <a:pt x="2722881" y="776605"/>
                          </a:lnTo>
                          <a:lnTo>
                            <a:pt x="2719388" y="783590"/>
                          </a:lnTo>
                          <a:lnTo>
                            <a:pt x="2715261" y="790892"/>
                          </a:lnTo>
                          <a:lnTo>
                            <a:pt x="2710816" y="797877"/>
                          </a:lnTo>
                          <a:lnTo>
                            <a:pt x="2705418" y="805180"/>
                          </a:lnTo>
                          <a:lnTo>
                            <a:pt x="2700021" y="811530"/>
                          </a:lnTo>
                          <a:lnTo>
                            <a:pt x="2693988" y="818197"/>
                          </a:lnTo>
                          <a:lnTo>
                            <a:pt x="2687321" y="823912"/>
                          </a:lnTo>
                          <a:lnTo>
                            <a:pt x="2680653" y="829310"/>
                          </a:lnTo>
                          <a:lnTo>
                            <a:pt x="2673351" y="834072"/>
                          </a:lnTo>
                          <a:lnTo>
                            <a:pt x="2665731" y="838200"/>
                          </a:lnTo>
                          <a:lnTo>
                            <a:pt x="2657476" y="841375"/>
                          </a:lnTo>
                          <a:lnTo>
                            <a:pt x="2653348" y="842962"/>
                          </a:lnTo>
                          <a:lnTo>
                            <a:pt x="2648903" y="843915"/>
                          </a:lnTo>
                          <a:lnTo>
                            <a:pt x="2644458" y="844867"/>
                          </a:lnTo>
                          <a:lnTo>
                            <a:pt x="2640013" y="845820"/>
                          </a:lnTo>
                          <a:lnTo>
                            <a:pt x="2635251" y="846137"/>
                          </a:lnTo>
                          <a:lnTo>
                            <a:pt x="2630806" y="846137"/>
                          </a:lnTo>
                          <a:lnTo>
                            <a:pt x="2181543" y="844232"/>
                          </a:lnTo>
                          <a:lnTo>
                            <a:pt x="2173288" y="843915"/>
                          </a:lnTo>
                          <a:lnTo>
                            <a:pt x="2165350" y="842327"/>
                          </a:lnTo>
                          <a:lnTo>
                            <a:pt x="2157730" y="840422"/>
                          </a:lnTo>
                          <a:lnTo>
                            <a:pt x="2149475" y="837565"/>
                          </a:lnTo>
                          <a:lnTo>
                            <a:pt x="2142173" y="834072"/>
                          </a:lnTo>
                          <a:lnTo>
                            <a:pt x="2135505" y="830262"/>
                          </a:lnTo>
                          <a:lnTo>
                            <a:pt x="2128520" y="825817"/>
                          </a:lnTo>
                          <a:lnTo>
                            <a:pt x="2122488" y="820420"/>
                          </a:lnTo>
                          <a:lnTo>
                            <a:pt x="2116773" y="814705"/>
                          </a:lnTo>
                          <a:lnTo>
                            <a:pt x="2111375" y="808672"/>
                          </a:lnTo>
                          <a:lnTo>
                            <a:pt x="2106295" y="802005"/>
                          </a:lnTo>
                          <a:lnTo>
                            <a:pt x="2102168" y="795337"/>
                          </a:lnTo>
                          <a:lnTo>
                            <a:pt x="2098675" y="787717"/>
                          </a:lnTo>
                          <a:lnTo>
                            <a:pt x="2095500" y="779780"/>
                          </a:lnTo>
                          <a:lnTo>
                            <a:pt x="2093595" y="772160"/>
                          </a:lnTo>
                          <a:lnTo>
                            <a:pt x="2092008" y="763905"/>
                          </a:lnTo>
                          <a:lnTo>
                            <a:pt x="2076450" y="633412"/>
                          </a:lnTo>
                          <a:close/>
                          <a:moveTo>
                            <a:pt x="674688" y="633412"/>
                          </a:moveTo>
                          <a:lnTo>
                            <a:pt x="659138" y="763905"/>
                          </a:lnTo>
                          <a:lnTo>
                            <a:pt x="657551" y="772160"/>
                          </a:lnTo>
                          <a:lnTo>
                            <a:pt x="655330" y="779780"/>
                          </a:lnTo>
                          <a:lnTo>
                            <a:pt x="652791" y="787717"/>
                          </a:lnTo>
                          <a:lnTo>
                            <a:pt x="648983" y="795337"/>
                          </a:lnTo>
                          <a:lnTo>
                            <a:pt x="644540" y="802005"/>
                          </a:lnTo>
                          <a:lnTo>
                            <a:pt x="640097" y="808672"/>
                          </a:lnTo>
                          <a:lnTo>
                            <a:pt x="634702" y="814705"/>
                          </a:lnTo>
                          <a:lnTo>
                            <a:pt x="628990" y="820420"/>
                          </a:lnTo>
                          <a:lnTo>
                            <a:pt x="622325" y="825817"/>
                          </a:lnTo>
                          <a:lnTo>
                            <a:pt x="615978" y="830262"/>
                          </a:lnTo>
                          <a:lnTo>
                            <a:pt x="608679" y="834072"/>
                          </a:lnTo>
                          <a:lnTo>
                            <a:pt x="601380" y="837565"/>
                          </a:lnTo>
                          <a:lnTo>
                            <a:pt x="593764" y="840422"/>
                          </a:lnTo>
                          <a:lnTo>
                            <a:pt x="585830" y="842327"/>
                          </a:lnTo>
                          <a:lnTo>
                            <a:pt x="577579" y="843915"/>
                          </a:lnTo>
                          <a:lnTo>
                            <a:pt x="569645" y="844232"/>
                          </a:lnTo>
                          <a:lnTo>
                            <a:pt x="120276" y="846137"/>
                          </a:lnTo>
                          <a:lnTo>
                            <a:pt x="115833" y="846137"/>
                          </a:lnTo>
                          <a:lnTo>
                            <a:pt x="111390" y="845820"/>
                          </a:lnTo>
                          <a:lnTo>
                            <a:pt x="106947" y="844867"/>
                          </a:lnTo>
                          <a:lnTo>
                            <a:pt x="102504" y="843915"/>
                          </a:lnTo>
                          <a:lnTo>
                            <a:pt x="98379" y="842962"/>
                          </a:lnTo>
                          <a:lnTo>
                            <a:pt x="93936" y="841375"/>
                          </a:lnTo>
                          <a:lnTo>
                            <a:pt x="86002" y="838200"/>
                          </a:lnTo>
                          <a:lnTo>
                            <a:pt x="78068" y="834072"/>
                          </a:lnTo>
                          <a:lnTo>
                            <a:pt x="70769" y="829310"/>
                          </a:lnTo>
                          <a:lnTo>
                            <a:pt x="63788" y="823912"/>
                          </a:lnTo>
                          <a:lnTo>
                            <a:pt x="57441" y="818197"/>
                          </a:lnTo>
                          <a:lnTo>
                            <a:pt x="51728" y="811530"/>
                          </a:lnTo>
                          <a:lnTo>
                            <a:pt x="45699" y="805180"/>
                          </a:lnTo>
                          <a:lnTo>
                            <a:pt x="40938" y="797877"/>
                          </a:lnTo>
                          <a:lnTo>
                            <a:pt x="35861" y="790892"/>
                          </a:lnTo>
                          <a:lnTo>
                            <a:pt x="32053" y="783590"/>
                          </a:lnTo>
                          <a:lnTo>
                            <a:pt x="28244" y="776605"/>
                          </a:lnTo>
                          <a:lnTo>
                            <a:pt x="25071" y="769302"/>
                          </a:lnTo>
                          <a:lnTo>
                            <a:pt x="22532" y="762000"/>
                          </a:lnTo>
                          <a:lnTo>
                            <a:pt x="19993" y="753110"/>
                          </a:lnTo>
                          <a:lnTo>
                            <a:pt x="17137" y="743585"/>
                          </a:lnTo>
                          <a:lnTo>
                            <a:pt x="14916" y="733107"/>
                          </a:lnTo>
                          <a:lnTo>
                            <a:pt x="12694" y="722947"/>
                          </a:lnTo>
                          <a:lnTo>
                            <a:pt x="8886" y="702310"/>
                          </a:lnTo>
                          <a:lnTo>
                            <a:pt x="5712" y="681990"/>
                          </a:lnTo>
                          <a:lnTo>
                            <a:pt x="3174" y="663892"/>
                          </a:lnTo>
                          <a:lnTo>
                            <a:pt x="1587" y="649605"/>
                          </a:lnTo>
                          <a:lnTo>
                            <a:pt x="0" y="636587"/>
                          </a:lnTo>
                          <a:lnTo>
                            <a:pt x="674688" y="633412"/>
                          </a:lnTo>
                          <a:close/>
                          <a:moveTo>
                            <a:pt x="970497" y="374650"/>
                          </a:moveTo>
                          <a:lnTo>
                            <a:pt x="973355" y="374650"/>
                          </a:lnTo>
                          <a:lnTo>
                            <a:pt x="1052401" y="374650"/>
                          </a:lnTo>
                          <a:lnTo>
                            <a:pt x="1054940" y="374650"/>
                          </a:lnTo>
                          <a:lnTo>
                            <a:pt x="1058115" y="374968"/>
                          </a:lnTo>
                          <a:lnTo>
                            <a:pt x="1060654" y="375603"/>
                          </a:lnTo>
                          <a:lnTo>
                            <a:pt x="1063512" y="376873"/>
                          </a:lnTo>
                          <a:lnTo>
                            <a:pt x="1066051" y="377826"/>
                          </a:lnTo>
                          <a:lnTo>
                            <a:pt x="1068273" y="379414"/>
                          </a:lnTo>
                          <a:lnTo>
                            <a:pt x="1070813" y="381001"/>
                          </a:lnTo>
                          <a:lnTo>
                            <a:pt x="1072718" y="382907"/>
                          </a:lnTo>
                          <a:lnTo>
                            <a:pt x="1074623" y="384812"/>
                          </a:lnTo>
                          <a:lnTo>
                            <a:pt x="1075892" y="387035"/>
                          </a:lnTo>
                          <a:lnTo>
                            <a:pt x="1077480" y="389576"/>
                          </a:lnTo>
                          <a:lnTo>
                            <a:pt x="1078749" y="392116"/>
                          </a:lnTo>
                          <a:lnTo>
                            <a:pt x="1079702" y="394657"/>
                          </a:lnTo>
                          <a:lnTo>
                            <a:pt x="1080654" y="397515"/>
                          </a:lnTo>
                          <a:lnTo>
                            <a:pt x="1080972" y="400055"/>
                          </a:lnTo>
                          <a:lnTo>
                            <a:pt x="1080972" y="403231"/>
                          </a:lnTo>
                          <a:lnTo>
                            <a:pt x="1080972" y="473094"/>
                          </a:lnTo>
                          <a:lnTo>
                            <a:pt x="1669532" y="473094"/>
                          </a:lnTo>
                          <a:lnTo>
                            <a:pt x="1669532" y="403231"/>
                          </a:lnTo>
                          <a:lnTo>
                            <a:pt x="1670167" y="400055"/>
                          </a:lnTo>
                          <a:lnTo>
                            <a:pt x="1670484" y="397515"/>
                          </a:lnTo>
                          <a:lnTo>
                            <a:pt x="1671119" y="394657"/>
                          </a:lnTo>
                          <a:lnTo>
                            <a:pt x="1672071" y="392116"/>
                          </a:lnTo>
                          <a:lnTo>
                            <a:pt x="1673024" y="389576"/>
                          </a:lnTo>
                          <a:lnTo>
                            <a:pt x="1674611" y="387035"/>
                          </a:lnTo>
                          <a:lnTo>
                            <a:pt x="1676516" y="384812"/>
                          </a:lnTo>
                          <a:lnTo>
                            <a:pt x="1678103" y="382907"/>
                          </a:lnTo>
                          <a:lnTo>
                            <a:pt x="1680325" y="381001"/>
                          </a:lnTo>
                          <a:lnTo>
                            <a:pt x="1682547" y="379414"/>
                          </a:lnTo>
                          <a:lnTo>
                            <a:pt x="1685087" y="377826"/>
                          </a:lnTo>
                          <a:lnTo>
                            <a:pt x="1687309" y="376873"/>
                          </a:lnTo>
                          <a:lnTo>
                            <a:pt x="1689849" y="375603"/>
                          </a:lnTo>
                          <a:lnTo>
                            <a:pt x="1693023" y="374968"/>
                          </a:lnTo>
                          <a:lnTo>
                            <a:pt x="1695563" y="374650"/>
                          </a:lnTo>
                          <a:lnTo>
                            <a:pt x="1698737" y="374650"/>
                          </a:lnTo>
                          <a:lnTo>
                            <a:pt x="1777466" y="374650"/>
                          </a:lnTo>
                          <a:lnTo>
                            <a:pt x="1780323" y="374650"/>
                          </a:lnTo>
                          <a:lnTo>
                            <a:pt x="1783180" y="374968"/>
                          </a:lnTo>
                          <a:lnTo>
                            <a:pt x="1786037" y="375603"/>
                          </a:lnTo>
                          <a:lnTo>
                            <a:pt x="1788577" y="376873"/>
                          </a:lnTo>
                          <a:lnTo>
                            <a:pt x="1791117" y="377826"/>
                          </a:lnTo>
                          <a:lnTo>
                            <a:pt x="1793656" y="379414"/>
                          </a:lnTo>
                          <a:lnTo>
                            <a:pt x="1795878" y="381001"/>
                          </a:lnTo>
                          <a:lnTo>
                            <a:pt x="1797783" y="382907"/>
                          </a:lnTo>
                          <a:lnTo>
                            <a:pt x="1799688" y="384812"/>
                          </a:lnTo>
                          <a:lnTo>
                            <a:pt x="1801275" y="387035"/>
                          </a:lnTo>
                          <a:lnTo>
                            <a:pt x="1802862" y="389576"/>
                          </a:lnTo>
                          <a:lnTo>
                            <a:pt x="1803815" y="392116"/>
                          </a:lnTo>
                          <a:lnTo>
                            <a:pt x="1805085" y="394657"/>
                          </a:lnTo>
                          <a:lnTo>
                            <a:pt x="1805720" y="397515"/>
                          </a:lnTo>
                          <a:lnTo>
                            <a:pt x="1806037" y="400055"/>
                          </a:lnTo>
                          <a:lnTo>
                            <a:pt x="1806037" y="403231"/>
                          </a:lnTo>
                          <a:lnTo>
                            <a:pt x="1806037" y="475952"/>
                          </a:lnTo>
                          <a:lnTo>
                            <a:pt x="1819053" y="478175"/>
                          </a:lnTo>
                          <a:lnTo>
                            <a:pt x="1825719" y="479446"/>
                          </a:lnTo>
                          <a:lnTo>
                            <a:pt x="1831433" y="481033"/>
                          </a:lnTo>
                          <a:lnTo>
                            <a:pt x="1837148" y="482939"/>
                          </a:lnTo>
                          <a:lnTo>
                            <a:pt x="1842862" y="484844"/>
                          </a:lnTo>
                          <a:lnTo>
                            <a:pt x="1848258" y="487067"/>
                          </a:lnTo>
                          <a:lnTo>
                            <a:pt x="1853338" y="489607"/>
                          </a:lnTo>
                          <a:lnTo>
                            <a:pt x="1858099" y="492466"/>
                          </a:lnTo>
                          <a:lnTo>
                            <a:pt x="1863179" y="495324"/>
                          </a:lnTo>
                          <a:lnTo>
                            <a:pt x="1867623" y="498817"/>
                          </a:lnTo>
                          <a:lnTo>
                            <a:pt x="1872385" y="502310"/>
                          </a:lnTo>
                          <a:lnTo>
                            <a:pt x="1876512" y="506438"/>
                          </a:lnTo>
                          <a:lnTo>
                            <a:pt x="1880639" y="510567"/>
                          </a:lnTo>
                          <a:lnTo>
                            <a:pt x="1885083" y="515648"/>
                          </a:lnTo>
                          <a:lnTo>
                            <a:pt x="1888893" y="520729"/>
                          </a:lnTo>
                          <a:lnTo>
                            <a:pt x="1892702" y="526127"/>
                          </a:lnTo>
                          <a:lnTo>
                            <a:pt x="1896194" y="532161"/>
                          </a:lnTo>
                          <a:lnTo>
                            <a:pt x="1900003" y="538194"/>
                          </a:lnTo>
                          <a:lnTo>
                            <a:pt x="1903178" y="545181"/>
                          </a:lnTo>
                          <a:lnTo>
                            <a:pt x="1906670" y="552167"/>
                          </a:lnTo>
                          <a:lnTo>
                            <a:pt x="1909845" y="559789"/>
                          </a:lnTo>
                          <a:lnTo>
                            <a:pt x="1913337" y="567728"/>
                          </a:lnTo>
                          <a:lnTo>
                            <a:pt x="1916194" y="576619"/>
                          </a:lnTo>
                          <a:lnTo>
                            <a:pt x="1922543" y="595038"/>
                          </a:lnTo>
                          <a:lnTo>
                            <a:pt x="1928574" y="615679"/>
                          </a:lnTo>
                          <a:lnTo>
                            <a:pt x="1934289" y="638544"/>
                          </a:lnTo>
                          <a:lnTo>
                            <a:pt x="1940003" y="663631"/>
                          </a:lnTo>
                          <a:lnTo>
                            <a:pt x="1943812" y="680462"/>
                          </a:lnTo>
                          <a:lnTo>
                            <a:pt x="1948891" y="696975"/>
                          </a:lnTo>
                          <a:lnTo>
                            <a:pt x="1954288" y="713488"/>
                          </a:lnTo>
                          <a:lnTo>
                            <a:pt x="1960320" y="729684"/>
                          </a:lnTo>
                          <a:lnTo>
                            <a:pt x="1966669" y="745562"/>
                          </a:lnTo>
                          <a:lnTo>
                            <a:pt x="1973970" y="761758"/>
                          </a:lnTo>
                          <a:lnTo>
                            <a:pt x="1981589" y="777318"/>
                          </a:lnTo>
                          <a:lnTo>
                            <a:pt x="1990160" y="792561"/>
                          </a:lnTo>
                          <a:lnTo>
                            <a:pt x="1998414" y="808122"/>
                          </a:lnTo>
                          <a:lnTo>
                            <a:pt x="2007620" y="823365"/>
                          </a:lnTo>
                          <a:lnTo>
                            <a:pt x="2017779" y="838290"/>
                          </a:lnTo>
                          <a:lnTo>
                            <a:pt x="2027620" y="852898"/>
                          </a:lnTo>
                          <a:lnTo>
                            <a:pt x="2038096" y="867823"/>
                          </a:lnTo>
                          <a:lnTo>
                            <a:pt x="2048572" y="882113"/>
                          </a:lnTo>
                          <a:lnTo>
                            <a:pt x="2059683" y="896404"/>
                          </a:lnTo>
                          <a:lnTo>
                            <a:pt x="2070794" y="910376"/>
                          </a:lnTo>
                          <a:lnTo>
                            <a:pt x="2082222" y="924667"/>
                          </a:lnTo>
                          <a:lnTo>
                            <a:pt x="2094285" y="938957"/>
                          </a:lnTo>
                          <a:lnTo>
                            <a:pt x="2118412" y="966267"/>
                          </a:lnTo>
                          <a:lnTo>
                            <a:pt x="2143174" y="993578"/>
                          </a:lnTo>
                          <a:lnTo>
                            <a:pt x="2167935" y="1020253"/>
                          </a:lnTo>
                          <a:lnTo>
                            <a:pt x="2218093" y="1072650"/>
                          </a:lnTo>
                          <a:lnTo>
                            <a:pt x="2242537" y="1098373"/>
                          </a:lnTo>
                          <a:lnTo>
                            <a:pt x="2266663" y="1124095"/>
                          </a:lnTo>
                          <a:lnTo>
                            <a:pt x="2274282" y="1132352"/>
                          </a:lnTo>
                          <a:lnTo>
                            <a:pt x="2281266" y="1140926"/>
                          </a:lnTo>
                          <a:lnTo>
                            <a:pt x="2288568" y="1149500"/>
                          </a:lnTo>
                          <a:lnTo>
                            <a:pt x="2295234" y="1158709"/>
                          </a:lnTo>
                          <a:lnTo>
                            <a:pt x="2301901" y="1168236"/>
                          </a:lnTo>
                          <a:lnTo>
                            <a:pt x="2308250" y="1178081"/>
                          </a:lnTo>
                          <a:lnTo>
                            <a:pt x="2314916" y="1187925"/>
                          </a:lnTo>
                          <a:lnTo>
                            <a:pt x="2320948" y="1198087"/>
                          </a:lnTo>
                          <a:lnTo>
                            <a:pt x="2326980" y="1208884"/>
                          </a:lnTo>
                          <a:lnTo>
                            <a:pt x="2333329" y="1219681"/>
                          </a:lnTo>
                          <a:lnTo>
                            <a:pt x="2344757" y="1241593"/>
                          </a:lnTo>
                          <a:lnTo>
                            <a:pt x="2355868" y="1264457"/>
                          </a:lnTo>
                          <a:lnTo>
                            <a:pt x="2366026" y="1287639"/>
                          </a:lnTo>
                          <a:lnTo>
                            <a:pt x="2375550" y="1311774"/>
                          </a:lnTo>
                          <a:lnTo>
                            <a:pt x="2385391" y="1335909"/>
                          </a:lnTo>
                          <a:lnTo>
                            <a:pt x="2393645" y="1360361"/>
                          </a:lnTo>
                          <a:lnTo>
                            <a:pt x="2402216" y="1384813"/>
                          </a:lnTo>
                          <a:lnTo>
                            <a:pt x="2409835" y="1409265"/>
                          </a:lnTo>
                          <a:lnTo>
                            <a:pt x="2417136" y="1434035"/>
                          </a:lnTo>
                          <a:lnTo>
                            <a:pt x="2423803" y="1457852"/>
                          </a:lnTo>
                          <a:lnTo>
                            <a:pt x="2430152" y="1481669"/>
                          </a:lnTo>
                          <a:lnTo>
                            <a:pt x="2435866" y="1505169"/>
                          </a:lnTo>
                          <a:lnTo>
                            <a:pt x="2441263" y="1527716"/>
                          </a:lnTo>
                          <a:lnTo>
                            <a:pt x="2446025" y="1549945"/>
                          </a:lnTo>
                          <a:lnTo>
                            <a:pt x="2450787" y="1570904"/>
                          </a:lnTo>
                          <a:lnTo>
                            <a:pt x="2458406" y="1609964"/>
                          </a:lnTo>
                          <a:lnTo>
                            <a:pt x="2464437" y="1643943"/>
                          </a:lnTo>
                          <a:lnTo>
                            <a:pt x="2468881" y="1672206"/>
                          </a:lnTo>
                          <a:lnTo>
                            <a:pt x="2472056" y="1693800"/>
                          </a:lnTo>
                          <a:lnTo>
                            <a:pt x="2474913" y="1711584"/>
                          </a:lnTo>
                          <a:lnTo>
                            <a:pt x="2474278" y="1722381"/>
                          </a:lnTo>
                          <a:lnTo>
                            <a:pt x="2473643" y="1733178"/>
                          </a:lnTo>
                          <a:lnTo>
                            <a:pt x="2472056" y="1743340"/>
                          </a:lnTo>
                          <a:lnTo>
                            <a:pt x="2470151" y="1753820"/>
                          </a:lnTo>
                          <a:lnTo>
                            <a:pt x="2467929" y="1763664"/>
                          </a:lnTo>
                          <a:lnTo>
                            <a:pt x="2465072" y="1773508"/>
                          </a:lnTo>
                          <a:lnTo>
                            <a:pt x="2462215" y="1783035"/>
                          </a:lnTo>
                          <a:lnTo>
                            <a:pt x="2458406" y="1792880"/>
                          </a:lnTo>
                          <a:lnTo>
                            <a:pt x="2453961" y="1802089"/>
                          </a:lnTo>
                          <a:lnTo>
                            <a:pt x="2449517" y="1810981"/>
                          </a:lnTo>
                          <a:lnTo>
                            <a:pt x="2444438" y="1819872"/>
                          </a:lnTo>
                          <a:lnTo>
                            <a:pt x="2439041" y="1828447"/>
                          </a:lnTo>
                          <a:lnTo>
                            <a:pt x="2433009" y="1836386"/>
                          </a:lnTo>
                          <a:lnTo>
                            <a:pt x="2426978" y="1844325"/>
                          </a:lnTo>
                          <a:lnTo>
                            <a:pt x="2420311" y="1851629"/>
                          </a:lnTo>
                          <a:lnTo>
                            <a:pt x="2413644" y="1858932"/>
                          </a:lnTo>
                          <a:lnTo>
                            <a:pt x="2406343" y="1865919"/>
                          </a:lnTo>
                          <a:lnTo>
                            <a:pt x="2398724" y="1872270"/>
                          </a:lnTo>
                          <a:lnTo>
                            <a:pt x="2391105" y="1878939"/>
                          </a:lnTo>
                          <a:lnTo>
                            <a:pt x="2382851" y="1884655"/>
                          </a:lnTo>
                          <a:lnTo>
                            <a:pt x="2374280" y="1890053"/>
                          </a:lnTo>
                          <a:lnTo>
                            <a:pt x="2365709" y="1894817"/>
                          </a:lnTo>
                          <a:lnTo>
                            <a:pt x="2356503" y="1899580"/>
                          </a:lnTo>
                          <a:lnTo>
                            <a:pt x="2347297" y="1903709"/>
                          </a:lnTo>
                          <a:lnTo>
                            <a:pt x="2337773" y="1907519"/>
                          </a:lnTo>
                          <a:lnTo>
                            <a:pt x="2328249" y="1910695"/>
                          </a:lnTo>
                          <a:lnTo>
                            <a:pt x="2318408" y="1913553"/>
                          </a:lnTo>
                          <a:lnTo>
                            <a:pt x="2308250" y="1916094"/>
                          </a:lnTo>
                          <a:lnTo>
                            <a:pt x="2298091" y="1917364"/>
                          </a:lnTo>
                          <a:lnTo>
                            <a:pt x="2287615" y="1918952"/>
                          </a:lnTo>
                          <a:lnTo>
                            <a:pt x="2277139" y="1919904"/>
                          </a:lnTo>
                          <a:lnTo>
                            <a:pt x="2266346" y="1920222"/>
                          </a:lnTo>
                          <a:lnTo>
                            <a:pt x="2227934" y="1920222"/>
                          </a:lnTo>
                          <a:lnTo>
                            <a:pt x="2227934" y="1976748"/>
                          </a:lnTo>
                          <a:lnTo>
                            <a:pt x="2227616" y="1980876"/>
                          </a:lnTo>
                          <a:lnTo>
                            <a:pt x="2227299" y="1985322"/>
                          </a:lnTo>
                          <a:lnTo>
                            <a:pt x="2226029" y="1989133"/>
                          </a:lnTo>
                          <a:lnTo>
                            <a:pt x="2225077" y="1992943"/>
                          </a:lnTo>
                          <a:lnTo>
                            <a:pt x="2223489" y="1996437"/>
                          </a:lnTo>
                          <a:lnTo>
                            <a:pt x="2221585" y="1999612"/>
                          </a:lnTo>
                          <a:lnTo>
                            <a:pt x="2219363" y="2002788"/>
                          </a:lnTo>
                          <a:lnTo>
                            <a:pt x="2216823" y="2005963"/>
                          </a:lnTo>
                          <a:lnTo>
                            <a:pt x="2214283" y="2008504"/>
                          </a:lnTo>
                          <a:lnTo>
                            <a:pt x="2211744" y="2010727"/>
                          </a:lnTo>
                          <a:lnTo>
                            <a:pt x="2208252" y="2012632"/>
                          </a:lnTo>
                          <a:lnTo>
                            <a:pt x="2205077" y="2014538"/>
                          </a:lnTo>
                          <a:lnTo>
                            <a:pt x="2201585" y="2016125"/>
                          </a:lnTo>
                          <a:lnTo>
                            <a:pt x="2197776" y="2017078"/>
                          </a:lnTo>
                          <a:lnTo>
                            <a:pt x="2194284" y="2017713"/>
                          </a:lnTo>
                          <a:lnTo>
                            <a:pt x="2190474" y="2017713"/>
                          </a:lnTo>
                          <a:lnTo>
                            <a:pt x="2066667" y="2017713"/>
                          </a:lnTo>
                          <a:lnTo>
                            <a:pt x="2062857" y="2017713"/>
                          </a:lnTo>
                          <a:lnTo>
                            <a:pt x="2059048" y="2017078"/>
                          </a:lnTo>
                          <a:lnTo>
                            <a:pt x="2055239" y="2016125"/>
                          </a:lnTo>
                          <a:lnTo>
                            <a:pt x="2051747" y="2014538"/>
                          </a:lnTo>
                          <a:lnTo>
                            <a:pt x="2048572" y="2012632"/>
                          </a:lnTo>
                          <a:lnTo>
                            <a:pt x="2045715" y="2010727"/>
                          </a:lnTo>
                          <a:lnTo>
                            <a:pt x="2042540" y="2008504"/>
                          </a:lnTo>
                          <a:lnTo>
                            <a:pt x="2040001" y="2005963"/>
                          </a:lnTo>
                          <a:lnTo>
                            <a:pt x="2037461" y="2002788"/>
                          </a:lnTo>
                          <a:lnTo>
                            <a:pt x="2035239" y="1999612"/>
                          </a:lnTo>
                          <a:lnTo>
                            <a:pt x="2033334" y="1996437"/>
                          </a:lnTo>
                          <a:lnTo>
                            <a:pt x="2031747" y="1992943"/>
                          </a:lnTo>
                          <a:lnTo>
                            <a:pt x="2030795" y="1989133"/>
                          </a:lnTo>
                          <a:lnTo>
                            <a:pt x="2029525" y="1985322"/>
                          </a:lnTo>
                          <a:lnTo>
                            <a:pt x="2029207" y="1980876"/>
                          </a:lnTo>
                          <a:lnTo>
                            <a:pt x="2028890" y="1976748"/>
                          </a:lnTo>
                          <a:lnTo>
                            <a:pt x="2028890" y="1920222"/>
                          </a:lnTo>
                          <a:lnTo>
                            <a:pt x="721931" y="1920222"/>
                          </a:lnTo>
                          <a:lnTo>
                            <a:pt x="721931" y="1976748"/>
                          </a:lnTo>
                          <a:lnTo>
                            <a:pt x="721931" y="1980876"/>
                          </a:lnTo>
                          <a:lnTo>
                            <a:pt x="720978" y="1985322"/>
                          </a:lnTo>
                          <a:lnTo>
                            <a:pt x="720344" y="1989133"/>
                          </a:lnTo>
                          <a:lnTo>
                            <a:pt x="718756" y="1992943"/>
                          </a:lnTo>
                          <a:lnTo>
                            <a:pt x="717169" y="1996437"/>
                          </a:lnTo>
                          <a:lnTo>
                            <a:pt x="715264" y="1999612"/>
                          </a:lnTo>
                          <a:lnTo>
                            <a:pt x="713360" y="2002788"/>
                          </a:lnTo>
                          <a:lnTo>
                            <a:pt x="710820" y="2005963"/>
                          </a:lnTo>
                          <a:lnTo>
                            <a:pt x="707963" y="2008504"/>
                          </a:lnTo>
                          <a:lnTo>
                            <a:pt x="705423" y="2010727"/>
                          </a:lnTo>
                          <a:lnTo>
                            <a:pt x="702249" y="2012632"/>
                          </a:lnTo>
                          <a:lnTo>
                            <a:pt x="698757" y="2014538"/>
                          </a:lnTo>
                          <a:lnTo>
                            <a:pt x="695582" y="2016125"/>
                          </a:lnTo>
                          <a:lnTo>
                            <a:pt x="692090" y="2017078"/>
                          </a:lnTo>
                          <a:lnTo>
                            <a:pt x="688281" y="2017713"/>
                          </a:lnTo>
                          <a:lnTo>
                            <a:pt x="684471" y="2017713"/>
                          </a:lnTo>
                          <a:lnTo>
                            <a:pt x="560347" y="2017713"/>
                          </a:lnTo>
                          <a:lnTo>
                            <a:pt x="556537" y="2017713"/>
                          </a:lnTo>
                          <a:lnTo>
                            <a:pt x="552728" y="2017078"/>
                          </a:lnTo>
                          <a:lnTo>
                            <a:pt x="549236" y="2016125"/>
                          </a:lnTo>
                          <a:lnTo>
                            <a:pt x="545744" y="2014538"/>
                          </a:lnTo>
                          <a:lnTo>
                            <a:pt x="542569" y="2012632"/>
                          </a:lnTo>
                          <a:lnTo>
                            <a:pt x="539395" y="2010727"/>
                          </a:lnTo>
                          <a:lnTo>
                            <a:pt x="536220" y="2008504"/>
                          </a:lnTo>
                          <a:lnTo>
                            <a:pt x="533680" y="2005963"/>
                          </a:lnTo>
                          <a:lnTo>
                            <a:pt x="531458" y="2002788"/>
                          </a:lnTo>
                          <a:lnTo>
                            <a:pt x="528919" y="1999612"/>
                          </a:lnTo>
                          <a:lnTo>
                            <a:pt x="527014" y="1996437"/>
                          </a:lnTo>
                          <a:lnTo>
                            <a:pt x="525744" y="1992943"/>
                          </a:lnTo>
                          <a:lnTo>
                            <a:pt x="524474" y="1989133"/>
                          </a:lnTo>
                          <a:lnTo>
                            <a:pt x="523839" y="1985322"/>
                          </a:lnTo>
                          <a:lnTo>
                            <a:pt x="522887" y="1980876"/>
                          </a:lnTo>
                          <a:lnTo>
                            <a:pt x="522887" y="1976748"/>
                          </a:lnTo>
                          <a:lnTo>
                            <a:pt x="522887" y="1920222"/>
                          </a:lnTo>
                          <a:lnTo>
                            <a:pt x="484158" y="1920222"/>
                          </a:lnTo>
                          <a:lnTo>
                            <a:pt x="473682" y="1919904"/>
                          </a:lnTo>
                          <a:lnTo>
                            <a:pt x="463206" y="1918952"/>
                          </a:lnTo>
                          <a:lnTo>
                            <a:pt x="452412" y="1917364"/>
                          </a:lnTo>
                          <a:lnTo>
                            <a:pt x="442571" y="1916094"/>
                          </a:lnTo>
                          <a:lnTo>
                            <a:pt x="432413" y="1913553"/>
                          </a:lnTo>
                          <a:lnTo>
                            <a:pt x="422254" y="1910695"/>
                          </a:lnTo>
                          <a:lnTo>
                            <a:pt x="412730" y="1907519"/>
                          </a:lnTo>
                          <a:lnTo>
                            <a:pt x="403207" y="1903709"/>
                          </a:lnTo>
                          <a:lnTo>
                            <a:pt x="394001" y="1899580"/>
                          </a:lnTo>
                          <a:lnTo>
                            <a:pt x="385112" y="1894817"/>
                          </a:lnTo>
                          <a:lnTo>
                            <a:pt x="376541" y="1890053"/>
                          </a:lnTo>
                          <a:lnTo>
                            <a:pt x="367969" y="1884655"/>
                          </a:lnTo>
                          <a:lnTo>
                            <a:pt x="360033" y="1878939"/>
                          </a:lnTo>
                          <a:lnTo>
                            <a:pt x="352097" y="1872270"/>
                          </a:lnTo>
                          <a:lnTo>
                            <a:pt x="344160" y="1865919"/>
                          </a:lnTo>
                          <a:lnTo>
                            <a:pt x="337176" y="1858932"/>
                          </a:lnTo>
                          <a:lnTo>
                            <a:pt x="330192" y="1851629"/>
                          </a:lnTo>
                          <a:lnTo>
                            <a:pt x="323526" y="1844325"/>
                          </a:lnTo>
                          <a:lnTo>
                            <a:pt x="317494" y="1836386"/>
                          </a:lnTo>
                          <a:lnTo>
                            <a:pt x="311780" y="1828447"/>
                          </a:lnTo>
                          <a:lnTo>
                            <a:pt x="306383" y="1819872"/>
                          </a:lnTo>
                          <a:lnTo>
                            <a:pt x="301621" y="1810981"/>
                          </a:lnTo>
                          <a:lnTo>
                            <a:pt x="296860" y="1802089"/>
                          </a:lnTo>
                          <a:lnTo>
                            <a:pt x="292733" y="1792880"/>
                          </a:lnTo>
                          <a:lnTo>
                            <a:pt x="288923" y="1783035"/>
                          </a:lnTo>
                          <a:lnTo>
                            <a:pt x="285431" y="1773508"/>
                          </a:lnTo>
                          <a:lnTo>
                            <a:pt x="282574" y="1763664"/>
                          </a:lnTo>
                          <a:lnTo>
                            <a:pt x="280352" y="1753820"/>
                          </a:lnTo>
                          <a:lnTo>
                            <a:pt x="278447" y="1743340"/>
                          </a:lnTo>
                          <a:lnTo>
                            <a:pt x="277495" y="1733178"/>
                          </a:lnTo>
                          <a:lnTo>
                            <a:pt x="276543" y="1722381"/>
                          </a:lnTo>
                          <a:lnTo>
                            <a:pt x="276225" y="1711584"/>
                          </a:lnTo>
                          <a:lnTo>
                            <a:pt x="278447" y="1693800"/>
                          </a:lnTo>
                          <a:lnTo>
                            <a:pt x="281939" y="1672206"/>
                          </a:lnTo>
                          <a:lnTo>
                            <a:pt x="286701" y="1643943"/>
                          </a:lnTo>
                          <a:lnTo>
                            <a:pt x="292733" y="1609964"/>
                          </a:lnTo>
                          <a:lnTo>
                            <a:pt x="300352" y="1570904"/>
                          </a:lnTo>
                          <a:lnTo>
                            <a:pt x="304478" y="1549945"/>
                          </a:lnTo>
                          <a:lnTo>
                            <a:pt x="309558" y="1527716"/>
                          </a:lnTo>
                          <a:lnTo>
                            <a:pt x="314954" y="1505169"/>
                          </a:lnTo>
                          <a:lnTo>
                            <a:pt x="320669" y="1481669"/>
                          </a:lnTo>
                          <a:lnTo>
                            <a:pt x="327018" y="1457852"/>
                          </a:lnTo>
                          <a:lnTo>
                            <a:pt x="333684" y="1434035"/>
                          </a:lnTo>
                          <a:lnTo>
                            <a:pt x="340986" y="1409265"/>
                          </a:lnTo>
                          <a:lnTo>
                            <a:pt x="348922" y="1384813"/>
                          </a:lnTo>
                          <a:lnTo>
                            <a:pt x="356858" y="1360361"/>
                          </a:lnTo>
                          <a:lnTo>
                            <a:pt x="365747" y="1335909"/>
                          </a:lnTo>
                          <a:lnTo>
                            <a:pt x="374953" y="1311774"/>
                          </a:lnTo>
                          <a:lnTo>
                            <a:pt x="384794" y="1287639"/>
                          </a:lnTo>
                          <a:lnTo>
                            <a:pt x="395270" y="1264457"/>
                          </a:lnTo>
                          <a:lnTo>
                            <a:pt x="405746" y="1241593"/>
                          </a:lnTo>
                          <a:lnTo>
                            <a:pt x="417810" y="1219681"/>
                          </a:lnTo>
                          <a:lnTo>
                            <a:pt x="423524" y="1208884"/>
                          </a:lnTo>
                          <a:lnTo>
                            <a:pt x="429555" y="1198087"/>
                          </a:lnTo>
                          <a:lnTo>
                            <a:pt x="435587" y="1187925"/>
                          </a:lnTo>
                          <a:lnTo>
                            <a:pt x="442254" y="1178081"/>
                          </a:lnTo>
                          <a:lnTo>
                            <a:pt x="448603" y="1168236"/>
                          </a:lnTo>
                          <a:lnTo>
                            <a:pt x="455587" y="1158709"/>
                          </a:lnTo>
                          <a:lnTo>
                            <a:pt x="462571" y="1149500"/>
                          </a:lnTo>
                          <a:lnTo>
                            <a:pt x="469237" y="1140926"/>
                          </a:lnTo>
                          <a:lnTo>
                            <a:pt x="476539" y="1132352"/>
                          </a:lnTo>
                          <a:lnTo>
                            <a:pt x="483840" y="1124095"/>
                          </a:lnTo>
                          <a:lnTo>
                            <a:pt x="507967" y="1098373"/>
                          </a:lnTo>
                          <a:lnTo>
                            <a:pt x="532411" y="1072650"/>
                          </a:lnTo>
                          <a:lnTo>
                            <a:pt x="582568" y="1020253"/>
                          </a:lnTo>
                          <a:lnTo>
                            <a:pt x="607965" y="993578"/>
                          </a:lnTo>
                          <a:lnTo>
                            <a:pt x="632409" y="966267"/>
                          </a:lnTo>
                          <a:lnTo>
                            <a:pt x="656535" y="938957"/>
                          </a:lnTo>
                          <a:lnTo>
                            <a:pt x="668281" y="924667"/>
                          </a:lnTo>
                          <a:lnTo>
                            <a:pt x="679709" y="910376"/>
                          </a:lnTo>
                          <a:lnTo>
                            <a:pt x="691138" y="896404"/>
                          </a:lnTo>
                          <a:lnTo>
                            <a:pt x="702249" y="882113"/>
                          </a:lnTo>
                          <a:lnTo>
                            <a:pt x="713042" y="867823"/>
                          </a:lnTo>
                          <a:lnTo>
                            <a:pt x="723201" y="852898"/>
                          </a:lnTo>
                          <a:lnTo>
                            <a:pt x="733359" y="838290"/>
                          </a:lnTo>
                          <a:lnTo>
                            <a:pt x="742883" y="823365"/>
                          </a:lnTo>
                          <a:lnTo>
                            <a:pt x="752089" y="808122"/>
                          </a:lnTo>
                          <a:lnTo>
                            <a:pt x="760978" y="792561"/>
                          </a:lnTo>
                          <a:lnTo>
                            <a:pt x="768914" y="777318"/>
                          </a:lnTo>
                          <a:lnTo>
                            <a:pt x="776850" y="761758"/>
                          </a:lnTo>
                          <a:lnTo>
                            <a:pt x="783834" y="745562"/>
                          </a:lnTo>
                          <a:lnTo>
                            <a:pt x="790818" y="729684"/>
                          </a:lnTo>
                          <a:lnTo>
                            <a:pt x="796533" y="713488"/>
                          </a:lnTo>
                          <a:lnTo>
                            <a:pt x="802247" y="696975"/>
                          </a:lnTo>
                          <a:lnTo>
                            <a:pt x="806691" y="680462"/>
                          </a:lnTo>
                          <a:lnTo>
                            <a:pt x="810818" y="663631"/>
                          </a:lnTo>
                          <a:lnTo>
                            <a:pt x="816532" y="638544"/>
                          </a:lnTo>
                          <a:lnTo>
                            <a:pt x="822564" y="615679"/>
                          </a:lnTo>
                          <a:lnTo>
                            <a:pt x="828278" y="595038"/>
                          </a:lnTo>
                          <a:lnTo>
                            <a:pt x="834627" y="576619"/>
                          </a:lnTo>
                          <a:lnTo>
                            <a:pt x="837802" y="567728"/>
                          </a:lnTo>
                          <a:lnTo>
                            <a:pt x="840659" y="559789"/>
                          </a:lnTo>
                          <a:lnTo>
                            <a:pt x="844151" y="552167"/>
                          </a:lnTo>
                          <a:lnTo>
                            <a:pt x="847643" y="545181"/>
                          </a:lnTo>
                          <a:lnTo>
                            <a:pt x="851135" y="538194"/>
                          </a:lnTo>
                          <a:lnTo>
                            <a:pt x="854627" y="532161"/>
                          </a:lnTo>
                          <a:lnTo>
                            <a:pt x="858436" y="526127"/>
                          </a:lnTo>
                          <a:lnTo>
                            <a:pt x="862246" y="520729"/>
                          </a:lnTo>
                          <a:lnTo>
                            <a:pt x="866055" y="515648"/>
                          </a:lnTo>
                          <a:lnTo>
                            <a:pt x="869865" y="510567"/>
                          </a:lnTo>
                          <a:lnTo>
                            <a:pt x="873991" y="506438"/>
                          </a:lnTo>
                          <a:lnTo>
                            <a:pt x="878753" y="502310"/>
                          </a:lnTo>
                          <a:lnTo>
                            <a:pt x="882880" y="498817"/>
                          </a:lnTo>
                          <a:lnTo>
                            <a:pt x="887324" y="495324"/>
                          </a:lnTo>
                          <a:lnTo>
                            <a:pt x="892404" y="492466"/>
                          </a:lnTo>
                          <a:lnTo>
                            <a:pt x="897483" y="489607"/>
                          </a:lnTo>
                          <a:lnTo>
                            <a:pt x="902245" y="487067"/>
                          </a:lnTo>
                          <a:lnTo>
                            <a:pt x="907642" y="484844"/>
                          </a:lnTo>
                          <a:lnTo>
                            <a:pt x="913356" y="482939"/>
                          </a:lnTo>
                          <a:lnTo>
                            <a:pt x="919070" y="481033"/>
                          </a:lnTo>
                          <a:lnTo>
                            <a:pt x="925419" y="479446"/>
                          </a:lnTo>
                          <a:lnTo>
                            <a:pt x="931451" y="478175"/>
                          </a:lnTo>
                          <a:lnTo>
                            <a:pt x="944466" y="475952"/>
                          </a:lnTo>
                          <a:lnTo>
                            <a:pt x="944466" y="403231"/>
                          </a:lnTo>
                          <a:lnTo>
                            <a:pt x="944466" y="400055"/>
                          </a:lnTo>
                          <a:lnTo>
                            <a:pt x="945101" y="397515"/>
                          </a:lnTo>
                          <a:lnTo>
                            <a:pt x="945736" y="394657"/>
                          </a:lnTo>
                          <a:lnTo>
                            <a:pt x="946688" y="392116"/>
                          </a:lnTo>
                          <a:lnTo>
                            <a:pt x="947958" y="389576"/>
                          </a:lnTo>
                          <a:lnTo>
                            <a:pt x="949546" y="387035"/>
                          </a:lnTo>
                          <a:lnTo>
                            <a:pt x="950815" y="384812"/>
                          </a:lnTo>
                          <a:lnTo>
                            <a:pt x="952720" y="382907"/>
                          </a:lnTo>
                          <a:lnTo>
                            <a:pt x="955260" y="381001"/>
                          </a:lnTo>
                          <a:lnTo>
                            <a:pt x="957164" y="379414"/>
                          </a:lnTo>
                          <a:lnTo>
                            <a:pt x="959704" y="377826"/>
                          </a:lnTo>
                          <a:lnTo>
                            <a:pt x="961926" y="376873"/>
                          </a:lnTo>
                          <a:lnTo>
                            <a:pt x="964783" y="375603"/>
                          </a:lnTo>
                          <a:lnTo>
                            <a:pt x="967640" y="374968"/>
                          </a:lnTo>
                          <a:lnTo>
                            <a:pt x="970497" y="374650"/>
                          </a:lnTo>
                          <a:close/>
                          <a:moveTo>
                            <a:pt x="806133" y="69850"/>
                          </a:moveTo>
                          <a:lnTo>
                            <a:pt x="790258" y="70168"/>
                          </a:lnTo>
                          <a:lnTo>
                            <a:pt x="774383" y="70485"/>
                          </a:lnTo>
                          <a:lnTo>
                            <a:pt x="758825" y="71120"/>
                          </a:lnTo>
                          <a:lnTo>
                            <a:pt x="743585" y="72390"/>
                          </a:lnTo>
                          <a:lnTo>
                            <a:pt x="728663" y="73660"/>
                          </a:lnTo>
                          <a:lnTo>
                            <a:pt x="713740" y="74930"/>
                          </a:lnTo>
                          <a:lnTo>
                            <a:pt x="699453" y="76835"/>
                          </a:lnTo>
                          <a:lnTo>
                            <a:pt x="685483" y="79058"/>
                          </a:lnTo>
                          <a:lnTo>
                            <a:pt x="671513" y="81280"/>
                          </a:lnTo>
                          <a:lnTo>
                            <a:pt x="657860" y="83820"/>
                          </a:lnTo>
                          <a:lnTo>
                            <a:pt x="644843" y="86678"/>
                          </a:lnTo>
                          <a:lnTo>
                            <a:pt x="631825" y="89535"/>
                          </a:lnTo>
                          <a:lnTo>
                            <a:pt x="618808" y="92710"/>
                          </a:lnTo>
                          <a:lnTo>
                            <a:pt x="606425" y="96203"/>
                          </a:lnTo>
                          <a:lnTo>
                            <a:pt x="594360" y="99695"/>
                          </a:lnTo>
                          <a:lnTo>
                            <a:pt x="582295" y="102870"/>
                          </a:lnTo>
                          <a:lnTo>
                            <a:pt x="570865" y="106680"/>
                          </a:lnTo>
                          <a:lnTo>
                            <a:pt x="559753" y="111125"/>
                          </a:lnTo>
                          <a:lnTo>
                            <a:pt x="538163" y="119380"/>
                          </a:lnTo>
                          <a:lnTo>
                            <a:pt x="517525" y="128270"/>
                          </a:lnTo>
                          <a:lnTo>
                            <a:pt x="497840" y="137478"/>
                          </a:lnTo>
                          <a:lnTo>
                            <a:pt x="479108" y="147003"/>
                          </a:lnTo>
                          <a:lnTo>
                            <a:pt x="461963" y="156845"/>
                          </a:lnTo>
                          <a:lnTo>
                            <a:pt x="445453" y="167005"/>
                          </a:lnTo>
                          <a:lnTo>
                            <a:pt x="430213" y="177165"/>
                          </a:lnTo>
                          <a:lnTo>
                            <a:pt x="415925" y="187008"/>
                          </a:lnTo>
                          <a:lnTo>
                            <a:pt x="402590" y="197168"/>
                          </a:lnTo>
                          <a:lnTo>
                            <a:pt x="390525" y="207010"/>
                          </a:lnTo>
                          <a:lnTo>
                            <a:pt x="379095" y="216853"/>
                          </a:lnTo>
                          <a:lnTo>
                            <a:pt x="368935" y="226060"/>
                          </a:lnTo>
                          <a:lnTo>
                            <a:pt x="359410" y="235268"/>
                          </a:lnTo>
                          <a:lnTo>
                            <a:pt x="351155" y="244158"/>
                          </a:lnTo>
                          <a:lnTo>
                            <a:pt x="343218" y="252095"/>
                          </a:lnTo>
                          <a:lnTo>
                            <a:pt x="336868" y="259398"/>
                          </a:lnTo>
                          <a:lnTo>
                            <a:pt x="331153" y="266383"/>
                          </a:lnTo>
                          <a:lnTo>
                            <a:pt x="322263" y="277813"/>
                          </a:lnTo>
                          <a:lnTo>
                            <a:pt x="316548" y="285433"/>
                          </a:lnTo>
                          <a:lnTo>
                            <a:pt x="314325" y="289243"/>
                          </a:lnTo>
                          <a:lnTo>
                            <a:pt x="312420" y="292735"/>
                          </a:lnTo>
                          <a:lnTo>
                            <a:pt x="310515" y="296545"/>
                          </a:lnTo>
                          <a:lnTo>
                            <a:pt x="309245" y="300355"/>
                          </a:lnTo>
                          <a:lnTo>
                            <a:pt x="308610" y="304483"/>
                          </a:lnTo>
                          <a:lnTo>
                            <a:pt x="308293" y="308293"/>
                          </a:lnTo>
                          <a:lnTo>
                            <a:pt x="307658" y="312738"/>
                          </a:lnTo>
                          <a:lnTo>
                            <a:pt x="308293" y="316548"/>
                          </a:lnTo>
                          <a:lnTo>
                            <a:pt x="308928" y="320358"/>
                          </a:lnTo>
                          <a:lnTo>
                            <a:pt x="310198" y="324168"/>
                          </a:lnTo>
                          <a:lnTo>
                            <a:pt x="311468" y="327978"/>
                          </a:lnTo>
                          <a:lnTo>
                            <a:pt x="313055" y="331788"/>
                          </a:lnTo>
                          <a:lnTo>
                            <a:pt x="315595" y="335280"/>
                          </a:lnTo>
                          <a:lnTo>
                            <a:pt x="317818" y="338138"/>
                          </a:lnTo>
                          <a:lnTo>
                            <a:pt x="320675" y="341313"/>
                          </a:lnTo>
                          <a:lnTo>
                            <a:pt x="323850" y="343853"/>
                          </a:lnTo>
                          <a:lnTo>
                            <a:pt x="327343" y="346393"/>
                          </a:lnTo>
                          <a:lnTo>
                            <a:pt x="331153" y="348615"/>
                          </a:lnTo>
                          <a:lnTo>
                            <a:pt x="334963" y="350203"/>
                          </a:lnTo>
                          <a:lnTo>
                            <a:pt x="338773" y="351155"/>
                          </a:lnTo>
                          <a:lnTo>
                            <a:pt x="342583" y="352108"/>
                          </a:lnTo>
                          <a:lnTo>
                            <a:pt x="346710" y="352743"/>
                          </a:lnTo>
                          <a:lnTo>
                            <a:pt x="350520" y="352743"/>
                          </a:lnTo>
                          <a:lnTo>
                            <a:pt x="354965" y="352425"/>
                          </a:lnTo>
                          <a:lnTo>
                            <a:pt x="358775" y="351790"/>
                          </a:lnTo>
                          <a:lnTo>
                            <a:pt x="362585" y="350520"/>
                          </a:lnTo>
                          <a:lnTo>
                            <a:pt x="366395" y="349250"/>
                          </a:lnTo>
                          <a:lnTo>
                            <a:pt x="369888" y="347345"/>
                          </a:lnTo>
                          <a:lnTo>
                            <a:pt x="373063" y="345123"/>
                          </a:lnTo>
                          <a:lnTo>
                            <a:pt x="376238" y="342900"/>
                          </a:lnTo>
                          <a:lnTo>
                            <a:pt x="379413" y="340043"/>
                          </a:lnTo>
                          <a:lnTo>
                            <a:pt x="381953" y="336868"/>
                          </a:lnTo>
                          <a:lnTo>
                            <a:pt x="384810" y="333375"/>
                          </a:lnTo>
                          <a:lnTo>
                            <a:pt x="384810" y="333693"/>
                          </a:lnTo>
                          <a:lnTo>
                            <a:pt x="385763" y="331470"/>
                          </a:lnTo>
                          <a:lnTo>
                            <a:pt x="389890" y="326073"/>
                          </a:lnTo>
                          <a:lnTo>
                            <a:pt x="396240" y="318453"/>
                          </a:lnTo>
                          <a:lnTo>
                            <a:pt x="404495" y="308928"/>
                          </a:lnTo>
                          <a:lnTo>
                            <a:pt x="415290" y="297180"/>
                          </a:lnTo>
                          <a:lnTo>
                            <a:pt x="421323" y="290830"/>
                          </a:lnTo>
                          <a:lnTo>
                            <a:pt x="428308" y="284163"/>
                          </a:lnTo>
                          <a:lnTo>
                            <a:pt x="435928" y="277495"/>
                          </a:lnTo>
                          <a:lnTo>
                            <a:pt x="444500" y="270510"/>
                          </a:lnTo>
                          <a:lnTo>
                            <a:pt x="453073" y="263208"/>
                          </a:lnTo>
                          <a:lnTo>
                            <a:pt x="462598" y="255905"/>
                          </a:lnTo>
                          <a:lnTo>
                            <a:pt x="472758" y="248603"/>
                          </a:lnTo>
                          <a:lnTo>
                            <a:pt x="483235" y="241618"/>
                          </a:lnTo>
                          <a:lnTo>
                            <a:pt x="495300" y="233680"/>
                          </a:lnTo>
                          <a:lnTo>
                            <a:pt x="507048" y="226695"/>
                          </a:lnTo>
                          <a:lnTo>
                            <a:pt x="520065" y="219393"/>
                          </a:lnTo>
                          <a:lnTo>
                            <a:pt x="533718" y="212408"/>
                          </a:lnTo>
                          <a:lnTo>
                            <a:pt x="548005" y="205423"/>
                          </a:lnTo>
                          <a:lnTo>
                            <a:pt x="563245" y="198755"/>
                          </a:lnTo>
                          <a:lnTo>
                            <a:pt x="579120" y="192405"/>
                          </a:lnTo>
                          <a:lnTo>
                            <a:pt x="595948" y="186373"/>
                          </a:lnTo>
                          <a:lnTo>
                            <a:pt x="613093" y="180658"/>
                          </a:lnTo>
                          <a:lnTo>
                            <a:pt x="631190" y="175260"/>
                          </a:lnTo>
                          <a:lnTo>
                            <a:pt x="650240" y="170180"/>
                          </a:lnTo>
                          <a:lnTo>
                            <a:pt x="669925" y="166053"/>
                          </a:lnTo>
                          <a:lnTo>
                            <a:pt x="690245" y="162243"/>
                          </a:lnTo>
                          <a:lnTo>
                            <a:pt x="712153" y="159385"/>
                          </a:lnTo>
                          <a:lnTo>
                            <a:pt x="734378" y="156528"/>
                          </a:lnTo>
                          <a:lnTo>
                            <a:pt x="757238" y="154623"/>
                          </a:lnTo>
                          <a:lnTo>
                            <a:pt x="781368" y="153353"/>
                          </a:lnTo>
                          <a:lnTo>
                            <a:pt x="806133" y="153035"/>
                          </a:lnTo>
                          <a:lnTo>
                            <a:pt x="1935798" y="153035"/>
                          </a:lnTo>
                          <a:lnTo>
                            <a:pt x="1955165" y="154940"/>
                          </a:lnTo>
                          <a:lnTo>
                            <a:pt x="1972628" y="157163"/>
                          </a:lnTo>
                          <a:lnTo>
                            <a:pt x="1994853" y="160338"/>
                          </a:lnTo>
                          <a:lnTo>
                            <a:pt x="2020888" y="165100"/>
                          </a:lnTo>
                          <a:lnTo>
                            <a:pt x="2049780" y="170815"/>
                          </a:lnTo>
                          <a:lnTo>
                            <a:pt x="2065655" y="173673"/>
                          </a:lnTo>
                          <a:lnTo>
                            <a:pt x="2082165" y="177483"/>
                          </a:lnTo>
                          <a:lnTo>
                            <a:pt x="2098358" y="181928"/>
                          </a:lnTo>
                          <a:lnTo>
                            <a:pt x="2115820" y="186373"/>
                          </a:lnTo>
                          <a:lnTo>
                            <a:pt x="2133600" y="191453"/>
                          </a:lnTo>
                          <a:lnTo>
                            <a:pt x="2151698" y="196850"/>
                          </a:lnTo>
                          <a:lnTo>
                            <a:pt x="2170113" y="202883"/>
                          </a:lnTo>
                          <a:lnTo>
                            <a:pt x="2188210" y="209233"/>
                          </a:lnTo>
                          <a:lnTo>
                            <a:pt x="2206625" y="216218"/>
                          </a:lnTo>
                          <a:lnTo>
                            <a:pt x="2225040" y="223838"/>
                          </a:lnTo>
                          <a:lnTo>
                            <a:pt x="2243455" y="231775"/>
                          </a:lnTo>
                          <a:lnTo>
                            <a:pt x="2261553" y="240348"/>
                          </a:lnTo>
                          <a:lnTo>
                            <a:pt x="2279015" y="249555"/>
                          </a:lnTo>
                          <a:lnTo>
                            <a:pt x="2296160" y="259080"/>
                          </a:lnTo>
                          <a:lnTo>
                            <a:pt x="2312988" y="268923"/>
                          </a:lnTo>
                          <a:lnTo>
                            <a:pt x="2329498" y="279718"/>
                          </a:lnTo>
                          <a:lnTo>
                            <a:pt x="2344738" y="291148"/>
                          </a:lnTo>
                          <a:lnTo>
                            <a:pt x="2352358" y="296863"/>
                          </a:lnTo>
                          <a:lnTo>
                            <a:pt x="2359978" y="303213"/>
                          </a:lnTo>
                          <a:lnTo>
                            <a:pt x="2366963" y="309245"/>
                          </a:lnTo>
                          <a:lnTo>
                            <a:pt x="2374265" y="315278"/>
                          </a:lnTo>
                          <a:lnTo>
                            <a:pt x="2380933" y="321945"/>
                          </a:lnTo>
                          <a:lnTo>
                            <a:pt x="2387283" y="328295"/>
                          </a:lnTo>
                          <a:lnTo>
                            <a:pt x="2390458" y="331470"/>
                          </a:lnTo>
                          <a:lnTo>
                            <a:pt x="2393633" y="333693"/>
                          </a:lnTo>
                          <a:lnTo>
                            <a:pt x="2397125" y="335915"/>
                          </a:lnTo>
                          <a:lnTo>
                            <a:pt x="2400935" y="337820"/>
                          </a:lnTo>
                          <a:lnTo>
                            <a:pt x="2404745" y="339090"/>
                          </a:lnTo>
                          <a:lnTo>
                            <a:pt x="2408555" y="340043"/>
                          </a:lnTo>
                          <a:lnTo>
                            <a:pt x="2412683" y="340995"/>
                          </a:lnTo>
                          <a:lnTo>
                            <a:pt x="2416810" y="340995"/>
                          </a:lnTo>
                          <a:lnTo>
                            <a:pt x="2420620" y="340995"/>
                          </a:lnTo>
                          <a:lnTo>
                            <a:pt x="2424748" y="340043"/>
                          </a:lnTo>
                          <a:lnTo>
                            <a:pt x="2428558" y="339408"/>
                          </a:lnTo>
                          <a:lnTo>
                            <a:pt x="2432368" y="338138"/>
                          </a:lnTo>
                          <a:lnTo>
                            <a:pt x="2435860" y="336233"/>
                          </a:lnTo>
                          <a:lnTo>
                            <a:pt x="2439670" y="334328"/>
                          </a:lnTo>
                          <a:lnTo>
                            <a:pt x="2443163" y="332105"/>
                          </a:lnTo>
                          <a:lnTo>
                            <a:pt x="2446338" y="328930"/>
                          </a:lnTo>
                          <a:lnTo>
                            <a:pt x="2449195" y="326073"/>
                          </a:lnTo>
                          <a:lnTo>
                            <a:pt x="2451418" y="322898"/>
                          </a:lnTo>
                          <a:lnTo>
                            <a:pt x="2453958" y="319088"/>
                          </a:lnTo>
                          <a:lnTo>
                            <a:pt x="2455228" y="315595"/>
                          </a:lnTo>
                          <a:lnTo>
                            <a:pt x="2456815" y="311785"/>
                          </a:lnTo>
                          <a:lnTo>
                            <a:pt x="2458085" y="307975"/>
                          </a:lnTo>
                          <a:lnTo>
                            <a:pt x="2458403" y="303848"/>
                          </a:lnTo>
                          <a:lnTo>
                            <a:pt x="2458720" y="300038"/>
                          </a:lnTo>
                          <a:lnTo>
                            <a:pt x="2458720" y="296228"/>
                          </a:lnTo>
                          <a:lnTo>
                            <a:pt x="2458085" y="292100"/>
                          </a:lnTo>
                          <a:lnTo>
                            <a:pt x="2457450" y="288290"/>
                          </a:lnTo>
                          <a:lnTo>
                            <a:pt x="2456180" y="284163"/>
                          </a:lnTo>
                          <a:lnTo>
                            <a:pt x="2454275" y="280353"/>
                          </a:lnTo>
                          <a:lnTo>
                            <a:pt x="2452370" y="277178"/>
                          </a:lnTo>
                          <a:lnTo>
                            <a:pt x="2449513" y="273685"/>
                          </a:lnTo>
                          <a:lnTo>
                            <a:pt x="2446973" y="270510"/>
                          </a:lnTo>
                          <a:lnTo>
                            <a:pt x="2438400" y="262255"/>
                          </a:lnTo>
                          <a:lnTo>
                            <a:pt x="2429828" y="253683"/>
                          </a:lnTo>
                          <a:lnTo>
                            <a:pt x="2420938" y="245745"/>
                          </a:lnTo>
                          <a:lnTo>
                            <a:pt x="2411730" y="238125"/>
                          </a:lnTo>
                          <a:lnTo>
                            <a:pt x="2402523" y="230823"/>
                          </a:lnTo>
                          <a:lnTo>
                            <a:pt x="2393315" y="223520"/>
                          </a:lnTo>
                          <a:lnTo>
                            <a:pt x="2383790" y="216535"/>
                          </a:lnTo>
                          <a:lnTo>
                            <a:pt x="2373948" y="209868"/>
                          </a:lnTo>
                          <a:lnTo>
                            <a:pt x="2364423" y="203200"/>
                          </a:lnTo>
                          <a:lnTo>
                            <a:pt x="2354263" y="196850"/>
                          </a:lnTo>
                          <a:lnTo>
                            <a:pt x="2334260" y="184785"/>
                          </a:lnTo>
                          <a:lnTo>
                            <a:pt x="2313305" y="173673"/>
                          </a:lnTo>
                          <a:lnTo>
                            <a:pt x="2292668" y="163513"/>
                          </a:lnTo>
                          <a:lnTo>
                            <a:pt x="2277110" y="155893"/>
                          </a:lnTo>
                          <a:lnTo>
                            <a:pt x="2261553" y="148908"/>
                          </a:lnTo>
                          <a:lnTo>
                            <a:pt x="2245678" y="142558"/>
                          </a:lnTo>
                          <a:lnTo>
                            <a:pt x="2230120" y="136208"/>
                          </a:lnTo>
                          <a:lnTo>
                            <a:pt x="2213928" y="130493"/>
                          </a:lnTo>
                          <a:lnTo>
                            <a:pt x="2198688" y="124778"/>
                          </a:lnTo>
                          <a:lnTo>
                            <a:pt x="2183130" y="119698"/>
                          </a:lnTo>
                          <a:lnTo>
                            <a:pt x="2167573" y="114935"/>
                          </a:lnTo>
                          <a:lnTo>
                            <a:pt x="2152650" y="110173"/>
                          </a:lnTo>
                          <a:lnTo>
                            <a:pt x="2137728" y="106045"/>
                          </a:lnTo>
                          <a:lnTo>
                            <a:pt x="2108835" y="98743"/>
                          </a:lnTo>
                          <a:lnTo>
                            <a:pt x="2081213" y="92393"/>
                          </a:lnTo>
                          <a:lnTo>
                            <a:pt x="2055178" y="86995"/>
                          </a:lnTo>
                          <a:lnTo>
                            <a:pt x="2031048" y="82233"/>
                          </a:lnTo>
                          <a:lnTo>
                            <a:pt x="2008823" y="78423"/>
                          </a:lnTo>
                          <a:lnTo>
                            <a:pt x="1989773" y="75565"/>
                          </a:lnTo>
                          <a:lnTo>
                            <a:pt x="1972945" y="73660"/>
                          </a:lnTo>
                          <a:lnTo>
                            <a:pt x="1949133" y="70803"/>
                          </a:lnTo>
                          <a:lnTo>
                            <a:pt x="1940560" y="70168"/>
                          </a:lnTo>
                          <a:lnTo>
                            <a:pt x="1937385" y="69850"/>
                          </a:lnTo>
                          <a:lnTo>
                            <a:pt x="806133" y="69850"/>
                          </a:lnTo>
                          <a:close/>
                          <a:moveTo>
                            <a:pt x="874713" y="0"/>
                          </a:moveTo>
                          <a:lnTo>
                            <a:pt x="1878013" y="0"/>
                          </a:lnTo>
                          <a:lnTo>
                            <a:pt x="1902143" y="635"/>
                          </a:lnTo>
                          <a:lnTo>
                            <a:pt x="1926273" y="1270"/>
                          </a:lnTo>
                          <a:lnTo>
                            <a:pt x="1949768" y="1905"/>
                          </a:lnTo>
                          <a:lnTo>
                            <a:pt x="1972945" y="3175"/>
                          </a:lnTo>
                          <a:lnTo>
                            <a:pt x="1995805" y="5080"/>
                          </a:lnTo>
                          <a:lnTo>
                            <a:pt x="2018665" y="6985"/>
                          </a:lnTo>
                          <a:lnTo>
                            <a:pt x="2040573" y="8890"/>
                          </a:lnTo>
                          <a:lnTo>
                            <a:pt x="2062798" y="11430"/>
                          </a:lnTo>
                          <a:lnTo>
                            <a:pt x="2084388" y="14288"/>
                          </a:lnTo>
                          <a:lnTo>
                            <a:pt x="2105660" y="17780"/>
                          </a:lnTo>
                          <a:lnTo>
                            <a:pt x="2126933" y="21273"/>
                          </a:lnTo>
                          <a:lnTo>
                            <a:pt x="2147570" y="25083"/>
                          </a:lnTo>
                          <a:lnTo>
                            <a:pt x="2167573" y="28893"/>
                          </a:lnTo>
                          <a:lnTo>
                            <a:pt x="2187575" y="33020"/>
                          </a:lnTo>
                          <a:lnTo>
                            <a:pt x="2207260" y="37465"/>
                          </a:lnTo>
                          <a:lnTo>
                            <a:pt x="2226628" y="42545"/>
                          </a:lnTo>
                          <a:lnTo>
                            <a:pt x="2245360" y="47943"/>
                          </a:lnTo>
                          <a:lnTo>
                            <a:pt x="2264093" y="53340"/>
                          </a:lnTo>
                          <a:lnTo>
                            <a:pt x="2282508" y="59055"/>
                          </a:lnTo>
                          <a:lnTo>
                            <a:pt x="2300605" y="64770"/>
                          </a:lnTo>
                          <a:lnTo>
                            <a:pt x="2318068" y="71120"/>
                          </a:lnTo>
                          <a:lnTo>
                            <a:pt x="2335213" y="77470"/>
                          </a:lnTo>
                          <a:lnTo>
                            <a:pt x="2352040" y="84138"/>
                          </a:lnTo>
                          <a:lnTo>
                            <a:pt x="2368868" y="91123"/>
                          </a:lnTo>
                          <a:lnTo>
                            <a:pt x="2385060" y="98425"/>
                          </a:lnTo>
                          <a:lnTo>
                            <a:pt x="2400935" y="105728"/>
                          </a:lnTo>
                          <a:lnTo>
                            <a:pt x="2416493" y="113665"/>
                          </a:lnTo>
                          <a:lnTo>
                            <a:pt x="2431733" y="121285"/>
                          </a:lnTo>
                          <a:lnTo>
                            <a:pt x="2446655" y="129540"/>
                          </a:lnTo>
                          <a:lnTo>
                            <a:pt x="2461260" y="137795"/>
                          </a:lnTo>
                          <a:lnTo>
                            <a:pt x="2475230" y="146685"/>
                          </a:lnTo>
                          <a:lnTo>
                            <a:pt x="2489200" y="155258"/>
                          </a:lnTo>
                          <a:lnTo>
                            <a:pt x="2502535" y="164148"/>
                          </a:lnTo>
                          <a:lnTo>
                            <a:pt x="2515553" y="173355"/>
                          </a:lnTo>
                          <a:lnTo>
                            <a:pt x="2527935" y="182880"/>
                          </a:lnTo>
                          <a:lnTo>
                            <a:pt x="2540635" y="192405"/>
                          </a:lnTo>
                          <a:lnTo>
                            <a:pt x="2552700" y="201930"/>
                          </a:lnTo>
                          <a:lnTo>
                            <a:pt x="2564130" y="212090"/>
                          </a:lnTo>
                          <a:lnTo>
                            <a:pt x="2575560" y="222250"/>
                          </a:lnTo>
                          <a:lnTo>
                            <a:pt x="2586355" y="232728"/>
                          </a:lnTo>
                          <a:lnTo>
                            <a:pt x="2596833" y="242888"/>
                          </a:lnTo>
                          <a:lnTo>
                            <a:pt x="2607310" y="253683"/>
                          </a:lnTo>
                          <a:lnTo>
                            <a:pt x="2616835" y="264478"/>
                          </a:lnTo>
                          <a:lnTo>
                            <a:pt x="2626360" y="275590"/>
                          </a:lnTo>
                          <a:lnTo>
                            <a:pt x="2635568" y="286703"/>
                          </a:lnTo>
                          <a:lnTo>
                            <a:pt x="2644458" y="298133"/>
                          </a:lnTo>
                          <a:lnTo>
                            <a:pt x="2652395" y="309563"/>
                          </a:lnTo>
                          <a:lnTo>
                            <a:pt x="2660333" y="320993"/>
                          </a:lnTo>
                          <a:lnTo>
                            <a:pt x="2667953" y="332740"/>
                          </a:lnTo>
                          <a:lnTo>
                            <a:pt x="2675255" y="344805"/>
                          </a:lnTo>
                          <a:lnTo>
                            <a:pt x="2682240" y="356870"/>
                          </a:lnTo>
                          <a:lnTo>
                            <a:pt x="2688590" y="368935"/>
                          </a:lnTo>
                          <a:lnTo>
                            <a:pt x="2694623" y="381318"/>
                          </a:lnTo>
                          <a:lnTo>
                            <a:pt x="2700338" y="393700"/>
                          </a:lnTo>
                          <a:lnTo>
                            <a:pt x="2705418" y="406400"/>
                          </a:lnTo>
                          <a:lnTo>
                            <a:pt x="2710498" y="419100"/>
                          </a:lnTo>
                          <a:lnTo>
                            <a:pt x="2715260" y="431483"/>
                          </a:lnTo>
                          <a:lnTo>
                            <a:pt x="2719388" y="444500"/>
                          </a:lnTo>
                          <a:lnTo>
                            <a:pt x="2723198" y="457518"/>
                          </a:lnTo>
                          <a:lnTo>
                            <a:pt x="2726690" y="470535"/>
                          </a:lnTo>
                          <a:lnTo>
                            <a:pt x="2729230" y="483553"/>
                          </a:lnTo>
                          <a:lnTo>
                            <a:pt x="2732088" y="496888"/>
                          </a:lnTo>
                          <a:lnTo>
                            <a:pt x="2734310" y="509905"/>
                          </a:lnTo>
                          <a:lnTo>
                            <a:pt x="2736215" y="523240"/>
                          </a:lnTo>
                          <a:lnTo>
                            <a:pt x="2736850" y="533400"/>
                          </a:lnTo>
                          <a:lnTo>
                            <a:pt x="2054860" y="530543"/>
                          </a:lnTo>
                          <a:lnTo>
                            <a:pt x="2052955" y="516890"/>
                          </a:lnTo>
                          <a:lnTo>
                            <a:pt x="2051368" y="505460"/>
                          </a:lnTo>
                          <a:lnTo>
                            <a:pt x="2048828" y="494030"/>
                          </a:lnTo>
                          <a:lnTo>
                            <a:pt x="2045970" y="482918"/>
                          </a:lnTo>
                          <a:lnTo>
                            <a:pt x="2042160" y="471805"/>
                          </a:lnTo>
                          <a:lnTo>
                            <a:pt x="2038033" y="460693"/>
                          </a:lnTo>
                          <a:lnTo>
                            <a:pt x="2033588" y="450215"/>
                          </a:lnTo>
                          <a:lnTo>
                            <a:pt x="2028190" y="439738"/>
                          </a:lnTo>
                          <a:lnTo>
                            <a:pt x="2021840" y="429578"/>
                          </a:lnTo>
                          <a:lnTo>
                            <a:pt x="2015808" y="419735"/>
                          </a:lnTo>
                          <a:lnTo>
                            <a:pt x="2008823" y="409893"/>
                          </a:lnTo>
                          <a:lnTo>
                            <a:pt x="2001203" y="400685"/>
                          </a:lnTo>
                          <a:lnTo>
                            <a:pt x="1993583" y="391478"/>
                          </a:lnTo>
                          <a:lnTo>
                            <a:pt x="1985328" y="382588"/>
                          </a:lnTo>
                          <a:lnTo>
                            <a:pt x="1976755" y="373698"/>
                          </a:lnTo>
                          <a:lnTo>
                            <a:pt x="1967548" y="365760"/>
                          </a:lnTo>
                          <a:lnTo>
                            <a:pt x="1958023" y="358140"/>
                          </a:lnTo>
                          <a:lnTo>
                            <a:pt x="1948180" y="350520"/>
                          </a:lnTo>
                          <a:lnTo>
                            <a:pt x="1937703" y="343218"/>
                          </a:lnTo>
                          <a:lnTo>
                            <a:pt x="1927543" y="336868"/>
                          </a:lnTo>
                          <a:lnTo>
                            <a:pt x="1916430" y="330518"/>
                          </a:lnTo>
                          <a:lnTo>
                            <a:pt x="1905318" y="324485"/>
                          </a:lnTo>
                          <a:lnTo>
                            <a:pt x="1893888" y="319088"/>
                          </a:lnTo>
                          <a:lnTo>
                            <a:pt x="1882458" y="314008"/>
                          </a:lnTo>
                          <a:lnTo>
                            <a:pt x="1870075" y="309563"/>
                          </a:lnTo>
                          <a:lnTo>
                            <a:pt x="1857693" y="305435"/>
                          </a:lnTo>
                          <a:lnTo>
                            <a:pt x="1845628" y="301943"/>
                          </a:lnTo>
                          <a:lnTo>
                            <a:pt x="1832928" y="298768"/>
                          </a:lnTo>
                          <a:lnTo>
                            <a:pt x="1820228" y="296228"/>
                          </a:lnTo>
                          <a:lnTo>
                            <a:pt x="1807210" y="294323"/>
                          </a:lnTo>
                          <a:lnTo>
                            <a:pt x="1794193" y="292735"/>
                          </a:lnTo>
                          <a:lnTo>
                            <a:pt x="1781493" y="292100"/>
                          </a:lnTo>
                          <a:lnTo>
                            <a:pt x="1767840" y="291465"/>
                          </a:lnTo>
                          <a:lnTo>
                            <a:pt x="984885" y="291465"/>
                          </a:lnTo>
                          <a:lnTo>
                            <a:pt x="971868" y="292100"/>
                          </a:lnTo>
                          <a:lnTo>
                            <a:pt x="958533" y="292735"/>
                          </a:lnTo>
                          <a:lnTo>
                            <a:pt x="945515" y="294323"/>
                          </a:lnTo>
                          <a:lnTo>
                            <a:pt x="932815" y="296228"/>
                          </a:lnTo>
                          <a:lnTo>
                            <a:pt x="919798" y="298768"/>
                          </a:lnTo>
                          <a:lnTo>
                            <a:pt x="907098" y="301943"/>
                          </a:lnTo>
                          <a:lnTo>
                            <a:pt x="895033" y="305435"/>
                          </a:lnTo>
                          <a:lnTo>
                            <a:pt x="882650" y="309563"/>
                          </a:lnTo>
                          <a:lnTo>
                            <a:pt x="870903" y="314008"/>
                          </a:lnTo>
                          <a:lnTo>
                            <a:pt x="859155" y="319088"/>
                          </a:lnTo>
                          <a:lnTo>
                            <a:pt x="847408" y="324485"/>
                          </a:lnTo>
                          <a:lnTo>
                            <a:pt x="836613" y="330518"/>
                          </a:lnTo>
                          <a:lnTo>
                            <a:pt x="825818" y="336868"/>
                          </a:lnTo>
                          <a:lnTo>
                            <a:pt x="815023" y="343218"/>
                          </a:lnTo>
                          <a:lnTo>
                            <a:pt x="804863" y="350520"/>
                          </a:lnTo>
                          <a:lnTo>
                            <a:pt x="795020" y="358140"/>
                          </a:lnTo>
                          <a:lnTo>
                            <a:pt x="785495" y="365760"/>
                          </a:lnTo>
                          <a:lnTo>
                            <a:pt x="776288" y="373698"/>
                          </a:lnTo>
                          <a:lnTo>
                            <a:pt x="767715" y="382588"/>
                          </a:lnTo>
                          <a:lnTo>
                            <a:pt x="759460" y="391478"/>
                          </a:lnTo>
                          <a:lnTo>
                            <a:pt x="751523" y="400685"/>
                          </a:lnTo>
                          <a:lnTo>
                            <a:pt x="744220" y="409893"/>
                          </a:lnTo>
                          <a:lnTo>
                            <a:pt x="737235" y="419735"/>
                          </a:lnTo>
                          <a:lnTo>
                            <a:pt x="730885" y="429578"/>
                          </a:lnTo>
                          <a:lnTo>
                            <a:pt x="725170" y="439738"/>
                          </a:lnTo>
                          <a:lnTo>
                            <a:pt x="719773" y="450215"/>
                          </a:lnTo>
                          <a:lnTo>
                            <a:pt x="714693" y="460693"/>
                          </a:lnTo>
                          <a:lnTo>
                            <a:pt x="710565" y="471805"/>
                          </a:lnTo>
                          <a:lnTo>
                            <a:pt x="707073" y="482918"/>
                          </a:lnTo>
                          <a:lnTo>
                            <a:pt x="704215" y="494030"/>
                          </a:lnTo>
                          <a:lnTo>
                            <a:pt x="701675" y="505460"/>
                          </a:lnTo>
                          <a:lnTo>
                            <a:pt x="699770" y="516890"/>
                          </a:lnTo>
                          <a:lnTo>
                            <a:pt x="698500" y="530543"/>
                          </a:lnTo>
                          <a:lnTo>
                            <a:pt x="15875" y="533400"/>
                          </a:lnTo>
                          <a:lnTo>
                            <a:pt x="17145" y="523240"/>
                          </a:lnTo>
                          <a:lnTo>
                            <a:pt x="18733" y="509905"/>
                          </a:lnTo>
                          <a:lnTo>
                            <a:pt x="20955" y="496888"/>
                          </a:lnTo>
                          <a:lnTo>
                            <a:pt x="23495" y="483553"/>
                          </a:lnTo>
                          <a:lnTo>
                            <a:pt x="26670" y="470535"/>
                          </a:lnTo>
                          <a:lnTo>
                            <a:pt x="30163" y="457518"/>
                          </a:lnTo>
                          <a:lnTo>
                            <a:pt x="33973" y="444500"/>
                          </a:lnTo>
                          <a:lnTo>
                            <a:pt x="37783" y="431483"/>
                          </a:lnTo>
                          <a:lnTo>
                            <a:pt x="42228" y="419100"/>
                          </a:lnTo>
                          <a:lnTo>
                            <a:pt x="47308" y="406400"/>
                          </a:lnTo>
                          <a:lnTo>
                            <a:pt x="52705" y="393700"/>
                          </a:lnTo>
                          <a:lnTo>
                            <a:pt x="58420" y="381318"/>
                          </a:lnTo>
                          <a:lnTo>
                            <a:pt x="64453" y="368935"/>
                          </a:lnTo>
                          <a:lnTo>
                            <a:pt x="71120" y="356870"/>
                          </a:lnTo>
                          <a:lnTo>
                            <a:pt x="77788" y="344805"/>
                          </a:lnTo>
                          <a:lnTo>
                            <a:pt x="84773" y="332740"/>
                          </a:lnTo>
                          <a:lnTo>
                            <a:pt x="92393" y="320993"/>
                          </a:lnTo>
                          <a:lnTo>
                            <a:pt x="100330" y="309563"/>
                          </a:lnTo>
                          <a:lnTo>
                            <a:pt x="108903" y="298133"/>
                          </a:lnTo>
                          <a:lnTo>
                            <a:pt x="117793" y="286703"/>
                          </a:lnTo>
                          <a:lnTo>
                            <a:pt x="126365" y="275590"/>
                          </a:lnTo>
                          <a:lnTo>
                            <a:pt x="135890" y="264478"/>
                          </a:lnTo>
                          <a:lnTo>
                            <a:pt x="146050" y="253683"/>
                          </a:lnTo>
                          <a:lnTo>
                            <a:pt x="155893" y="242888"/>
                          </a:lnTo>
                          <a:lnTo>
                            <a:pt x="166688" y="232728"/>
                          </a:lnTo>
                          <a:lnTo>
                            <a:pt x="177483" y="222250"/>
                          </a:lnTo>
                          <a:lnTo>
                            <a:pt x="188913" y="212090"/>
                          </a:lnTo>
                          <a:lnTo>
                            <a:pt x="200343" y="201930"/>
                          </a:lnTo>
                          <a:lnTo>
                            <a:pt x="212408" y="192405"/>
                          </a:lnTo>
                          <a:lnTo>
                            <a:pt x="224790" y="182880"/>
                          </a:lnTo>
                          <a:lnTo>
                            <a:pt x="237490" y="173355"/>
                          </a:lnTo>
                          <a:lnTo>
                            <a:pt x="250508" y="164148"/>
                          </a:lnTo>
                          <a:lnTo>
                            <a:pt x="264160" y="155258"/>
                          </a:lnTo>
                          <a:lnTo>
                            <a:pt x="277813" y="146685"/>
                          </a:lnTo>
                          <a:lnTo>
                            <a:pt x="292100" y="137795"/>
                          </a:lnTo>
                          <a:lnTo>
                            <a:pt x="306705" y="129540"/>
                          </a:lnTo>
                          <a:lnTo>
                            <a:pt x="321310" y="121285"/>
                          </a:lnTo>
                          <a:lnTo>
                            <a:pt x="336550" y="113665"/>
                          </a:lnTo>
                          <a:lnTo>
                            <a:pt x="352108" y="105728"/>
                          </a:lnTo>
                          <a:lnTo>
                            <a:pt x="367983" y="98425"/>
                          </a:lnTo>
                          <a:lnTo>
                            <a:pt x="384175" y="91123"/>
                          </a:lnTo>
                          <a:lnTo>
                            <a:pt x="400685" y="84138"/>
                          </a:lnTo>
                          <a:lnTo>
                            <a:pt x="417513" y="77470"/>
                          </a:lnTo>
                          <a:lnTo>
                            <a:pt x="434658" y="71120"/>
                          </a:lnTo>
                          <a:lnTo>
                            <a:pt x="452755" y="64770"/>
                          </a:lnTo>
                          <a:lnTo>
                            <a:pt x="470218" y="59055"/>
                          </a:lnTo>
                          <a:lnTo>
                            <a:pt x="488633" y="53340"/>
                          </a:lnTo>
                          <a:lnTo>
                            <a:pt x="507365" y="47943"/>
                          </a:lnTo>
                          <a:lnTo>
                            <a:pt x="526733" y="42545"/>
                          </a:lnTo>
                          <a:lnTo>
                            <a:pt x="545783" y="37465"/>
                          </a:lnTo>
                          <a:lnTo>
                            <a:pt x="565150" y="33020"/>
                          </a:lnTo>
                          <a:lnTo>
                            <a:pt x="585470" y="28893"/>
                          </a:lnTo>
                          <a:lnTo>
                            <a:pt x="605790" y="25083"/>
                          </a:lnTo>
                          <a:lnTo>
                            <a:pt x="626428" y="21273"/>
                          </a:lnTo>
                          <a:lnTo>
                            <a:pt x="647065" y="17780"/>
                          </a:lnTo>
                          <a:lnTo>
                            <a:pt x="668655" y="14288"/>
                          </a:lnTo>
                          <a:lnTo>
                            <a:pt x="690245" y="11430"/>
                          </a:lnTo>
                          <a:lnTo>
                            <a:pt x="712153" y="8890"/>
                          </a:lnTo>
                          <a:lnTo>
                            <a:pt x="734378" y="6985"/>
                          </a:lnTo>
                          <a:lnTo>
                            <a:pt x="756920" y="5080"/>
                          </a:lnTo>
                          <a:lnTo>
                            <a:pt x="779780" y="3175"/>
                          </a:lnTo>
                          <a:lnTo>
                            <a:pt x="803275" y="1905"/>
                          </a:lnTo>
                          <a:lnTo>
                            <a:pt x="826770" y="1270"/>
                          </a:lnTo>
                          <a:lnTo>
                            <a:pt x="850583" y="635"/>
                          </a:lnTo>
                          <a:lnTo>
                            <a:pt x="874713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 sz="1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0872411" y="5594528"/>
                      <a:ext cx="1340537" cy="3077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1-713-787-6622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7711905" y="5584857"/>
                    <a:ext cx="6234707" cy="307774"/>
                    <a:chOff x="7766497" y="5584857"/>
                    <a:chExt cx="6234707" cy="307774"/>
                  </a:xfrm>
                </p:grpSpPr>
                <p:sp>
                  <p:nvSpPr>
                    <p:cNvPr id="26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7766497" y="5605393"/>
                      <a:ext cx="231092" cy="266133"/>
                    </a:xfrm>
                    <a:custGeom>
                      <a:avLst/>
                      <a:gdLst>
                        <a:gd name="T0" fmla="*/ 313743 w 5280"/>
                        <a:gd name="T1" fmla="*/ 608072 h 6084"/>
                        <a:gd name="T2" fmla="*/ 338166 w 5280"/>
                        <a:gd name="T3" fmla="*/ 613708 h 6084"/>
                        <a:gd name="T4" fmla="*/ 359771 w 5280"/>
                        <a:gd name="T5" fmla="*/ 624980 h 6084"/>
                        <a:gd name="T6" fmla="*/ 378245 w 5280"/>
                        <a:gd name="T7" fmla="*/ 640636 h 6084"/>
                        <a:gd name="T8" fmla="*/ 392022 w 5280"/>
                        <a:gd name="T9" fmla="*/ 660676 h 6084"/>
                        <a:gd name="T10" fmla="*/ 401102 w 5280"/>
                        <a:gd name="T11" fmla="*/ 683220 h 6084"/>
                        <a:gd name="T12" fmla="*/ 404233 w 5280"/>
                        <a:gd name="T13" fmla="*/ 708582 h 6084"/>
                        <a:gd name="T14" fmla="*/ 403294 w 5280"/>
                        <a:gd name="T15" fmla="*/ 1819206 h 6084"/>
                        <a:gd name="T16" fmla="*/ 396405 w 5280"/>
                        <a:gd name="T17" fmla="*/ 1843316 h 6084"/>
                        <a:gd name="T18" fmla="*/ 384507 w 5280"/>
                        <a:gd name="T19" fmla="*/ 1864295 h 6084"/>
                        <a:gd name="T20" fmla="*/ 367599 w 5280"/>
                        <a:gd name="T21" fmla="*/ 1881829 h 6084"/>
                        <a:gd name="T22" fmla="*/ 347246 w 5280"/>
                        <a:gd name="T23" fmla="*/ 1894980 h 6084"/>
                        <a:gd name="T24" fmla="*/ 323762 w 5280"/>
                        <a:gd name="T25" fmla="*/ 1902808 h 6084"/>
                        <a:gd name="T26" fmla="*/ 101450 w 5280"/>
                        <a:gd name="T27" fmla="*/ 1905000 h 6084"/>
                        <a:gd name="T28" fmla="*/ 81097 w 5280"/>
                        <a:gd name="T29" fmla="*/ 1902808 h 6084"/>
                        <a:gd name="T30" fmla="*/ 57613 w 5280"/>
                        <a:gd name="T31" fmla="*/ 1894980 h 6084"/>
                        <a:gd name="T32" fmla="*/ 37261 w 5280"/>
                        <a:gd name="T33" fmla="*/ 1881829 h 6084"/>
                        <a:gd name="T34" fmla="*/ 20353 w 5280"/>
                        <a:gd name="T35" fmla="*/ 1864295 h 6084"/>
                        <a:gd name="T36" fmla="*/ 8141 w 5280"/>
                        <a:gd name="T37" fmla="*/ 1843316 h 6084"/>
                        <a:gd name="T38" fmla="*/ 1566 w 5280"/>
                        <a:gd name="T39" fmla="*/ 1819206 h 6084"/>
                        <a:gd name="T40" fmla="*/ 0 w 5280"/>
                        <a:gd name="T41" fmla="*/ 708582 h 6084"/>
                        <a:gd name="T42" fmla="*/ 3444 w 5280"/>
                        <a:gd name="T43" fmla="*/ 683220 h 6084"/>
                        <a:gd name="T44" fmla="*/ 12212 w 5280"/>
                        <a:gd name="T45" fmla="*/ 660676 h 6084"/>
                        <a:gd name="T46" fmla="*/ 26615 w 5280"/>
                        <a:gd name="T47" fmla="*/ 640636 h 6084"/>
                        <a:gd name="T48" fmla="*/ 44776 w 5280"/>
                        <a:gd name="T49" fmla="*/ 624980 h 6084"/>
                        <a:gd name="T50" fmla="*/ 66381 w 5280"/>
                        <a:gd name="T51" fmla="*/ 613708 h 6084"/>
                        <a:gd name="T52" fmla="*/ 90804 w 5280"/>
                        <a:gd name="T53" fmla="*/ 608072 h 6084"/>
                        <a:gd name="T54" fmla="*/ 599618 w 5280"/>
                        <a:gd name="T55" fmla="*/ 700754 h 6084"/>
                        <a:gd name="T56" fmla="*/ 1307574 w 5280"/>
                        <a:gd name="T57" fmla="*/ 0 h 6084"/>
                        <a:gd name="T58" fmla="*/ 1558694 w 5280"/>
                        <a:gd name="T59" fmla="*/ 700754 h 6084"/>
                        <a:gd name="T60" fmla="*/ 472806 w 5280"/>
                        <a:gd name="T61" fmla="*/ 700754 h 6084"/>
                        <a:gd name="T62" fmla="*/ 664120 w 5280"/>
                        <a:gd name="T63" fmla="*/ 830071 h 6084"/>
                        <a:gd name="T64" fmla="*/ 1242446 w 5280"/>
                        <a:gd name="T65" fmla="*/ 1609731 h 6084"/>
                        <a:gd name="T66" fmla="*/ 1021386 w 5280"/>
                        <a:gd name="T67" fmla="*/ 1698343 h 6084"/>
                        <a:gd name="T68" fmla="*/ 664120 w 5280"/>
                        <a:gd name="T69" fmla="*/ 1698343 h 6084"/>
                        <a:gd name="T70" fmla="*/ 1098726 w 5280"/>
                        <a:gd name="T71" fmla="*/ 1472899 h 6084"/>
                        <a:gd name="T72" fmla="*/ 1098726 w 5280"/>
                        <a:gd name="T73" fmla="*/ 1472899 h 6084"/>
                        <a:gd name="T74" fmla="*/ 877665 w 5280"/>
                        <a:gd name="T75" fmla="*/ 1472899 h 6084"/>
                        <a:gd name="T76" fmla="*/ 808154 w 5280"/>
                        <a:gd name="T77" fmla="*/ 1472899 h 6084"/>
                        <a:gd name="T78" fmla="*/ 1242446 w 5280"/>
                        <a:gd name="T79" fmla="*/ 1421235 h 6084"/>
                        <a:gd name="T80" fmla="*/ 877665 w 5280"/>
                        <a:gd name="T81" fmla="*/ 1421235 h 6084"/>
                        <a:gd name="T82" fmla="*/ 664120 w 5280"/>
                        <a:gd name="T83" fmla="*/ 1332623 h 6084"/>
                        <a:gd name="T84" fmla="*/ 664120 w 5280"/>
                        <a:gd name="T85" fmla="*/ 1332623 h 6084"/>
                        <a:gd name="T86" fmla="*/ 1098726 w 5280"/>
                        <a:gd name="T87" fmla="*/ 1195791 h 6084"/>
                        <a:gd name="T88" fmla="*/ 1021386 w 5280"/>
                        <a:gd name="T89" fmla="*/ 1195791 h 6084"/>
                        <a:gd name="T90" fmla="*/ 808154 w 5280"/>
                        <a:gd name="T91" fmla="*/ 1284403 h 6084"/>
                        <a:gd name="T92" fmla="*/ 776216 w 5280"/>
                        <a:gd name="T93" fmla="*/ 641262 h 6084"/>
                        <a:gd name="T94" fmla="*/ 776216 w 5280"/>
                        <a:gd name="T95" fmla="*/ 451827 h 6084"/>
                        <a:gd name="T96" fmla="*/ 776216 w 5280"/>
                        <a:gd name="T97" fmla="*/ 451827 h 6084"/>
                        <a:gd name="T98" fmla="*/ 776216 w 5280"/>
                        <a:gd name="T99" fmla="*/ 326893 h 6084"/>
                        <a:gd name="T100" fmla="*/ 1121583 w 5280"/>
                        <a:gd name="T101" fmla="*/ 195071 h 6084"/>
                        <a:gd name="T102" fmla="*/ 1398378 w 5280"/>
                        <a:gd name="T103" fmla="*/ 254250 h 6084"/>
                        <a:gd name="T104" fmla="*/ 1198923 w 5280"/>
                        <a:gd name="T105" fmla="*/ 258634 h 6084"/>
                        <a:gd name="T106" fmla="*/ 1467890 w 5280"/>
                        <a:gd name="T107" fmla="*/ 700754 h 6084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0" t="0" r="r" b="b"/>
                      <a:pathLst>
                        <a:path w="5280" h="6084">
                          <a:moveTo>
                            <a:pt x="324" y="1940"/>
                          </a:moveTo>
                          <a:lnTo>
                            <a:pt x="969" y="1940"/>
                          </a:lnTo>
                          <a:lnTo>
                            <a:pt x="986" y="1940"/>
                          </a:lnTo>
                          <a:lnTo>
                            <a:pt x="1002" y="1942"/>
                          </a:lnTo>
                          <a:lnTo>
                            <a:pt x="1018" y="1943"/>
                          </a:lnTo>
                          <a:lnTo>
                            <a:pt x="1034" y="1947"/>
                          </a:lnTo>
                          <a:lnTo>
                            <a:pt x="1049" y="1950"/>
                          </a:lnTo>
                          <a:lnTo>
                            <a:pt x="1065" y="1955"/>
                          </a:lnTo>
                          <a:lnTo>
                            <a:pt x="1080" y="1960"/>
                          </a:lnTo>
                          <a:lnTo>
                            <a:pt x="1094" y="1966"/>
                          </a:lnTo>
                          <a:lnTo>
                            <a:pt x="1109" y="1972"/>
                          </a:lnTo>
                          <a:lnTo>
                            <a:pt x="1122" y="1979"/>
                          </a:lnTo>
                          <a:lnTo>
                            <a:pt x="1136" y="1987"/>
                          </a:lnTo>
                          <a:lnTo>
                            <a:pt x="1149" y="1996"/>
                          </a:lnTo>
                          <a:lnTo>
                            <a:pt x="1162" y="2005"/>
                          </a:lnTo>
                          <a:lnTo>
                            <a:pt x="1174" y="2014"/>
                          </a:lnTo>
                          <a:lnTo>
                            <a:pt x="1185" y="2025"/>
                          </a:lnTo>
                          <a:lnTo>
                            <a:pt x="1197" y="2035"/>
                          </a:lnTo>
                          <a:lnTo>
                            <a:pt x="1208" y="2046"/>
                          </a:lnTo>
                          <a:lnTo>
                            <a:pt x="1218" y="2058"/>
                          </a:lnTo>
                          <a:lnTo>
                            <a:pt x="1228" y="2071"/>
                          </a:lnTo>
                          <a:lnTo>
                            <a:pt x="1237" y="2083"/>
                          </a:lnTo>
                          <a:lnTo>
                            <a:pt x="1245" y="2096"/>
                          </a:lnTo>
                          <a:lnTo>
                            <a:pt x="1252" y="2110"/>
                          </a:lnTo>
                          <a:lnTo>
                            <a:pt x="1260" y="2123"/>
                          </a:lnTo>
                          <a:lnTo>
                            <a:pt x="1266" y="2137"/>
                          </a:lnTo>
                          <a:lnTo>
                            <a:pt x="1272" y="2152"/>
                          </a:lnTo>
                          <a:lnTo>
                            <a:pt x="1277" y="2168"/>
                          </a:lnTo>
                          <a:lnTo>
                            <a:pt x="1281" y="2182"/>
                          </a:lnTo>
                          <a:lnTo>
                            <a:pt x="1285" y="2198"/>
                          </a:lnTo>
                          <a:lnTo>
                            <a:pt x="1288" y="2214"/>
                          </a:lnTo>
                          <a:lnTo>
                            <a:pt x="1290" y="2230"/>
                          </a:lnTo>
                          <a:lnTo>
                            <a:pt x="1291" y="2247"/>
                          </a:lnTo>
                          <a:lnTo>
                            <a:pt x="1291" y="2263"/>
                          </a:lnTo>
                          <a:lnTo>
                            <a:pt x="1291" y="5761"/>
                          </a:lnTo>
                          <a:lnTo>
                            <a:pt x="1291" y="5778"/>
                          </a:lnTo>
                          <a:lnTo>
                            <a:pt x="1290" y="5794"/>
                          </a:lnTo>
                          <a:lnTo>
                            <a:pt x="1288" y="5810"/>
                          </a:lnTo>
                          <a:lnTo>
                            <a:pt x="1285" y="5827"/>
                          </a:lnTo>
                          <a:lnTo>
                            <a:pt x="1281" y="5842"/>
                          </a:lnTo>
                          <a:lnTo>
                            <a:pt x="1277" y="5857"/>
                          </a:lnTo>
                          <a:lnTo>
                            <a:pt x="1272" y="5872"/>
                          </a:lnTo>
                          <a:lnTo>
                            <a:pt x="1266" y="5887"/>
                          </a:lnTo>
                          <a:lnTo>
                            <a:pt x="1260" y="5901"/>
                          </a:lnTo>
                          <a:lnTo>
                            <a:pt x="1252" y="5915"/>
                          </a:lnTo>
                          <a:lnTo>
                            <a:pt x="1245" y="5928"/>
                          </a:lnTo>
                          <a:lnTo>
                            <a:pt x="1237" y="5941"/>
                          </a:lnTo>
                          <a:lnTo>
                            <a:pt x="1228" y="5954"/>
                          </a:lnTo>
                          <a:lnTo>
                            <a:pt x="1218" y="5966"/>
                          </a:lnTo>
                          <a:lnTo>
                            <a:pt x="1208" y="5978"/>
                          </a:lnTo>
                          <a:lnTo>
                            <a:pt x="1197" y="5989"/>
                          </a:lnTo>
                          <a:lnTo>
                            <a:pt x="1185" y="5999"/>
                          </a:lnTo>
                          <a:lnTo>
                            <a:pt x="1174" y="6010"/>
                          </a:lnTo>
                          <a:lnTo>
                            <a:pt x="1162" y="6019"/>
                          </a:lnTo>
                          <a:lnTo>
                            <a:pt x="1149" y="6028"/>
                          </a:lnTo>
                          <a:lnTo>
                            <a:pt x="1136" y="6037"/>
                          </a:lnTo>
                          <a:lnTo>
                            <a:pt x="1122" y="6045"/>
                          </a:lnTo>
                          <a:lnTo>
                            <a:pt x="1109" y="6052"/>
                          </a:lnTo>
                          <a:lnTo>
                            <a:pt x="1094" y="6058"/>
                          </a:lnTo>
                          <a:lnTo>
                            <a:pt x="1080" y="6064"/>
                          </a:lnTo>
                          <a:lnTo>
                            <a:pt x="1065" y="6070"/>
                          </a:lnTo>
                          <a:lnTo>
                            <a:pt x="1049" y="6074"/>
                          </a:lnTo>
                          <a:lnTo>
                            <a:pt x="1034" y="6077"/>
                          </a:lnTo>
                          <a:lnTo>
                            <a:pt x="1018" y="6081"/>
                          </a:lnTo>
                          <a:lnTo>
                            <a:pt x="1002" y="6082"/>
                          </a:lnTo>
                          <a:lnTo>
                            <a:pt x="986" y="6084"/>
                          </a:lnTo>
                          <a:lnTo>
                            <a:pt x="969" y="6084"/>
                          </a:lnTo>
                          <a:lnTo>
                            <a:pt x="324" y="6084"/>
                          </a:lnTo>
                          <a:lnTo>
                            <a:pt x="307" y="6084"/>
                          </a:lnTo>
                          <a:lnTo>
                            <a:pt x="290" y="6082"/>
                          </a:lnTo>
                          <a:lnTo>
                            <a:pt x="275" y="6081"/>
                          </a:lnTo>
                          <a:lnTo>
                            <a:pt x="259" y="6077"/>
                          </a:lnTo>
                          <a:lnTo>
                            <a:pt x="243" y="6074"/>
                          </a:lnTo>
                          <a:lnTo>
                            <a:pt x="228" y="6070"/>
                          </a:lnTo>
                          <a:lnTo>
                            <a:pt x="212" y="6064"/>
                          </a:lnTo>
                          <a:lnTo>
                            <a:pt x="198" y="6058"/>
                          </a:lnTo>
                          <a:lnTo>
                            <a:pt x="184" y="6052"/>
                          </a:lnTo>
                          <a:lnTo>
                            <a:pt x="170" y="6045"/>
                          </a:lnTo>
                          <a:lnTo>
                            <a:pt x="157" y="6037"/>
                          </a:lnTo>
                          <a:lnTo>
                            <a:pt x="143" y="6028"/>
                          </a:lnTo>
                          <a:lnTo>
                            <a:pt x="131" y="6019"/>
                          </a:lnTo>
                          <a:lnTo>
                            <a:pt x="119" y="6010"/>
                          </a:lnTo>
                          <a:lnTo>
                            <a:pt x="106" y="5999"/>
                          </a:lnTo>
                          <a:lnTo>
                            <a:pt x="95" y="5989"/>
                          </a:lnTo>
                          <a:lnTo>
                            <a:pt x="85" y="5978"/>
                          </a:lnTo>
                          <a:lnTo>
                            <a:pt x="75" y="5966"/>
                          </a:lnTo>
                          <a:lnTo>
                            <a:pt x="65" y="5954"/>
                          </a:lnTo>
                          <a:lnTo>
                            <a:pt x="56" y="5941"/>
                          </a:lnTo>
                          <a:lnTo>
                            <a:pt x="47" y="5928"/>
                          </a:lnTo>
                          <a:lnTo>
                            <a:pt x="39" y="5915"/>
                          </a:lnTo>
                          <a:lnTo>
                            <a:pt x="33" y="5901"/>
                          </a:lnTo>
                          <a:lnTo>
                            <a:pt x="26" y="5887"/>
                          </a:lnTo>
                          <a:lnTo>
                            <a:pt x="21" y="5872"/>
                          </a:lnTo>
                          <a:lnTo>
                            <a:pt x="15" y="5857"/>
                          </a:lnTo>
                          <a:lnTo>
                            <a:pt x="11" y="5842"/>
                          </a:lnTo>
                          <a:lnTo>
                            <a:pt x="7" y="5827"/>
                          </a:lnTo>
                          <a:lnTo>
                            <a:pt x="5" y="5810"/>
                          </a:lnTo>
                          <a:lnTo>
                            <a:pt x="3" y="5794"/>
                          </a:lnTo>
                          <a:lnTo>
                            <a:pt x="2" y="5778"/>
                          </a:lnTo>
                          <a:lnTo>
                            <a:pt x="0" y="5761"/>
                          </a:lnTo>
                          <a:lnTo>
                            <a:pt x="0" y="2263"/>
                          </a:lnTo>
                          <a:lnTo>
                            <a:pt x="2" y="2247"/>
                          </a:lnTo>
                          <a:lnTo>
                            <a:pt x="3" y="2230"/>
                          </a:lnTo>
                          <a:lnTo>
                            <a:pt x="5" y="2214"/>
                          </a:lnTo>
                          <a:lnTo>
                            <a:pt x="7" y="2198"/>
                          </a:lnTo>
                          <a:lnTo>
                            <a:pt x="11" y="2182"/>
                          </a:lnTo>
                          <a:lnTo>
                            <a:pt x="15" y="2168"/>
                          </a:lnTo>
                          <a:lnTo>
                            <a:pt x="21" y="2152"/>
                          </a:lnTo>
                          <a:lnTo>
                            <a:pt x="26" y="2137"/>
                          </a:lnTo>
                          <a:lnTo>
                            <a:pt x="33" y="2123"/>
                          </a:lnTo>
                          <a:lnTo>
                            <a:pt x="39" y="2110"/>
                          </a:lnTo>
                          <a:lnTo>
                            <a:pt x="47" y="2096"/>
                          </a:lnTo>
                          <a:lnTo>
                            <a:pt x="56" y="2083"/>
                          </a:lnTo>
                          <a:lnTo>
                            <a:pt x="65" y="2071"/>
                          </a:lnTo>
                          <a:lnTo>
                            <a:pt x="75" y="2058"/>
                          </a:lnTo>
                          <a:lnTo>
                            <a:pt x="85" y="2046"/>
                          </a:lnTo>
                          <a:lnTo>
                            <a:pt x="95" y="2035"/>
                          </a:lnTo>
                          <a:lnTo>
                            <a:pt x="106" y="2025"/>
                          </a:lnTo>
                          <a:lnTo>
                            <a:pt x="119" y="2014"/>
                          </a:lnTo>
                          <a:lnTo>
                            <a:pt x="131" y="2005"/>
                          </a:lnTo>
                          <a:lnTo>
                            <a:pt x="143" y="1996"/>
                          </a:lnTo>
                          <a:lnTo>
                            <a:pt x="157" y="1987"/>
                          </a:lnTo>
                          <a:lnTo>
                            <a:pt x="170" y="1979"/>
                          </a:lnTo>
                          <a:lnTo>
                            <a:pt x="184" y="1972"/>
                          </a:lnTo>
                          <a:lnTo>
                            <a:pt x="198" y="1966"/>
                          </a:lnTo>
                          <a:lnTo>
                            <a:pt x="212" y="1960"/>
                          </a:lnTo>
                          <a:lnTo>
                            <a:pt x="228" y="1955"/>
                          </a:lnTo>
                          <a:lnTo>
                            <a:pt x="243" y="1950"/>
                          </a:lnTo>
                          <a:lnTo>
                            <a:pt x="259" y="1947"/>
                          </a:lnTo>
                          <a:lnTo>
                            <a:pt x="275" y="1943"/>
                          </a:lnTo>
                          <a:lnTo>
                            <a:pt x="290" y="1942"/>
                          </a:lnTo>
                          <a:lnTo>
                            <a:pt x="307" y="1940"/>
                          </a:lnTo>
                          <a:lnTo>
                            <a:pt x="324" y="1940"/>
                          </a:lnTo>
                          <a:close/>
                          <a:moveTo>
                            <a:pt x="1510" y="2238"/>
                          </a:moveTo>
                          <a:lnTo>
                            <a:pt x="1915" y="2238"/>
                          </a:lnTo>
                          <a:lnTo>
                            <a:pt x="1915" y="145"/>
                          </a:lnTo>
                          <a:lnTo>
                            <a:pt x="1915" y="0"/>
                          </a:lnTo>
                          <a:lnTo>
                            <a:pt x="2059" y="0"/>
                          </a:lnTo>
                          <a:lnTo>
                            <a:pt x="4107" y="0"/>
                          </a:lnTo>
                          <a:lnTo>
                            <a:pt x="4176" y="0"/>
                          </a:lnTo>
                          <a:lnTo>
                            <a:pt x="4220" y="53"/>
                          </a:lnTo>
                          <a:lnTo>
                            <a:pt x="4946" y="942"/>
                          </a:lnTo>
                          <a:lnTo>
                            <a:pt x="4978" y="983"/>
                          </a:lnTo>
                          <a:lnTo>
                            <a:pt x="4978" y="1033"/>
                          </a:lnTo>
                          <a:lnTo>
                            <a:pt x="4978" y="2238"/>
                          </a:lnTo>
                          <a:lnTo>
                            <a:pt x="5280" y="2238"/>
                          </a:lnTo>
                          <a:lnTo>
                            <a:pt x="5280" y="5793"/>
                          </a:lnTo>
                          <a:lnTo>
                            <a:pt x="1510" y="5793"/>
                          </a:lnTo>
                          <a:lnTo>
                            <a:pt x="1510" y="2238"/>
                          </a:lnTo>
                          <a:close/>
                          <a:moveTo>
                            <a:pt x="2121" y="2651"/>
                          </a:moveTo>
                          <a:lnTo>
                            <a:pt x="2121" y="3528"/>
                          </a:lnTo>
                          <a:lnTo>
                            <a:pt x="3968" y="3528"/>
                          </a:lnTo>
                          <a:lnTo>
                            <a:pt x="3968" y="2651"/>
                          </a:lnTo>
                          <a:lnTo>
                            <a:pt x="2121" y="2651"/>
                          </a:lnTo>
                          <a:close/>
                          <a:moveTo>
                            <a:pt x="3509" y="5141"/>
                          </a:moveTo>
                          <a:lnTo>
                            <a:pt x="3509" y="5424"/>
                          </a:lnTo>
                          <a:lnTo>
                            <a:pt x="3968" y="5424"/>
                          </a:lnTo>
                          <a:lnTo>
                            <a:pt x="3968" y="5141"/>
                          </a:lnTo>
                          <a:lnTo>
                            <a:pt x="3509" y="5141"/>
                          </a:lnTo>
                          <a:close/>
                          <a:moveTo>
                            <a:pt x="2803" y="5141"/>
                          </a:moveTo>
                          <a:lnTo>
                            <a:pt x="2803" y="5424"/>
                          </a:lnTo>
                          <a:lnTo>
                            <a:pt x="3262" y="5424"/>
                          </a:lnTo>
                          <a:lnTo>
                            <a:pt x="3262" y="5141"/>
                          </a:lnTo>
                          <a:lnTo>
                            <a:pt x="2803" y="5141"/>
                          </a:lnTo>
                          <a:close/>
                          <a:moveTo>
                            <a:pt x="2121" y="5141"/>
                          </a:moveTo>
                          <a:lnTo>
                            <a:pt x="2121" y="5424"/>
                          </a:lnTo>
                          <a:lnTo>
                            <a:pt x="2581" y="5424"/>
                          </a:lnTo>
                          <a:lnTo>
                            <a:pt x="2581" y="5141"/>
                          </a:lnTo>
                          <a:lnTo>
                            <a:pt x="2121" y="5141"/>
                          </a:lnTo>
                          <a:close/>
                          <a:moveTo>
                            <a:pt x="3509" y="4704"/>
                          </a:moveTo>
                          <a:lnTo>
                            <a:pt x="3509" y="4987"/>
                          </a:lnTo>
                          <a:lnTo>
                            <a:pt x="3968" y="4987"/>
                          </a:lnTo>
                          <a:lnTo>
                            <a:pt x="3968" y="4704"/>
                          </a:lnTo>
                          <a:lnTo>
                            <a:pt x="3509" y="4704"/>
                          </a:lnTo>
                          <a:close/>
                          <a:moveTo>
                            <a:pt x="2803" y="4704"/>
                          </a:moveTo>
                          <a:lnTo>
                            <a:pt x="2803" y="4987"/>
                          </a:lnTo>
                          <a:lnTo>
                            <a:pt x="3262" y="4987"/>
                          </a:lnTo>
                          <a:lnTo>
                            <a:pt x="3262" y="4704"/>
                          </a:lnTo>
                          <a:lnTo>
                            <a:pt x="2803" y="4704"/>
                          </a:lnTo>
                          <a:close/>
                          <a:moveTo>
                            <a:pt x="2121" y="4704"/>
                          </a:moveTo>
                          <a:lnTo>
                            <a:pt x="2121" y="4987"/>
                          </a:lnTo>
                          <a:lnTo>
                            <a:pt x="2581" y="4987"/>
                          </a:lnTo>
                          <a:lnTo>
                            <a:pt x="2581" y="4704"/>
                          </a:lnTo>
                          <a:lnTo>
                            <a:pt x="2121" y="4704"/>
                          </a:lnTo>
                          <a:close/>
                          <a:moveTo>
                            <a:pt x="3509" y="4256"/>
                          </a:moveTo>
                          <a:lnTo>
                            <a:pt x="3509" y="4539"/>
                          </a:lnTo>
                          <a:lnTo>
                            <a:pt x="3968" y="4539"/>
                          </a:lnTo>
                          <a:lnTo>
                            <a:pt x="3968" y="4256"/>
                          </a:lnTo>
                          <a:lnTo>
                            <a:pt x="3509" y="4256"/>
                          </a:lnTo>
                          <a:close/>
                          <a:moveTo>
                            <a:pt x="2803" y="4256"/>
                          </a:moveTo>
                          <a:lnTo>
                            <a:pt x="2803" y="4539"/>
                          </a:lnTo>
                          <a:lnTo>
                            <a:pt x="3262" y="4539"/>
                          </a:lnTo>
                          <a:lnTo>
                            <a:pt x="3262" y="4256"/>
                          </a:lnTo>
                          <a:lnTo>
                            <a:pt x="2803" y="4256"/>
                          </a:lnTo>
                          <a:close/>
                          <a:moveTo>
                            <a:pt x="2121" y="4256"/>
                          </a:moveTo>
                          <a:lnTo>
                            <a:pt x="2121" y="4539"/>
                          </a:lnTo>
                          <a:lnTo>
                            <a:pt x="2581" y="4539"/>
                          </a:lnTo>
                          <a:lnTo>
                            <a:pt x="2581" y="4256"/>
                          </a:lnTo>
                          <a:lnTo>
                            <a:pt x="2121" y="4256"/>
                          </a:lnTo>
                          <a:close/>
                          <a:moveTo>
                            <a:pt x="3509" y="3819"/>
                          </a:moveTo>
                          <a:lnTo>
                            <a:pt x="3509" y="4102"/>
                          </a:lnTo>
                          <a:lnTo>
                            <a:pt x="3968" y="4102"/>
                          </a:lnTo>
                          <a:lnTo>
                            <a:pt x="3968" y="3819"/>
                          </a:lnTo>
                          <a:lnTo>
                            <a:pt x="3509" y="3819"/>
                          </a:lnTo>
                          <a:close/>
                          <a:moveTo>
                            <a:pt x="2803" y="3819"/>
                          </a:moveTo>
                          <a:lnTo>
                            <a:pt x="2803" y="4102"/>
                          </a:lnTo>
                          <a:lnTo>
                            <a:pt x="3262" y="4102"/>
                          </a:lnTo>
                          <a:lnTo>
                            <a:pt x="3262" y="3819"/>
                          </a:lnTo>
                          <a:lnTo>
                            <a:pt x="2803" y="3819"/>
                          </a:lnTo>
                          <a:close/>
                          <a:moveTo>
                            <a:pt x="2121" y="3819"/>
                          </a:moveTo>
                          <a:lnTo>
                            <a:pt x="2121" y="4102"/>
                          </a:lnTo>
                          <a:lnTo>
                            <a:pt x="2581" y="4102"/>
                          </a:lnTo>
                          <a:lnTo>
                            <a:pt x="2581" y="3819"/>
                          </a:lnTo>
                          <a:lnTo>
                            <a:pt x="2121" y="3819"/>
                          </a:lnTo>
                          <a:close/>
                          <a:moveTo>
                            <a:pt x="2479" y="1864"/>
                          </a:moveTo>
                          <a:lnTo>
                            <a:pt x="2479" y="2048"/>
                          </a:lnTo>
                          <a:lnTo>
                            <a:pt x="4341" y="2048"/>
                          </a:lnTo>
                          <a:lnTo>
                            <a:pt x="4341" y="1864"/>
                          </a:lnTo>
                          <a:lnTo>
                            <a:pt x="2479" y="1864"/>
                          </a:lnTo>
                          <a:close/>
                          <a:moveTo>
                            <a:pt x="2479" y="1443"/>
                          </a:moveTo>
                          <a:lnTo>
                            <a:pt x="2479" y="1627"/>
                          </a:lnTo>
                          <a:lnTo>
                            <a:pt x="4341" y="1627"/>
                          </a:lnTo>
                          <a:lnTo>
                            <a:pt x="4341" y="1443"/>
                          </a:lnTo>
                          <a:lnTo>
                            <a:pt x="2479" y="1443"/>
                          </a:lnTo>
                          <a:close/>
                          <a:moveTo>
                            <a:pt x="2479" y="1044"/>
                          </a:moveTo>
                          <a:lnTo>
                            <a:pt x="2479" y="1228"/>
                          </a:lnTo>
                          <a:lnTo>
                            <a:pt x="3582" y="1228"/>
                          </a:lnTo>
                          <a:lnTo>
                            <a:pt x="3582" y="1044"/>
                          </a:lnTo>
                          <a:lnTo>
                            <a:pt x="2479" y="1044"/>
                          </a:lnTo>
                          <a:close/>
                          <a:moveTo>
                            <a:pt x="2479" y="623"/>
                          </a:moveTo>
                          <a:lnTo>
                            <a:pt x="2479" y="807"/>
                          </a:lnTo>
                          <a:lnTo>
                            <a:pt x="3582" y="807"/>
                          </a:lnTo>
                          <a:lnTo>
                            <a:pt x="3582" y="623"/>
                          </a:lnTo>
                          <a:lnTo>
                            <a:pt x="2479" y="623"/>
                          </a:lnTo>
                          <a:close/>
                          <a:moveTo>
                            <a:pt x="4167" y="447"/>
                          </a:moveTo>
                          <a:lnTo>
                            <a:pt x="4141" y="656"/>
                          </a:lnTo>
                          <a:lnTo>
                            <a:pt x="4466" y="812"/>
                          </a:lnTo>
                          <a:lnTo>
                            <a:pt x="4167" y="447"/>
                          </a:lnTo>
                          <a:close/>
                          <a:moveTo>
                            <a:pt x="4688" y="1238"/>
                          </a:moveTo>
                          <a:lnTo>
                            <a:pt x="3922" y="871"/>
                          </a:lnTo>
                          <a:lnTo>
                            <a:pt x="3829" y="826"/>
                          </a:lnTo>
                          <a:lnTo>
                            <a:pt x="3842" y="722"/>
                          </a:lnTo>
                          <a:lnTo>
                            <a:pt x="3897" y="289"/>
                          </a:lnTo>
                          <a:lnTo>
                            <a:pt x="2203" y="289"/>
                          </a:lnTo>
                          <a:lnTo>
                            <a:pt x="2203" y="2238"/>
                          </a:lnTo>
                          <a:lnTo>
                            <a:pt x="4688" y="2238"/>
                          </a:lnTo>
                          <a:lnTo>
                            <a:pt x="4688" y="123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 sz="1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12660667" y="5584857"/>
                      <a:ext cx="1340537" cy="3077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1-713-787-662</a:t>
                      </a:r>
                      <a:r>
                        <a:rPr lang="en-US" altLang="zh-CN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2485228" y="5286548"/>
                <a:ext cx="7178376" cy="683616"/>
                <a:chOff x="818521" y="5840442"/>
                <a:chExt cx="7178376" cy="683616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818521" y="5840442"/>
                  <a:ext cx="5184000" cy="338553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zh-CN" altLang="en-US"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北   京：</a:t>
                  </a:r>
                  <a:r>
                    <a:rPr lang="zh-CN" altLang="zh-CN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北京市海淀区清华科技园科技大厦C2001</a:t>
                  </a:r>
                  <a:endParaRPr lang="zh-CN" altLang="en-US" sz="975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1850567" y="6168786"/>
                  <a:ext cx="6146330" cy="355272"/>
                  <a:chOff x="1850567" y="5569109"/>
                  <a:chExt cx="6146330" cy="355272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1850567" y="5594528"/>
                    <a:ext cx="4488740" cy="307775"/>
                    <a:chOff x="1823271" y="5594528"/>
                    <a:chExt cx="4488740" cy="307775"/>
                  </a:xfrm>
                </p:grpSpPr>
                <p:sp>
                  <p:nvSpPr>
                    <p:cNvPr id="38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5975225" y="5597205"/>
                      <a:ext cx="336786" cy="246976"/>
                    </a:xfrm>
                    <a:custGeom>
                      <a:avLst/>
                      <a:gdLst>
                        <a:gd name="T0" fmla="*/ 1634294 w 2751138"/>
                        <a:gd name="T1" fmla="*/ 1518189 h 2017713"/>
                        <a:gd name="T2" fmla="*/ 1827941 w 2751138"/>
                        <a:gd name="T3" fmla="*/ 1506439 h 2017713"/>
                        <a:gd name="T4" fmla="*/ 1293666 w 2751138"/>
                        <a:gd name="T5" fmla="*/ 1399421 h 2017713"/>
                        <a:gd name="T6" fmla="*/ 1286682 w 2751138"/>
                        <a:gd name="T7" fmla="*/ 1522952 h 2017713"/>
                        <a:gd name="T8" fmla="*/ 1475250 w 2751138"/>
                        <a:gd name="T9" fmla="*/ 1424191 h 2017713"/>
                        <a:gd name="T10" fmla="*/ 933673 w 2751138"/>
                        <a:gd name="T11" fmla="*/ 1402597 h 2017713"/>
                        <a:gd name="T12" fmla="*/ 940657 w 2751138"/>
                        <a:gd name="T13" fmla="*/ 1526446 h 2017713"/>
                        <a:gd name="T14" fmla="*/ 1121288 w 2751138"/>
                        <a:gd name="T15" fmla="*/ 1416569 h 2017713"/>
                        <a:gd name="T16" fmla="*/ 1634294 w 2751138"/>
                        <a:gd name="T17" fmla="*/ 1179033 h 2017713"/>
                        <a:gd name="T18" fmla="*/ 1654611 w 2751138"/>
                        <a:gd name="T19" fmla="*/ 1298754 h 2017713"/>
                        <a:gd name="T20" fmla="*/ 1824132 w 2751138"/>
                        <a:gd name="T21" fmla="*/ 1180939 h 2017713"/>
                        <a:gd name="T22" fmla="*/ 1277158 w 2751138"/>
                        <a:gd name="T23" fmla="*/ 1185702 h 2017713"/>
                        <a:gd name="T24" fmla="*/ 1454615 w 2751138"/>
                        <a:gd name="T25" fmla="*/ 1298437 h 2017713"/>
                        <a:gd name="T26" fmla="*/ 1465726 w 2751138"/>
                        <a:gd name="T27" fmla="*/ 1175540 h 2017713"/>
                        <a:gd name="T28" fmla="*/ 922244 w 2751138"/>
                        <a:gd name="T29" fmla="*/ 1193324 h 2017713"/>
                        <a:gd name="T30" fmla="*/ 1108590 w 2751138"/>
                        <a:gd name="T31" fmla="*/ 1295896 h 2017713"/>
                        <a:gd name="T32" fmla="*/ 1106368 w 2751138"/>
                        <a:gd name="T33" fmla="*/ 1171412 h 2017713"/>
                        <a:gd name="T34" fmla="*/ 1628580 w 2751138"/>
                        <a:gd name="T35" fmla="*/ 1046610 h 2017713"/>
                        <a:gd name="T36" fmla="*/ 1820957 w 2751138"/>
                        <a:gd name="T37" fmla="*/ 1062806 h 2017713"/>
                        <a:gd name="T38" fmla="*/ 1805085 w 2751138"/>
                        <a:gd name="T39" fmla="*/ 941180 h 2017713"/>
                        <a:gd name="T40" fmla="*/ 1277158 w 2751138"/>
                        <a:gd name="T41" fmla="*/ 1054232 h 2017713"/>
                        <a:gd name="T42" fmla="*/ 1472393 w 2751138"/>
                        <a:gd name="T43" fmla="*/ 1056772 h 2017713"/>
                        <a:gd name="T44" fmla="*/ 1299063 w 2751138"/>
                        <a:gd name="T45" fmla="*/ 941180 h 2017713"/>
                        <a:gd name="T46" fmla="*/ 927959 w 2751138"/>
                        <a:gd name="T47" fmla="*/ 1060901 h 2017713"/>
                        <a:gd name="T48" fmla="*/ 1121606 w 2751138"/>
                        <a:gd name="T49" fmla="*/ 1049468 h 2017713"/>
                        <a:gd name="T50" fmla="*/ 2750186 w 2751138"/>
                        <a:gd name="T51" fmla="*/ 649605 h 2017713"/>
                        <a:gd name="T52" fmla="*/ 2644458 w 2751138"/>
                        <a:gd name="T53" fmla="*/ 844867 h 2017713"/>
                        <a:gd name="T54" fmla="*/ 657551 w 2751138"/>
                        <a:gd name="T55" fmla="*/ 772160 h 2017713"/>
                        <a:gd name="T56" fmla="*/ 78068 w 2751138"/>
                        <a:gd name="T57" fmla="*/ 834072 h 2017713"/>
                        <a:gd name="T58" fmla="*/ 1052401 w 2751138"/>
                        <a:gd name="T59" fmla="*/ 374650 h 2017713"/>
                        <a:gd name="T60" fmla="*/ 1673024 w 2751138"/>
                        <a:gd name="T61" fmla="*/ 389576 h 2017713"/>
                        <a:gd name="T62" fmla="*/ 1803815 w 2751138"/>
                        <a:gd name="T63" fmla="*/ 392116 h 2017713"/>
                        <a:gd name="T64" fmla="*/ 1903178 w 2751138"/>
                        <a:gd name="T65" fmla="*/ 545181 h 2017713"/>
                        <a:gd name="T66" fmla="*/ 2070794 w 2751138"/>
                        <a:gd name="T67" fmla="*/ 910376 h 2017713"/>
                        <a:gd name="T68" fmla="*/ 2393645 w 2751138"/>
                        <a:gd name="T69" fmla="*/ 1360361 h 2017713"/>
                        <a:gd name="T70" fmla="*/ 2449517 w 2751138"/>
                        <a:gd name="T71" fmla="*/ 1810981 h 2017713"/>
                        <a:gd name="T72" fmla="*/ 2227934 w 2751138"/>
                        <a:gd name="T73" fmla="*/ 1976748 h 2017713"/>
                        <a:gd name="T74" fmla="*/ 2042540 w 2751138"/>
                        <a:gd name="T75" fmla="*/ 2008504 h 2017713"/>
                        <a:gd name="T76" fmla="*/ 698757 w 2751138"/>
                        <a:gd name="T77" fmla="*/ 2014538 h 2017713"/>
                        <a:gd name="T78" fmla="*/ 473682 w 2751138"/>
                        <a:gd name="T79" fmla="*/ 1919904 h 2017713"/>
                        <a:gd name="T80" fmla="*/ 288923 w 2751138"/>
                        <a:gd name="T81" fmla="*/ 1783035 h 2017713"/>
                        <a:gd name="T82" fmla="*/ 384794 w 2751138"/>
                        <a:gd name="T83" fmla="*/ 1287639 h 2017713"/>
                        <a:gd name="T84" fmla="*/ 713042 w 2751138"/>
                        <a:gd name="T85" fmla="*/ 867823 h 2017713"/>
                        <a:gd name="T86" fmla="*/ 858436 w 2751138"/>
                        <a:gd name="T87" fmla="*/ 526127 h 2017713"/>
                        <a:gd name="T88" fmla="*/ 950815 w 2751138"/>
                        <a:gd name="T89" fmla="*/ 384812 h 2017713"/>
                        <a:gd name="T90" fmla="*/ 594360 w 2751138"/>
                        <a:gd name="T91" fmla="*/ 99695 h 2017713"/>
                        <a:gd name="T92" fmla="*/ 312420 w 2751138"/>
                        <a:gd name="T93" fmla="*/ 292735 h 2017713"/>
                        <a:gd name="T94" fmla="*/ 362585 w 2751138"/>
                        <a:gd name="T95" fmla="*/ 350520 h 2017713"/>
                        <a:gd name="T96" fmla="*/ 520065 w 2751138"/>
                        <a:gd name="T97" fmla="*/ 219393 h 2017713"/>
                        <a:gd name="T98" fmla="*/ 2098358 w 2751138"/>
                        <a:gd name="T99" fmla="*/ 181928 h 2017713"/>
                        <a:gd name="T100" fmla="*/ 2400935 w 2751138"/>
                        <a:gd name="T101" fmla="*/ 337820 h 2017713"/>
                        <a:gd name="T102" fmla="*/ 2456180 w 2751138"/>
                        <a:gd name="T103" fmla="*/ 284163 h 2017713"/>
                        <a:gd name="T104" fmla="*/ 2183130 w 2751138"/>
                        <a:gd name="T105" fmla="*/ 119698 h 2017713"/>
                        <a:gd name="T106" fmla="*/ 2062798 w 2751138"/>
                        <a:gd name="T107" fmla="*/ 11430 h 2017713"/>
                        <a:gd name="T108" fmla="*/ 2489200 w 2751138"/>
                        <a:gd name="T109" fmla="*/ 155258 h 2017713"/>
                        <a:gd name="T110" fmla="*/ 2710498 w 2751138"/>
                        <a:gd name="T111" fmla="*/ 419100 h 2017713"/>
                        <a:gd name="T112" fmla="*/ 1985328 w 2751138"/>
                        <a:gd name="T113" fmla="*/ 382588 h 2017713"/>
                        <a:gd name="T114" fmla="*/ 932815 w 2751138"/>
                        <a:gd name="T115" fmla="*/ 296228 h 2017713"/>
                        <a:gd name="T116" fmla="*/ 710565 w 2751138"/>
                        <a:gd name="T117" fmla="*/ 471805 h 2017713"/>
                        <a:gd name="T118" fmla="*/ 100330 w 2751138"/>
                        <a:gd name="T119" fmla="*/ 309563 h 2017713"/>
                        <a:gd name="T120" fmla="*/ 400685 w 2751138"/>
                        <a:gd name="T121" fmla="*/ 84138 h 20177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751138" h="2017713">
                          <a:moveTo>
                            <a:pt x="1652072" y="1398468"/>
                          </a:moveTo>
                          <a:lnTo>
                            <a:pt x="1649215" y="1398786"/>
                          </a:lnTo>
                          <a:lnTo>
                            <a:pt x="1646992" y="1399421"/>
                          </a:lnTo>
                          <a:lnTo>
                            <a:pt x="1644453" y="1400374"/>
                          </a:lnTo>
                          <a:lnTo>
                            <a:pt x="1642231" y="1401326"/>
                          </a:lnTo>
                          <a:lnTo>
                            <a:pt x="1640326" y="1402597"/>
                          </a:lnTo>
                          <a:lnTo>
                            <a:pt x="1637786" y="1404184"/>
                          </a:lnTo>
                          <a:lnTo>
                            <a:pt x="1636199" y="1406090"/>
                          </a:lnTo>
                          <a:lnTo>
                            <a:pt x="1634294" y="1407995"/>
                          </a:lnTo>
                          <a:lnTo>
                            <a:pt x="1633024" y="1409901"/>
                          </a:lnTo>
                          <a:lnTo>
                            <a:pt x="1631755" y="1411806"/>
                          </a:lnTo>
                          <a:lnTo>
                            <a:pt x="1630485" y="1414029"/>
                          </a:lnTo>
                          <a:lnTo>
                            <a:pt x="1629850" y="1416569"/>
                          </a:lnTo>
                          <a:lnTo>
                            <a:pt x="1629215" y="1419110"/>
                          </a:lnTo>
                          <a:lnTo>
                            <a:pt x="1628580" y="1421650"/>
                          </a:lnTo>
                          <a:lnTo>
                            <a:pt x="1628580" y="1424191"/>
                          </a:lnTo>
                          <a:lnTo>
                            <a:pt x="1628580" y="1501358"/>
                          </a:lnTo>
                          <a:lnTo>
                            <a:pt x="1628580" y="1503899"/>
                          </a:lnTo>
                          <a:lnTo>
                            <a:pt x="1629215" y="1506439"/>
                          </a:lnTo>
                          <a:lnTo>
                            <a:pt x="1629850" y="1509297"/>
                          </a:lnTo>
                          <a:lnTo>
                            <a:pt x="1630485" y="1511520"/>
                          </a:lnTo>
                          <a:lnTo>
                            <a:pt x="1631755" y="1513743"/>
                          </a:lnTo>
                          <a:lnTo>
                            <a:pt x="1633024" y="1515649"/>
                          </a:lnTo>
                          <a:lnTo>
                            <a:pt x="1634294" y="1518189"/>
                          </a:lnTo>
                          <a:lnTo>
                            <a:pt x="1636199" y="1520094"/>
                          </a:lnTo>
                          <a:lnTo>
                            <a:pt x="1637786" y="1521365"/>
                          </a:lnTo>
                          <a:lnTo>
                            <a:pt x="1640326" y="1522952"/>
                          </a:lnTo>
                          <a:lnTo>
                            <a:pt x="1642231" y="1524223"/>
                          </a:lnTo>
                          <a:lnTo>
                            <a:pt x="1644453" y="1525175"/>
                          </a:lnTo>
                          <a:lnTo>
                            <a:pt x="1646992" y="1526446"/>
                          </a:lnTo>
                          <a:lnTo>
                            <a:pt x="1649215" y="1526763"/>
                          </a:lnTo>
                          <a:lnTo>
                            <a:pt x="1652072" y="1527398"/>
                          </a:lnTo>
                          <a:lnTo>
                            <a:pt x="1654611" y="1527716"/>
                          </a:lnTo>
                          <a:lnTo>
                            <a:pt x="1802228" y="1527716"/>
                          </a:lnTo>
                          <a:lnTo>
                            <a:pt x="1805085" y="1527398"/>
                          </a:lnTo>
                          <a:lnTo>
                            <a:pt x="1807624" y="1526763"/>
                          </a:lnTo>
                          <a:lnTo>
                            <a:pt x="1810481" y="1526446"/>
                          </a:lnTo>
                          <a:lnTo>
                            <a:pt x="1812704" y="1525175"/>
                          </a:lnTo>
                          <a:lnTo>
                            <a:pt x="1814926" y="1524223"/>
                          </a:lnTo>
                          <a:lnTo>
                            <a:pt x="1817148" y="1522952"/>
                          </a:lnTo>
                          <a:lnTo>
                            <a:pt x="1819053" y="1521365"/>
                          </a:lnTo>
                          <a:lnTo>
                            <a:pt x="1820957" y="1520094"/>
                          </a:lnTo>
                          <a:lnTo>
                            <a:pt x="1822545" y="1518189"/>
                          </a:lnTo>
                          <a:lnTo>
                            <a:pt x="1824132" y="1515649"/>
                          </a:lnTo>
                          <a:lnTo>
                            <a:pt x="1825719" y="1513743"/>
                          </a:lnTo>
                          <a:lnTo>
                            <a:pt x="1826354" y="1511520"/>
                          </a:lnTo>
                          <a:lnTo>
                            <a:pt x="1827624" y="1509297"/>
                          </a:lnTo>
                          <a:lnTo>
                            <a:pt x="1827941" y="1506439"/>
                          </a:lnTo>
                          <a:lnTo>
                            <a:pt x="1828259" y="1503899"/>
                          </a:lnTo>
                          <a:lnTo>
                            <a:pt x="1828894" y="1501358"/>
                          </a:lnTo>
                          <a:lnTo>
                            <a:pt x="1828894" y="1424191"/>
                          </a:lnTo>
                          <a:lnTo>
                            <a:pt x="1828259" y="1421650"/>
                          </a:lnTo>
                          <a:lnTo>
                            <a:pt x="1827941" y="1419110"/>
                          </a:lnTo>
                          <a:lnTo>
                            <a:pt x="1827624" y="1416569"/>
                          </a:lnTo>
                          <a:lnTo>
                            <a:pt x="1826354" y="1414029"/>
                          </a:lnTo>
                          <a:lnTo>
                            <a:pt x="1825719" y="1411806"/>
                          </a:lnTo>
                          <a:lnTo>
                            <a:pt x="1824132" y="1409901"/>
                          </a:lnTo>
                          <a:lnTo>
                            <a:pt x="1822545" y="1407995"/>
                          </a:lnTo>
                          <a:lnTo>
                            <a:pt x="1820957" y="1406090"/>
                          </a:lnTo>
                          <a:lnTo>
                            <a:pt x="1819053" y="1404184"/>
                          </a:lnTo>
                          <a:lnTo>
                            <a:pt x="1817148" y="1402597"/>
                          </a:lnTo>
                          <a:lnTo>
                            <a:pt x="1814926" y="1401326"/>
                          </a:lnTo>
                          <a:lnTo>
                            <a:pt x="1812704" y="1400374"/>
                          </a:lnTo>
                          <a:lnTo>
                            <a:pt x="1810481" y="1399421"/>
                          </a:lnTo>
                          <a:lnTo>
                            <a:pt x="1807624" y="1398786"/>
                          </a:lnTo>
                          <a:lnTo>
                            <a:pt x="1805085" y="1398468"/>
                          </a:lnTo>
                          <a:lnTo>
                            <a:pt x="1802228" y="1398468"/>
                          </a:lnTo>
                          <a:lnTo>
                            <a:pt x="1654611" y="1398468"/>
                          </a:lnTo>
                          <a:lnTo>
                            <a:pt x="1652072" y="1398468"/>
                          </a:lnTo>
                          <a:close/>
                          <a:moveTo>
                            <a:pt x="1299063" y="1398468"/>
                          </a:moveTo>
                          <a:lnTo>
                            <a:pt x="1296206" y="1398786"/>
                          </a:lnTo>
                          <a:lnTo>
                            <a:pt x="1293666" y="1399421"/>
                          </a:lnTo>
                          <a:lnTo>
                            <a:pt x="1291444" y="1400374"/>
                          </a:lnTo>
                          <a:lnTo>
                            <a:pt x="1288904" y="1401326"/>
                          </a:lnTo>
                          <a:lnTo>
                            <a:pt x="1286682" y="1402597"/>
                          </a:lnTo>
                          <a:lnTo>
                            <a:pt x="1284777" y="1404184"/>
                          </a:lnTo>
                          <a:lnTo>
                            <a:pt x="1282872" y="1406090"/>
                          </a:lnTo>
                          <a:lnTo>
                            <a:pt x="1281285" y="1407995"/>
                          </a:lnTo>
                          <a:lnTo>
                            <a:pt x="1280015" y="1409901"/>
                          </a:lnTo>
                          <a:lnTo>
                            <a:pt x="1278428" y="1411806"/>
                          </a:lnTo>
                          <a:lnTo>
                            <a:pt x="1277158" y="1414029"/>
                          </a:lnTo>
                          <a:lnTo>
                            <a:pt x="1276523" y="1416569"/>
                          </a:lnTo>
                          <a:lnTo>
                            <a:pt x="1275571" y="1419110"/>
                          </a:lnTo>
                          <a:lnTo>
                            <a:pt x="1275254" y="1421650"/>
                          </a:lnTo>
                          <a:lnTo>
                            <a:pt x="1275254" y="1424191"/>
                          </a:lnTo>
                          <a:lnTo>
                            <a:pt x="1275254" y="1501358"/>
                          </a:lnTo>
                          <a:lnTo>
                            <a:pt x="1275254" y="1503899"/>
                          </a:lnTo>
                          <a:lnTo>
                            <a:pt x="1275571" y="1506439"/>
                          </a:lnTo>
                          <a:lnTo>
                            <a:pt x="1276523" y="1509297"/>
                          </a:lnTo>
                          <a:lnTo>
                            <a:pt x="1277158" y="1511520"/>
                          </a:lnTo>
                          <a:lnTo>
                            <a:pt x="1278428" y="1513743"/>
                          </a:lnTo>
                          <a:lnTo>
                            <a:pt x="1280015" y="1515649"/>
                          </a:lnTo>
                          <a:lnTo>
                            <a:pt x="1281285" y="1518189"/>
                          </a:lnTo>
                          <a:lnTo>
                            <a:pt x="1282872" y="1520094"/>
                          </a:lnTo>
                          <a:lnTo>
                            <a:pt x="1284777" y="1521365"/>
                          </a:lnTo>
                          <a:lnTo>
                            <a:pt x="1286682" y="1522952"/>
                          </a:lnTo>
                          <a:lnTo>
                            <a:pt x="1288904" y="1524223"/>
                          </a:lnTo>
                          <a:lnTo>
                            <a:pt x="1291444" y="1525175"/>
                          </a:lnTo>
                          <a:lnTo>
                            <a:pt x="1293666" y="1526446"/>
                          </a:lnTo>
                          <a:lnTo>
                            <a:pt x="1296206" y="1526763"/>
                          </a:lnTo>
                          <a:lnTo>
                            <a:pt x="1299063" y="1527398"/>
                          </a:lnTo>
                          <a:lnTo>
                            <a:pt x="1301602" y="1527716"/>
                          </a:lnTo>
                          <a:lnTo>
                            <a:pt x="1449218" y="1527716"/>
                          </a:lnTo>
                          <a:lnTo>
                            <a:pt x="1452076" y="1527398"/>
                          </a:lnTo>
                          <a:lnTo>
                            <a:pt x="1454615" y="1526763"/>
                          </a:lnTo>
                          <a:lnTo>
                            <a:pt x="1456837" y="1526446"/>
                          </a:lnTo>
                          <a:lnTo>
                            <a:pt x="1459694" y="1525175"/>
                          </a:lnTo>
                          <a:lnTo>
                            <a:pt x="1461917" y="1524223"/>
                          </a:lnTo>
                          <a:lnTo>
                            <a:pt x="1463821" y="1522952"/>
                          </a:lnTo>
                          <a:lnTo>
                            <a:pt x="1465726" y="1521365"/>
                          </a:lnTo>
                          <a:lnTo>
                            <a:pt x="1467631" y="1520094"/>
                          </a:lnTo>
                          <a:lnTo>
                            <a:pt x="1469536" y="1518189"/>
                          </a:lnTo>
                          <a:lnTo>
                            <a:pt x="1471123" y="1515649"/>
                          </a:lnTo>
                          <a:lnTo>
                            <a:pt x="1472393" y="1513743"/>
                          </a:lnTo>
                          <a:lnTo>
                            <a:pt x="1473345" y="1511520"/>
                          </a:lnTo>
                          <a:lnTo>
                            <a:pt x="1474297" y="1509297"/>
                          </a:lnTo>
                          <a:lnTo>
                            <a:pt x="1474932" y="1506439"/>
                          </a:lnTo>
                          <a:lnTo>
                            <a:pt x="1475250" y="1503899"/>
                          </a:lnTo>
                          <a:lnTo>
                            <a:pt x="1475250" y="1501358"/>
                          </a:lnTo>
                          <a:lnTo>
                            <a:pt x="1475250" y="1424191"/>
                          </a:lnTo>
                          <a:lnTo>
                            <a:pt x="1475250" y="1421650"/>
                          </a:lnTo>
                          <a:lnTo>
                            <a:pt x="1474932" y="1419110"/>
                          </a:lnTo>
                          <a:lnTo>
                            <a:pt x="1474297" y="1416569"/>
                          </a:lnTo>
                          <a:lnTo>
                            <a:pt x="1473345" y="1414029"/>
                          </a:lnTo>
                          <a:lnTo>
                            <a:pt x="1472393" y="1411806"/>
                          </a:lnTo>
                          <a:lnTo>
                            <a:pt x="1471123" y="1409901"/>
                          </a:lnTo>
                          <a:lnTo>
                            <a:pt x="1469536" y="1407995"/>
                          </a:lnTo>
                          <a:lnTo>
                            <a:pt x="1467631" y="1406090"/>
                          </a:lnTo>
                          <a:lnTo>
                            <a:pt x="1465726" y="1404184"/>
                          </a:lnTo>
                          <a:lnTo>
                            <a:pt x="1463821" y="1402597"/>
                          </a:lnTo>
                          <a:lnTo>
                            <a:pt x="1461917" y="1401326"/>
                          </a:lnTo>
                          <a:lnTo>
                            <a:pt x="1459694" y="1400374"/>
                          </a:lnTo>
                          <a:lnTo>
                            <a:pt x="1456837" y="1399421"/>
                          </a:lnTo>
                          <a:lnTo>
                            <a:pt x="1454615" y="1398786"/>
                          </a:lnTo>
                          <a:lnTo>
                            <a:pt x="1452076" y="1398468"/>
                          </a:lnTo>
                          <a:lnTo>
                            <a:pt x="1449218" y="1398468"/>
                          </a:lnTo>
                          <a:lnTo>
                            <a:pt x="1301602" y="1398468"/>
                          </a:lnTo>
                          <a:lnTo>
                            <a:pt x="1299063" y="1398468"/>
                          </a:lnTo>
                          <a:close/>
                          <a:moveTo>
                            <a:pt x="945736" y="1398468"/>
                          </a:moveTo>
                          <a:lnTo>
                            <a:pt x="942879" y="1398786"/>
                          </a:lnTo>
                          <a:lnTo>
                            <a:pt x="940657" y="1399421"/>
                          </a:lnTo>
                          <a:lnTo>
                            <a:pt x="937800" y="1400374"/>
                          </a:lnTo>
                          <a:lnTo>
                            <a:pt x="935578" y="1401326"/>
                          </a:lnTo>
                          <a:lnTo>
                            <a:pt x="933673" y="1402597"/>
                          </a:lnTo>
                          <a:lnTo>
                            <a:pt x="931451" y="1404184"/>
                          </a:lnTo>
                          <a:lnTo>
                            <a:pt x="929863" y="1406090"/>
                          </a:lnTo>
                          <a:lnTo>
                            <a:pt x="927959" y="1407995"/>
                          </a:lnTo>
                          <a:lnTo>
                            <a:pt x="926371" y="1409901"/>
                          </a:lnTo>
                          <a:lnTo>
                            <a:pt x="925419" y="1411806"/>
                          </a:lnTo>
                          <a:lnTo>
                            <a:pt x="924149" y="1414029"/>
                          </a:lnTo>
                          <a:lnTo>
                            <a:pt x="923514" y="1416569"/>
                          </a:lnTo>
                          <a:lnTo>
                            <a:pt x="922562" y="1419110"/>
                          </a:lnTo>
                          <a:lnTo>
                            <a:pt x="922244" y="1421650"/>
                          </a:lnTo>
                          <a:lnTo>
                            <a:pt x="922244" y="1424191"/>
                          </a:lnTo>
                          <a:lnTo>
                            <a:pt x="922244" y="1501358"/>
                          </a:lnTo>
                          <a:lnTo>
                            <a:pt x="922244" y="1503899"/>
                          </a:lnTo>
                          <a:lnTo>
                            <a:pt x="922562" y="1506439"/>
                          </a:lnTo>
                          <a:lnTo>
                            <a:pt x="923514" y="1509297"/>
                          </a:lnTo>
                          <a:lnTo>
                            <a:pt x="924149" y="1511520"/>
                          </a:lnTo>
                          <a:lnTo>
                            <a:pt x="925419" y="1513743"/>
                          </a:lnTo>
                          <a:lnTo>
                            <a:pt x="926371" y="1515649"/>
                          </a:lnTo>
                          <a:lnTo>
                            <a:pt x="927959" y="1518189"/>
                          </a:lnTo>
                          <a:lnTo>
                            <a:pt x="929863" y="1520094"/>
                          </a:lnTo>
                          <a:lnTo>
                            <a:pt x="931451" y="1521365"/>
                          </a:lnTo>
                          <a:lnTo>
                            <a:pt x="933673" y="1522952"/>
                          </a:lnTo>
                          <a:lnTo>
                            <a:pt x="935578" y="1524223"/>
                          </a:lnTo>
                          <a:lnTo>
                            <a:pt x="937800" y="1525175"/>
                          </a:lnTo>
                          <a:lnTo>
                            <a:pt x="940657" y="1526446"/>
                          </a:lnTo>
                          <a:lnTo>
                            <a:pt x="942879" y="1526763"/>
                          </a:lnTo>
                          <a:lnTo>
                            <a:pt x="945736" y="1527398"/>
                          </a:lnTo>
                          <a:lnTo>
                            <a:pt x="948276" y="1527716"/>
                          </a:lnTo>
                          <a:lnTo>
                            <a:pt x="1095892" y="1527716"/>
                          </a:lnTo>
                          <a:lnTo>
                            <a:pt x="1098432" y="1527398"/>
                          </a:lnTo>
                          <a:lnTo>
                            <a:pt x="1101289" y="1526763"/>
                          </a:lnTo>
                          <a:lnTo>
                            <a:pt x="1103828" y="1526446"/>
                          </a:lnTo>
                          <a:lnTo>
                            <a:pt x="1106368" y="1525175"/>
                          </a:lnTo>
                          <a:lnTo>
                            <a:pt x="1108590" y="1524223"/>
                          </a:lnTo>
                          <a:lnTo>
                            <a:pt x="1110812" y="1522952"/>
                          </a:lnTo>
                          <a:lnTo>
                            <a:pt x="1112717" y="1521365"/>
                          </a:lnTo>
                          <a:lnTo>
                            <a:pt x="1114622" y="1520094"/>
                          </a:lnTo>
                          <a:lnTo>
                            <a:pt x="1116209" y="1518189"/>
                          </a:lnTo>
                          <a:lnTo>
                            <a:pt x="1117796" y="1515649"/>
                          </a:lnTo>
                          <a:lnTo>
                            <a:pt x="1119384" y="1513743"/>
                          </a:lnTo>
                          <a:lnTo>
                            <a:pt x="1120018" y="1511520"/>
                          </a:lnTo>
                          <a:lnTo>
                            <a:pt x="1121288" y="1509297"/>
                          </a:lnTo>
                          <a:lnTo>
                            <a:pt x="1121606" y="1506439"/>
                          </a:lnTo>
                          <a:lnTo>
                            <a:pt x="1121923" y="1503899"/>
                          </a:lnTo>
                          <a:lnTo>
                            <a:pt x="1122241" y="1501358"/>
                          </a:lnTo>
                          <a:lnTo>
                            <a:pt x="1122241" y="1424191"/>
                          </a:lnTo>
                          <a:lnTo>
                            <a:pt x="1121923" y="1421650"/>
                          </a:lnTo>
                          <a:lnTo>
                            <a:pt x="1121606" y="1419110"/>
                          </a:lnTo>
                          <a:lnTo>
                            <a:pt x="1121288" y="1416569"/>
                          </a:lnTo>
                          <a:lnTo>
                            <a:pt x="1120018" y="1414029"/>
                          </a:lnTo>
                          <a:lnTo>
                            <a:pt x="1119384" y="1411806"/>
                          </a:lnTo>
                          <a:lnTo>
                            <a:pt x="1117796" y="1409901"/>
                          </a:lnTo>
                          <a:lnTo>
                            <a:pt x="1116209" y="1407995"/>
                          </a:lnTo>
                          <a:lnTo>
                            <a:pt x="1114622" y="1406090"/>
                          </a:lnTo>
                          <a:lnTo>
                            <a:pt x="1112717" y="1404184"/>
                          </a:lnTo>
                          <a:lnTo>
                            <a:pt x="1110812" y="1402597"/>
                          </a:lnTo>
                          <a:lnTo>
                            <a:pt x="1108590" y="1401326"/>
                          </a:lnTo>
                          <a:lnTo>
                            <a:pt x="1106368" y="1400374"/>
                          </a:lnTo>
                          <a:lnTo>
                            <a:pt x="1103828" y="1399421"/>
                          </a:lnTo>
                          <a:lnTo>
                            <a:pt x="1101289" y="1398786"/>
                          </a:lnTo>
                          <a:lnTo>
                            <a:pt x="1098432" y="1398468"/>
                          </a:lnTo>
                          <a:lnTo>
                            <a:pt x="1095892" y="1398468"/>
                          </a:lnTo>
                          <a:lnTo>
                            <a:pt x="948276" y="1398468"/>
                          </a:lnTo>
                          <a:lnTo>
                            <a:pt x="945736" y="1398468"/>
                          </a:lnTo>
                          <a:close/>
                          <a:moveTo>
                            <a:pt x="1652072" y="1169507"/>
                          </a:moveTo>
                          <a:lnTo>
                            <a:pt x="1649215" y="1169824"/>
                          </a:lnTo>
                          <a:lnTo>
                            <a:pt x="1646992" y="1170777"/>
                          </a:lnTo>
                          <a:lnTo>
                            <a:pt x="1644453" y="1171412"/>
                          </a:lnTo>
                          <a:lnTo>
                            <a:pt x="1642231" y="1172682"/>
                          </a:lnTo>
                          <a:lnTo>
                            <a:pt x="1640326" y="1174270"/>
                          </a:lnTo>
                          <a:lnTo>
                            <a:pt x="1637786" y="1175540"/>
                          </a:lnTo>
                          <a:lnTo>
                            <a:pt x="1636199" y="1177128"/>
                          </a:lnTo>
                          <a:lnTo>
                            <a:pt x="1634294" y="1179033"/>
                          </a:lnTo>
                          <a:lnTo>
                            <a:pt x="1633024" y="1180939"/>
                          </a:lnTo>
                          <a:lnTo>
                            <a:pt x="1631755" y="1183162"/>
                          </a:lnTo>
                          <a:lnTo>
                            <a:pt x="1630485" y="1185702"/>
                          </a:lnTo>
                          <a:lnTo>
                            <a:pt x="1629850" y="1187925"/>
                          </a:lnTo>
                          <a:lnTo>
                            <a:pt x="1629215" y="1190466"/>
                          </a:lnTo>
                          <a:lnTo>
                            <a:pt x="1628580" y="1193324"/>
                          </a:lnTo>
                          <a:lnTo>
                            <a:pt x="1628580" y="1195864"/>
                          </a:lnTo>
                          <a:lnTo>
                            <a:pt x="1628580" y="1272714"/>
                          </a:lnTo>
                          <a:lnTo>
                            <a:pt x="1628580" y="1275572"/>
                          </a:lnTo>
                          <a:lnTo>
                            <a:pt x="1629215" y="1278113"/>
                          </a:lnTo>
                          <a:lnTo>
                            <a:pt x="1629850" y="1280336"/>
                          </a:lnTo>
                          <a:lnTo>
                            <a:pt x="1630485" y="1282876"/>
                          </a:lnTo>
                          <a:lnTo>
                            <a:pt x="1631755" y="1285099"/>
                          </a:lnTo>
                          <a:lnTo>
                            <a:pt x="1633024" y="1287322"/>
                          </a:lnTo>
                          <a:lnTo>
                            <a:pt x="1634294" y="1289227"/>
                          </a:lnTo>
                          <a:lnTo>
                            <a:pt x="1636199" y="1291133"/>
                          </a:lnTo>
                          <a:lnTo>
                            <a:pt x="1637786" y="1292720"/>
                          </a:lnTo>
                          <a:lnTo>
                            <a:pt x="1640326" y="1294308"/>
                          </a:lnTo>
                          <a:lnTo>
                            <a:pt x="1642231" y="1295896"/>
                          </a:lnTo>
                          <a:lnTo>
                            <a:pt x="1644453" y="1296849"/>
                          </a:lnTo>
                          <a:lnTo>
                            <a:pt x="1646992" y="1297801"/>
                          </a:lnTo>
                          <a:lnTo>
                            <a:pt x="1649215" y="1298437"/>
                          </a:lnTo>
                          <a:lnTo>
                            <a:pt x="1652072" y="1298754"/>
                          </a:lnTo>
                          <a:lnTo>
                            <a:pt x="1654611" y="1298754"/>
                          </a:lnTo>
                          <a:lnTo>
                            <a:pt x="1802228" y="1298754"/>
                          </a:lnTo>
                          <a:lnTo>
                            <a:pt x="1805085" y="1298754"/>
                          </a:lnTo>
                          <a:lnTo>
                            <a:pt x="1807624" y="1298437"/>
                          </a:lnTo>
                          <a:lnTo>
                            <a:pt x="1810481" y="1297801"/>
                          </a:lnTo>
                          <a:lnTo>
                            <a:pt x="1812704" y="1296849"/>
                          </a:lnTo>
                          <a:lnTo>
                            <a:pt x="1814926" y="1295896"/>
                          </a:lnTo>
                          <a:lnTo>
                            <a:pt x="1817148" y="1294308"/>
                          </a:lnTo>
                          <a:lnTo>
                            <a:pt x="1819053" y="1292720"/>
                          </a:lnTo>
                          <a:lnTo>
                            <a:pt x="1820957" y="1291133"/>
                          </a:lnTo>
                          <a:lnTo>
                            <a:pt x="1822545" y="1289227"/>
                          </a:lnTo>
                          <a:lnTo>
                            <a:pt x="1824132" y="1287322"/>
                          </a:lnTo>
                          <a:lnTo>
                            <a:pt x="1825719" y="1285099"/>
                          </a:lnTo>
                          <a:lnTo>
                            <a:pt x="1826354" y="1282876"/>
                          </a:lnTo>
                          <a:lnTo>
                            <a:pt x="1827624" y="1280336"/>
                          </a:lnTo>
                          <a:lnTo>
                            <a:pt x="1827941" y="1278113"/>
                          </a:lnTo>
                          <a:lnTo>
                            <a:pt x="1828259" y="1275572"/>
                          </a:lnTo>
                          <a:lnTo>
                            <a:pt x="1828894" y="1272714"/>
                          </a:lnTo>
                          <a:lnTo>
                            <a:pt x="1828894" y="1195864"/>
                          </a:lnTo>
                          <a:lnTo>
                            <a:pt x="1828259" y="1193324"/>
                          </a:lnTo>
                          <a:lnTo>
                            <a:pt x="1827941" y="1190466"/>
                          </a:lnTo>
                          <a:lnTo>
                            <a:pt x="1827624" y="1187925"/>
                          </a:lnTo>
                          <a:lnTo>
                            <a:pt x="1826354" y="1185702"/>
                          </a:lnTo>
                          <a:lnTo>
                            <a:pt x="1825719" y="1183162"/>
                          </a:lnTo>
                          <a:lnTo>
                            <a:pt x="1824132" y="1180939"/>
                          </a:lnTo>
                          <a:lnTo>
                            <a:pt x="1822545" y="1179033"/>
                          </a:lnTo>
                          <a:lnTo>
                            <a:pt x="1820957" y="1177128"/>
                          </a:lnTo>
                          <a:lnTo>
                            <a:pt x="1819053" y="1175540"/>
                          </a:lnTo>
                          <a:lnTo>
                            <a:pt x="1817148" y="1174270"/>
                          </a:lnTo>
                          <a:lnTo>
                            <a:pt x="1814926" y="1172682"/>
                          </a:lnTo>
                          <a:lnTo>
                            <a:pt x="1812704" y="1171412"/>
                          </a:lnTo>
                          <a:lnTo>
                            <a:pt x="1810481" y="1170777"/>
                          </a:lnTo>
                          <a:lnTo>
                            <a:pt x="1807624" y="1169824"/>
                          </a:lnTo>
                          <a:lnTo>
                            <a:pt x="1805085" y="1169507"/>
                          </a:lnTo>
                          <a:lnTo>
                            <a:pt x="1802228" y="1169507"/>
                          </a:lnTo>
                          <a:lnTo>
                            <a:pt x="1654611" y="1169507"/>
                          </a:lnTo>
                          <a:lnTo>
                            <a:pt x="1652072" y="1169507"/>
                          </a:lnTo>
                          <a:close/>
                          <a:moveTo>
                            <a:pt x="1299063" y="1169507"/>
                          </a:moveTo>
                          <a:lnTo>
                            <a:pt x="1296206" y="1169824"/>
                          </a:lnTo>
                          <a:lnTo>
                            <a:pt x="1293666" y="1170777"/>
                          </a:lnTo>
                          <a:lnTo>
                            <a:pt x="1291444" y="1171412"/>
                          </a:lnTo>
                          <a:lnTo>
                            <a:pt x="1288904" y="1172682"/>
                          </a:lnTo>
                          <a:lnTo>
                            <a:pt x="1286682" y="1174270"/>
                          </a:lnTo>
                          <a:lnTo>
                            <a:pt x="1284777" y="1175540"/>
                          </a:lnTo>
                          <a:lnTo>
                            <a:pt x="1282872" y="1177128"/>
                          </a:lnTo>
                          <a:lnTo>
                            <a:pt x="1281285" y="1179033"/>
                          </a:lnTo>
                          <a:lnTo>
                            <a:pt x="1280015" y="1180939"/>
                          </a:lnTo>
                          <a:lnTo>
                            <a:pt x="1278428" y="1183162"/>
                          </a:lnTo>
                          <a:lnTo>
                            <a:pt x="1277158" y="1185702"/>
                          </a:lnTo>
                          <a:lnTo>
                            <a:pt x="1276523" y="1187925"/>
                          </a:lnTo>
                          <a:lnTo>
                            <a:pt x="1275571" y="1190466"/>
                          </a:lnTo>
                          <a:lnTo>
                            <a:pt x="1275254" y="1193324"/>
                          </a:lnTo>
                          <a:lnTo>
                            <a:pt x="1275254" y="1195864"/>
                          </a:lnTo>
                          <a:lnTo>
                            <a:pt x="1275254" y="1272714"/>
                          </a:lnTo>
                          <a:lnTo>
                            <a:pt x="1275254" y="1275572"/>
                          </a:lnTo>
                          <a:lnTo>
                            <a:pt x="1275571" y="1278113"/>
                          </a:lnTo>
                          <a:lnTo>
                            <a:pt x="1276523" y="1280336"/>
                          </a:lnTo>
                          <a:lnTo>
                            <a:pt x="1277158" y="1282876"/>
                          </a:lnTo>
                          <a:lnTo>
                            <a:pt x="1278428" y="1285099"/>
                          </a:lnTo>
                          <a:lnTo>
                            <a:pt x="1280015" y="1287322"/>
                          </a:lnTo>
                          <a:lnTo>
                            <a:pt x="1281285" y="1289227"/>
                          </a:lnTo>
                          <a:lnTo>
                            <a:pt x="1282872" y="1291133"/>
                          </a:lnTo>
                          <a:lnTo>
                            <a:pt x="1284777" y="1292720"/>
                          </a:lnTo>
                          <a:lnTo>
                            <a:pt x="1286682" y="1294308"/>
                          </a:lnTo>
                          <a:lnTo>
                            <a:pt x="1288904" y="1295896"/>
                          </a:lnTo>
                          <a:lnTo>
                            <a:pt x="1291444" y="1296849"/>
                          </a:lnTo>
                          <a:lnTo>
                            <a:pt x="1293666" y="1297801"/>
                          </a:lnTo>
                          <a:lnTo>
                            <a:pt x="1296206" y="1298437"/>
                          </a:lnTo>
                          <a:lnTo>
                            <a:pt x="1299063" y="1298754"/>
                          </a:lnTo>
                          <a:lnTo>
                            <a:pt x="1301602" y="1298754"/>
                          </a:lnTo>
                          <a:lnTo>
                            <a:pt x="1449218" y="1298754"/>
                          </a:lnTo>
                          <a:lnTo>
                            <a:pt x="1452076" y="1298754"/>
                          </a:lnTo>
                          <a:lnTo>
                            <a:pt x="1454615" y="1298437"/>
                          </a:lnTo>
                          <a:lnTo>
                            <a:pt x="1456837" y="1297801"/>
                          </a:lnTo>
                          <a:lnTo>
                            <a:pt x="1459694" y="1296849"/>
                          </a:lnTo>
                          <a:lnTo>
                            <a:pt x="1461917" y="1295896"/>
                          </a:lnTo>
                          <a:lnTo>
                            <a:pt x="1463821" y="1294308"/>
                          </a:lnTo>
                          <a:lnTo>
                            <a:pt x="1465726" y="1292720"/>
                          </a:lnTo>
                          <a:lnTo>
                            <a:pt x="1467631" y="1291133"/>
                          </a:lnTo>
                          <a:lnTo>
                            <a:pt x="1469536" y="1289227"/>
                          </a:lnTo>
                          <a:lnTo>
                            <a:pt x="1471123" y="1287322"/>
                          </a:lnTo>
                          <a:lnTo>
                            <a:pt x="1472393" y="1285099"/>
                          </a:lnTo>
                          <a:lnTo>
                            <a:pt x="1473345" y="1282876"/>
                          </a:lnTo>
                          <a:lnTo>
                            <a:pt x="1474297" y="1280336"/>
                          </a:lnTo>
                          <a:lnTo>
                            <a:pt x="1474932" y="1278113"/>
                          </a:lnTo>
                          <a:lnTo>
                            <a:pt x="1475250" y="1275572"/>
                          </a:lnTo>
                          <a:lnTo>
                            <a:pt x="1475250" y="1272714"/>
                          </a:lnTo>
                          <a:lnTo>
                            <a:pt x="1475250" y="1195864"/>
                          </a:lnTo>
                          <a:lnTo>
                            <a:pt x="1475250" y="1193324"/>
                          </a:lnTo>
                          <a:lnTo>
                            <a:pt x="1474932" y="1190466"/>
                          </a:lnTo>
                          <a:lnTo>
                            <a:pt x="1474297" y="1187925"/>
                          </a:lnTo>
                          <a:lnTo>
                            <a:pt x="1473345" y="1185702"/>
                          </a:lnTo>
                          <a:lnTo>
                            <a:pt x="1472393" y="1183162"/>
                          </a:lnTo>
                          <a:lnTo>
                            <a:pt x="1471123" y="1180939"/>
                          </a:lnTo>
                          <a:lnTo>
                            <a:pt x="1469536" y="1179033"/>
                          </a:lnTo>
                          <a:lnTo>
                            <a:pt x="1467631" y="1177128"/>
                          </a:lnTo>
                          <a:lnTo>
                            <a:pt x="1465726" y="1175540"/>
                          </a:lnTo>
                          <a:lnTo>
                            <a:pt x="1463821" y="1174270"/>
                          </a:lnTo>
                          <a:lnTo>
                            <a:pt x="1461917" y="1172682"/>
                          </a:lnTo>
                          <a:lnTo>
                            <a:pt x="1459694" y="1171412"/>
                          </a:lnTo>
                          <a:lnTo>
                            <a:pt x="1456837" y="1170777"/>
                          </a:lnTo>
                          <a:lnTo>
                            <a:pt x="1454615" y="1169824"/>
                          </a:lnTo>
                          <a:lnTo>
                            <a:pt x="1452076" y="1169507"/>
                          </a:lnTo>
                          <a:lnTo>
                            <a:pt x="1449218" y="1169507"/>
                          </a:lnTo>
                          <a:lnTo>
                            <a:pt x="1301602" y="1169507"/>
                          </a:lnTo>
                          <a:lnTo>
                            <a:pt x="1299063" y="1169507"/>
                          </a:lnTo>
                          <a:close/>
                          <a:moveTo>
                            <a:pt x="945736" y="1169507"/>
                          </a:moveTo>
                          <a:lnTo>
                            <a:pt x="942879" y="1169824"/>
                          </a:lnTo>
                          <a:lnTo>
                            <a:pt x="940657" y="1170777"/>
                          </a:lnTo>
                          <a:lnTo>
                            <a:pt x="937800" y="1171412"/>
                          </a:lnTo>
                          <a:lnTo>
                            <a:pt x="935578" y="1172682"/>
                          </a:lnTo>
                          <a:lnTo>
                            <a:pt x="933673" y="1174270"/>
                          </a:lnTo>
                          <a:lnTo>
                            <a:pt x="931451" y="1175540"/>
                          </a:lnTo>
                          <a:lnTo>
                            <a:pt x="929863" y="1177128"/>
                          </a:lnTo>
                          <a:lnTo>
                            <a:pt x="927959" y="1179033"/>
                          </a:lnTo>
                          <a:lnTo>
                            <a:pt x="926371" y="1180939"/>
                          </a:lnTo>
                          <a:lnTo>
                            <a:pt x="925419" y="1183162"/>
                          </a:lnTo>
                          <a:lnTo>
                            <a:pt x="924149" y="1185702"/>
                          </a:lnTo>
                          <a:lnTo>
                            <a:pt x="923514" y="1187925"/>
                          </a:lnTo>
                          <a:lnTo>
                            <a:pt x="922562" y="1190466"/>
                          </a:lnTo>
                          <a:lnTo>
                            <a:pt x="922244" y="1193324"/>
                          </a:lnTo>
                          <a:lnTo>
                            <a:pt x="922244" y="1195864"/>
                          </a:lnTo>
                          <a:lnTo>
                            <a:pt x="922244" y="1272714"/>
                          </a:lnTo>
                          <a:lnTo>
                            <a:pt x="922244" y="1275572"/>
                          </a:lnTo>
                          <a:lnTo>
                            <a:pt x="922562" y="1278113"/>
                          </a:lnTo>
                          <a:lnTo>
                            <a:pt x="923514" y="1280336"/>
                          </a:lnTo>
                          <a:lnTo>
                            <a:pt x="924149" y="1282876"/>
                          </a:lnTo>
                          <a:lnTo>
                            <a:pt x="925419" y="1285099"/>
                          </a:lnTo>
                          <a:lnTo>
                            <a:pt x="926371" y="1287322"/>
                          </a:lnTo>
                          <a:lnTo>
                            <a:pt x="927959" y="1289227"/>
                          </a:lnTo>
                          <a:lnTo>
                            <a:pt x="929863" y="1291133"/>
                          </a:lnTo>
                          <a:lnTo>
                            <a:pt x="931451" y="1292720"/>
                          </a:lnTo>
                          <a:lnTo>
                            <a:pt x="933673" y="1294308"/>
                          </a:lnTo>
                          <a:lnTo>
                            <a:pt x="935578" y="1295896"/>
                          </a:lnTo>
                          <a:lnTo>
                            <a:pt x="937800" y="1296849"/>
                          </a:lnTo>
                          <a:lnTo>
                            <a:pt x="940657" y="1297801"/>
                          </a:lnTo>
                          <a:lnTo>
                            <a:pt x="942879" y="1298437"/>
                          </a:lnTo>
                          <a:lnTo>
                            <a:pt x="945736" y="1298754"/>
                          </a:lnTo>
                          <a:lnTo>
                            <a:pt x="948276" y="1298754"/>
                          </a:lnTo>
                          <a:lnTo>
                            <a:pt x="1095892" y="1298754"/>
                          </a:lnTo>
                          <a:lnTo>
                            <a:pt x="1098432" y="1298754"/>
                          </a:lnTo>
                          <a:lnTo>
                            <a:pt x="1101289" y="1298437"/>
                          </a:lnTo>
                          <a:lnTo>
                            <a:pt x="1103828" y="1297801"/>
                          </a:lnTo>
                          <a:lnTo>
                            <a:pt x="1106368" y="1296849"/>
                          </a:lnTo>
                          <a:lnTo>
                            <a:pt x="1108590" y="1295896"/>
                          </a:lnTo>
                          <a:lnTo>
                            <a:pt x="1110812" y="1294308"/>
                          </a:lnTo>
                          <a:lnTo>
                            <a:pt x="1112717" y="1292720"/>
                          </a:lnTo>
                          <a:lnTo>
                            <a:pt x="1114622" y="1291133"/>
                          </a:lnTo>
                          <a:lnTo>
                            <a:pt x="1116209" y="1289227"/>
                          </a:lnTo>
                          <a:lnTo>
                            <a:pt x="1117796" y="1287322"/>
                          </a:lnTo>
                          <a:lnTo>
                            <a:pt x="1119384" y="1285099"/>
                          </a:lnTo>
                          <a:lnTo>
                            <a:pt x="1120018" y="1282876"/>
                          </a:lnTo>
                          <a:lnTo>
                            <a:pt x="1121288" y="1280336"/>
                          </a:lnTo>
                          <a:lnTo>
                            <a:pt x="1121606" y="1278113"/>
                          </a:lnTo>
                          <a:lnTo>
                            <a:pt x="1121923" y="1275572"/>
                          </a:lnTo>
                          <a:lnTo>
                            <a:pt x="1122241" y="1272714"/>
                          </a:lnTo>
                          <a:lnTo>
                            <a:pt x="1122241" y="1195864"/>
                          </a:lnTo>
                          <a:lnTo>
                            <a:pt x="1121923" y="1193324"/>
                          </a:lnTo>
                          <a:lnTo>
                            <a:pt x="1121606" y="1190466"/>
                          </a:lnTo>
                          <a:lnTo>
                            <a:pt x="1121288" y="1187925"/>
                          </a:lnTo>
                          <a:lnTo>
                            <a:pt x="1120018" y="1185702"/>
                          </a:lnTo>
                          <a:lnTo>
                            <a:pt x="1119384" y="1183162"/>
                          </a:lnTo>
                          <a:lnTo>
                            <a:pt x="1117796" y="1180939"/>
                          </a:lnTo>
                          <a:lnTo>
                            <a:pt x="1116209" y="1179033"/>
                          </a:lnTo>
                          <a:lnTo>
                            <a:pt x="1114622" y="1177128"/>
                          </a:lnTo>
                          <a:lnTo>
                            <a:pt x="1112717" y="1175540"/>
                          </a:lnTo>
                          <a:lnTo>
                            <a:pt x="1110812" y="1174270"/>
                          </a:lnTo>
                          <a:lnTo>
                            <a:pt x="1108590" y="1172682"/>
                          </a:lnTo>
                          <a:lnTo>
                            <a:pt x="1106368" y="1171412"/>
                          </a:lnTo>
                          <a:lnTo>
                            <a:pt x="1103828" y="1170777"/>
                          </a:lnTo>
                          <a:lnTo>
                            <a:pt x="1101289" y="1169824"/>
                          </a:lnTo>
                          <a:lnTo>
                            <a:pt x="1098432" y="1169507"/>
                          </a:lnTo>
                          <a:lnTo>
                            <a:pt x="1095892" y="1169507"/>
                          </a:lnTo>
                          <a:lnTo>
                            <a:pt x="948276" y="1169507"/>
                          </a:lnTo>
                          <a:lnTo>
                            <a:pt x="945736" y="1169507"/>
                          </a:lnTo>
                          <a:close/>
                          <a:moveTo>
                            <a:pt x="1652072" y="941180"/>
                          </a:moveTo>
                          <a:lnTo>
                            <a:pt x="1649215" y="941497"/>
                          </a:lnTo>
                          <a:lnTo>
                            <a:pt x="1646992" y="942133"/>
                          </a:lnTo>
                          <a:lnTo>
                            <a:pt x="1644453" y="943085"/>
                          </a:lnTo>
                          <a:lnTo>
                            <a:pt x="1642231" y="944038"/>
                          </a:lnTo>
                          <a:lnTo>
                            <a:pt x="1640326" y="945308"/>
                          </a:lnTo>
                          <a:lnTo>
                            <a:pt x="1637786" y="946896"/>
                          </a:lnTo>
                          <a:lnTo>
                            <a:pt x="1636199" y="948801"/>
                          </a:lnTo>
                          <a:lnTo>
                            <a:pt x="1634294" y="950389"/>
                          </a:lnTo>
                          <a:lnTo>
                            <a:pt x="1633024" y="952612"/>
                          </a:lnTo>
                          <a:lnTo>
                            <a:pt x="1631755" y="954517"/>
                          </a:lnTo>
                          <a:lnTo>
                            <a:pt x="1630485" y="956740"/>
                          </a:lnTo>
                          <a:lnTo>
                            <a:pt x="1629850" y="959598"/>
                          </a:lnTo>
                          <a:lnTo>
                            <a:pt x="1629215" y="961821"/>
                          </a:lnTo>
                          <a:lnTo>
                            <a:pt x="1628580" y="964362"/>
                          </a:lnTo>
                          <a:lnTo>
                            <a:pt x="1628580" y="967220"/>
                          </a:lnTo>
                          <a:lnTo>
                            <a:pt x="1628580" y="1044070"/>
                          </a:lnTo>
                          <a:lnTo>
                            <a:pt x="1628580" y="1046610"/>
                          </a:lnTo>
                          <a:lnTo>
                            <a:pt x="1629215" y="1049468"/>
                          </a:lnTo>
                          <a:lnTo>
                            <a:pt x="1629850" y="1052009"/>
                          </a:lnTo>
                          <a:lnTo>
                            <a:pt x="1630485" y="1054232"/>
                          </a:lnTo>
                          <a:lnTo>
                            <a:pt x="1631755" y="1056772"/>
                          </a:lnTo>
                          <a:lnTo>
                            <a:pt x="1633024" y="1058995"/>
                          </a:lnTo>
                          <a:lnTo>
                            <a:pt x="1634294" y="1060901"/>
                          </a:lnTo>
                          <a:lnTo>
                            <a:pt x="1636199" y="1062806"/>
                          </a:lnTo>
                          <a:lnTo>
                            <a:pt x="1637786" y="1064394"/>
                          </a:lnTo>
                          <a:lnTo>
                            <a:pt x="1640326" y="1065982"/>
                          </a:lnTo>
                          <a:lnTo>
                            <a:pt x="1642231" y="1067252"/>
                          </a:lnTo>
                          <a:lnTo>
                            <a:pt x="1644453" y="1068204"/>
                          </a:lnTo>
                          <a:lnTo>
                            <a:pt x="1646992" y="1069157"/>
                          </a:lnTo>
                          <a:lnTo>
                            <a:pt x="1649215" y="1069792"/>
                          </a:lnTo>
                          <a:lnTo>
                            <a:pt x="1652072" y="1070110"/>
                          </a:lnTo>
                          <a:lnTo>
                            <a:pt x="1654611" y="1070427"/>
                          </a:lnTo>
                          <a:lnTo>
                            <a:pt x="1802228" y="1070427"/>
                          </a:lnTo>
                          <a:lnTo>
                            <a:pt x="1805085" y="1070110"/>
                          </a:lnTo>
                          <a:lnTo>
                            <a:pt x="1807624" y="1069792"/>
                          </a:lnTo>
                          <a:lnTo>
                            <a:pt x="1810481" y="1069157"/>
                          </a:lnTo>
                          <a:lnTo>
                            <a:pt x="1812704" y="1068204"/>
                          </a:lnTo>
                          <a:lnTo>
                            <a:pt x="1814926" y="1067252"/>
                          </a:lnTo>
                          <a:lnTo>
                            <a:pt x="1817148" y="1065982"/>
                          </a:lnTo>
                          <a:lnTo>
                            <a:pt x="1819053" y="1064394"/>
                          </a:lnTo>
                          <a:lnTo>
                            <a:pt x="1820957" y="1062806"/>
                          </a:lnTo>
                          <a:lnTo>
                            <a:pt x="1822545" y="1060901"/>
                          </a:lnTo>
                          <a:lnTo>
                            <a:pt x="1824132" y="1058995"/>
                          </a:lnTo>
                          <a:lnTo>
                            <a:pt x="1825719" y="1056772"/>
                          </a:lnTo>
                          <a:lnTo>
                            <a:pt x="1826354" y="1054232"/>
                          </a:lnTo>
                          <a:lnTo>
                            <a:pt x="1827624" y="1052009"/>
                          </a:lnTo>
                          <a:lnTo>
                            <a:pt x="1827941" y="1049468"/>
                          </a:lnTo>
                          <a:lnTo>
                            <a:pt x="1828259" y="1046610"/>
                          </a:lnTo>
                          <a:lnTo>
                            <a:pt x="1828894" y="1044070"/>
                          </a:lnTo>
                          <a:lnTo>
                            <a:pt x="1828894" y="967220"/>
                          </a:lnTo>
                          <a:lnTo>
                            <a:pt x="1828259" y="964362"/>
                          </a:lnTo>
                          <a:lnTo>
                            <a:pt x="1827941" y="961821"/>
                          </a:lnTo>
                          <a:lnTo>
                            <a:pt x="1827624" y="959598"/>
                          </a:lnTo>
                          <a:lnTo>
                            <a:pt x="1826354" y="956740"/>
                          </a:lnTo>
                          <a:lnTo>
                            <a:pt x="1825719" y="954517"/>
                          </a:lnTo>
                          <a:lnTo>
                            <a:pt x="1824132" y="952612"/>
                          </a:lnTo>
                          <a:lnTo>
                            <a:pt x="1822545" y="950389"/>
                          </a:lnTo>
                          <a:lnTo>
                            <a:pt x="1820957" y="948801"/>
                          </a:lnTo>
                          <a:lnTo>
                            <a:pt x="1819053" y="946896"/>
                          </a:lnTo>
                          <a:lnTo>
                            <a:pt x="1817148" y="945308"/>
                          </a:lnTo>
                          <a:lnTo>
                            <a:pt x="1814926" y="944038"/>
                          </a:lnTo>
                          <a:lnTo>
                            <a:pt x="1812704" y="943085"/>
                          </a:lnTo>
                          <a:lnTo>
                            <a:pt x="1810481" y="942133"/>
                          </a:lnTo>
                          <a:lnTo>
                            <a:pt x="1807624" y="941497"/>
                          </a:lnTo>
                          <a:lnTo>
                            <a:pt x="1805085" y="941180"/>
                          </a:lnTo>
                          <a:lnTo>
                            <a:pt x="1802228" y="941180"/>
                          </a:lnTo>
                          <a:lnTo>
                            <a:pt x="1654611" y="941180"/>
                          </a:lnTo>
                          <a:lnTo>
                            <a:pt x="1652072" y="941180"/>
                          </a:lnTo>
                          <a:close/>
                          <a:moveTo>
                            <a:pt x="1299063" y="941180"/>
                          </a:moveTo>
                          <a:lnTo>
                            <a:pt x="1296206" y="941497"/>
                          </a:lnTo>
                          <a:lnTo>
                            <a:pt x="1293666" y="942133"/>
                          </a:lnTo>
                          <a:lnTo>
                            <a:pt x="1291444" y="943085"/>
                          </a:lnTo>
                          <a:lnTo>
                            <a:pt x="1288904" y="944038"/>
                          </a:lnTo>
                          <a:lnTo>
                            <a:pt x="1286682" y="945308"/>
                          </a:lnTo>
                          <a:lnTo>
                            <a:pt x="1284777" y="946896"/>
                          </a:lnTo>
                          <a:lnTo>
                            <a:pt x="1282872" y="948801"/>
                          </a:lnTo>
                          <a:lnTo>
                            <a:pt x="1281285" y="950389"/>
                          </a:lnTo>
                          <a:lnTo>
                            <a:pt x="1280015" y="952612"/>
                          </a:lnTo>
                          <a:lnTo>
                            <a:pt x="1278428" y="954517"/>
                          </a:lnTo>
                          <a:lnTo>
                            <a:pt x="1277158" y="956740"/>
                          </a:lnTo>
                          <a:lnTo>
                            <a:pt x="1276523" y="959598"/>
                          </a:lnTo>
                          <a:lnTo>
                            <a:pt x="1275571" y="961821"/>
                          </a:lnTo>
                          <a:lnTo>
                            <a:pt x="1275254" y="964362"/>
                          </a:lnTo>
                          <a:lnTo>
                            <a:pt x="1275254" y="967220"/>
                          </a:lnTo>
                          <a:lnTo>
                            <a:pt x="1275254" y="1044070"/>
                          </a:lnTo>
                          <a:lnTo>
                            <a:pt x="1275254" y="1046610"/>
                          </a:lnTo>
                          <a:lnTo>
                            <a:pt x="1275571" y="1049468"/>
                          </a:lnTo>
                          <a:lnTo>
                            <a:pt x="1276523" y="1052009"/>
                          </a:lnTo>
                          <a:lnTo>
                            <a:pt x="1277158" y="1054232"/>
                          </a:lnTo>
                          <a:lnTo>
                            <a:pt x="1278428" y="1056772"/>
                          </a:lnTo>
                          <a:lnTo>
                            <a:pt x="1280015" y="1058995"/>
                          </a:lnTo>
                          <a:lnTo>
                            <a:pt x="1281285" y="1060901"/>
                          </a:lnTo>
                          <a:lnTo>
                            <a:pt x="1282872" y="1062806"/>
                          </a:lnTo>
                          <a:lnTo>
                            <a:pt x="1284777" y="1064394"/>
                          </a:lnTo>
                          <a:lnTo>
                            <a:pt x="1286682" y="1065982"/>
                          </a:lnTo>
                          <a:lnTo>
                            <a:pt x="1288904" y="1067252"/>
                          </a:lnTo>
                          <a:lnTo>
                            <a:pt x="1291444" y="1068204"/>
                          </a:lnTo>
                          <a:lnTo>
                            <a:pt x="1293666" y="1069157"/>
                          </a:lnTo>
                          <a:lnTo>
                            <a:pt x="1296206" y="1069792"/>
                          </a:lnTo>
                          <a:lnTo>
                            <a:pt x="1299063" y="1070110"/>
                          </a:lnTo>
                          <a:lnTo>
                            <a:pt x="1301602" y="1070427"/>
                          </a:lnTo>
                          <a:lnTo>
                            <a:pt x="1449218" y="1070427"/>
                          </a:lnTo>
                          <a:lnTo>
                            <a:pt x="1452076" y="1070110"/>
                          </a:lnTo>
                          <a:lnTo>
                            <a:pt x="1454615" y="1069792"/>
                          </a:lnTo>
                          <a:lnTo>
                            <a:pt x="1456837" y="1069157"/>
                          </a:lnTo>
                          <a:lnTo>
                            <a:pt x="1459694" y="1068204"/>
                          </a:lnTo>
                          <a:lnTo>
                            <a:pt x="1461917" y="1067252"/>
                          </a:lnTo>
                          <a:lnTo>
                            <a:pt x="1463821" y="1065982"/>
                          </a:lnTo>
                          <a:lnTo>
                            <a:pt x="1465726" y="1064394"/>
                          </a:lnTo>
                          <a:lnTo>
                            <a:pt x="1467631" y="1062806"/>
                          </a:lnTo>
                          <a:lnTo>
                            <a:pt x="1469536" y="1060901"/>
                          </a:lnTo>
                          <a:lnTo>
                            <a:pt x="1471123" y="1058995"/>
                          </a:lnTo>
                          <a:lnTo>
                            <a:pt x="1472393" y="1056772"/>
                          </a:lnTo>
                          <a:lnTo>
                            <a:pt x="1473345" y="1054232"/>
                          </a:lnTo>
                          <a:lnTo>
                            <a:pt x="1474297" y="1052009"/>
                          </a:lnTo>
                          <a:lnTo>
                            <a:pt x="1474932" y="1049468"/>
                          </a:lnTo>
                          <a:lnTo>
                            <a:pt x="1475250" y="1046610"/>
                          </a:lnTo>
                          <a:lnTo>
                            <a:pt x="1475250" y="1044070"/>
                          </a:lnTo>
                          <a:lnTo>
                            <a:pt x="1475250" y="967220"/>
                          </a:lnTo>
                          <a:lnTo>
                            <a:pt x="1475250" y="964362"/>
                          </a:lnTo>
                          <a:lnTo>
                            <a:pt x="1474932" y="961821"/>
                          </a:lnTo>
                          <a:lnTo>
                            <a:pt x="1474297" y="959598"/>
                          </a:lnTo>
                          <a:lnTo>
                            <a:pt x="1473345" y="956740"/>
                          </a:lnTo>
                          <a:lnTo>
                            <a:pt x="1472393" y="954517"/>
                          </a:lnTo>
                          <a:lnTo>
                            <a:pt x="1471123" y="952612"/>
                          </a:lnTo>
                          <a:lnTo>
                            <a:pt x="1469536" y="950389"/>
                          </a:lnTo>
                          <a:lnTo>
                            <a:pt x="1467631" y="948801"/>
                          </a:lnTo>
                          <a:lnTo>
                            <a:pt x="1465726" y="946896"/>
                          </a:lnTo>
                          <a:lnTo>
                            <a:pt x="1463821" y="945308"/>
                          </a:lnTo>
                          <a:lnTo>
                            <a:pt x="1461917" y="944038"/>
                          </a:lnTo>
                          <a:lnTo>
                            <a:pt x="1459694" y="943085"/>
                          </a:lnTo>
                          <a:lnTo>
                            <a:pt x="1456837" y="942133"/>
                          </a:lnTo>
                          <a:lnTo>
                            <a:pt x="1454615" y="941497"/>
                          </a:lnTo>
                          <a:lnTo>
                            <a:pt x="1452076" y="941180"/>
                          </a:lnTo>
                          <a:lnTo>
                            <a:pt x="1449218" y="941180"/>
                          </a:lnTo>
                          <a:lnTo>
                            <a:pt x="1301602" y="941180"/>
                          </a:lnTo>
                          <a:lnTo>
                            <a:pt x="1299063" y="941180"/>
                          </a:lnTo>
                          <a:close/>
                          <a:moveTo>
                            <a:pt x="945736" y="941180"/>
                          </a:moveTo>
                          <a:lnTo>
                            <a:pt x="942879" y="941497"/>
                          </a:lnTo>
                          <a:lnTo>
                            <a:pt x="940657" y="942133"/>
                          </a:lnTo>
                          <a:lnTo>
                            <a:pt x="937800" y="943085"/>
                          </a:lnTo>
                          <a:lnTo>
                            <a:pt x="935578" y="944038"/>
                          </a:lnTo>
                          <a:lnTo>
                            <a:pt x="933673" y="945308"/>
                          </a:lnTo>
                          <a:lnTo>
                            <a:pt x="931451" y="946896"/>
                          </a:lnTo>
                          <a:lnTo>
                            <a:pt x="929863" y="948801"/>
                          </a:lnTo>
                          <a:lnTo>
                            <a:pt x="927959" y="950389"/>
                          </a:lnTo>
                          <a:lnTo>
                            <a:pt x="926371" y="952612"/>
                          </a:lnTo>
                          <a:lnTo>
                            <a:pt x="925419" y="954517"/>
                          </a:lnTo>
                          <a:lnTo>
                            <a:pt x="924149" y="956740"/>
                          </a:lnTo>
                          <a:lnTo>
                            <a:pt x="923514" y="959598"/>
                          </a:lnTo>
                          <a:lnTo>
                            <a:pt x="922562" y="961821"/>
                          </a:lnTo>
                          <a:lnTo>
                            <a:pt x="922244" y="964362"/>
                          </a:lnTo>
                          <a:lnTo>
                            <a:pt x="922244" y="967220"/>
                          </a:lnTo>
                          <a:lnTo>
                            <a:pt x="922244" y="1044070"/>
                          </a:lnTo>
                          <a:lnTo>
                            <a:pt x="922244" y="1046610"/>
                          </a:lnTo>
                          <a:lnTo>
                            <a:pt x="922562" y="1049468"/>
                          </a:lnTo>
                          <a:lnTo>
                            <a:pt x="923514" y="1052009"/>
                          </a:lnTo>
                          <a:lnTo>
                            <a:pt x="924149" y="1054232"/>
                          </a:lnTo>
                          <a:lnTo>
                            <a:pt x="925419" y="1056772"/>
                          </a:lnTo>
                          <a:lnTo>
                            <a:pt x="926371" y="1058995"/>
                          </a:lnTo>
                          <a:lnTo>
                            <a:pt x="927959" y="1060901"/>
                          </a:lnTo>
                          <a:lnTo>
                            <a:pt x="929863" y="1062806"/>
                          </a:lnTo>
                          <a:lnTo>
                            <a:pt x="931451" y="1064394"/>
                          </a:lnTo>
                          <a:lnTo>
                            <a:pt x="933673" y="1065982"/>
                          </a:lnTo>
                          <a:lnTo>
                            <a:pt x="935578" y="1067252"/>
                          </a:lnTo>
                          <a:lnTo>
                            <a:pt x="937800" y="1068204"/>
                          </a:lnTo>
                          <a:lnTo>
                            <a:pt x="940657" y="1069157"/>
                          </a:lnTo>
                          <a:lnTo>
                            <a:pt x="942879" y="1069792"/>
                          </a:lnTo>
                          <a:lnTo>
                            <a:pt x="945736" y="1070110"/>
                          </a:lnTo>
                          <a:lnTo>
                            <a:pt x="948276" y="1070427"/>
                          </a:lnTo>
                          <a:lnTo>
                            <a:pt x="1095892" y="1070427"/>
                          </a:lnTo>
                          <a:lnTo>
                            <a:pt x="1098432" y="1070110"/>
                          </a:lnTo>
                          <a:lnTo>
                            <a:pt x="1101289" y="1069792"/>
                          </a:lnTo>
                          <a:lnTo>
                            <a:pt x="1103828" y="1069157"/>
                          </a:lnTo>
                          <a:lnTo>
                            <a:pt x="1106368" y="1068204"/>
                          </a:lnTo>
                          <a:lnTo>
                            <a:pt x="1108590" y="1067252"/>
                          </a:lnTo>
                          <a:lnTo>
                            <a:pt x="1110812" y="1065982"/>
                          </a:lnTo>
                          <a:lnTo>
                            <a:pt x="1112717" y="1064394"/>
                          </a:lnTo>
                          <a:lnTo>
                            <a:pt x="1114622" y="1062806"/>
                          </a:lnTo>
                          <a:lnTo>
                            <a:pt x="1116209" y="1060901"/>
                          </a:lnTo>
                          <a:lnTo>
                            <a:pt x="1117796" y="1058995"/>
                          </a:lnTo>
                          <a:lnTo>
                            <a:pt x="1119384" y="1056772"/>
                          </a:lnTo>
                          <a:lnTo>
                            <a:pt x="1120018" y="1054232"/>
                          </a:lnTo>
                          <a:lnTo>
                            <a:pt x="1121288" y="1052009"/>
                          </a:lnTo>
                          <a:lnTo>
                            <a:pt x="1121606" y="1049468"/>
                          </a:lnTo>
                          <a:lnTo>
                            <a:pt x="1121923" y="1046610"/>
                          </a:lnTo>
                          <a:lnTo>
                            <a:pt x="1122241" y="1044070"/>
                          </a:lnTo>
                          <a:lnTo>
                            <a:pt x="1122241" y="967220"/>
                          </a:lnTo>
                          <a:lnTo>
                            <a:pt x="1121923" y="964362"/>
                          </a:lnTo>
                          <a:lnTo>
                            <a:pt x="1121606" y="961821"/>
                          </a:lnTo>
                          <a:lnTo>
                            <a:pt x="1121288" y="959598"/>
                          </a:lnTo>
                          <a:lnTo>
                            <a:pt x="1120018" y="956740"/>
                          </a:lnTo>
                          <a:lnTo>
                            <a:pt x="1119384" y="954517"/>
                          </a:lnTo>
                          <a:lnTo>
                            <a:pt x="1117796" y="952612"/>
                          </a:lnTo>
                          <a:lnTo>
                            <a:pt x="1116209" y="950389"/>
                          </a:lnTo>
                          <a:lnTo>
                            <a:pt x="1114622" y="948801"/>
                          </a:lnTo>
                          <a:lnTo>
                            <a:pt x="1112717" y="946896"/>
                          </a:lnTo>
                          <a:lnTo>
                            <a:pt x="1110812" y="945308"/>
                          </a:lnTo>
                          <a:lnTo>
                            <a:pt x="1108590" y="944038"/>
                          </a:lnTo>
                          <a:lnTo>
                            <a:pt x="1106368" y="943085"/>
                          </a:lnTo>
                          <a:lnTo>
                            <a:pt x="1103828" y="942133"/>
                          </a:lnTo>
                          <a:lnTo>
                            <a:pt x="1101289" y="941497"/>
                          </a:lnTo>
                          <a:lnTo>
                            <a:pt x="1098432" y="941180"/>
                          </a:lnTo>
                          <a:lnTo>
                            <a:pt x="1095892" y="941180"/>
                          </a:lnTo>
                          <a:lnTo>
                            <a:pt x="948276" y="941180"/>
                          </a:lnTo>
                          <a:lnTo>
                            <a:pt x="945736" y="941180"/>
                          </a:lnTo>
                          <a:close/>
                          <a:moveTo>
                            <a:pt x="2076450" y="633412"/>
                          </a:moveTo>
                          <a:lnTo>
                            <a:pt x="2751138" y="636587"/>
                          </a:lnTo>
                          <a:lnTo>
                            <a:pt x="2750186" y="649605"/>
                          </a:lnTo>
                          <a:lnTo>
                            <a:pt x="2748281" y="663892"/>
                          </a:lnTo>
                          <a:lnTo>
                            <a:pt x="2746058" y="681990"/>
                          </a:lnTo>
                          <a:lnTo>
                            <a:pt x="2742566" y="702310"/>
                          </a:lnTo>
                          <a:lnTo>
                            <a:pt x="2738756" y="722947"/>
                          </a:lnTo>
                          <a:lnTo>
                            <a:pt x="2736216" y="733107"/>
                          </a:lnTo>
                          <a:lnTo>
                            <a:pt x="2733993" y="743585"/>
                          </a:lnTo>
                          <a:lnTo>
                            <a:pt x="2731771" y="753110"/>
                          </a:lnTo>
                          <a:lnTo>
                            <a:pt x="2728596" y="762000"/>
                          </a:lnTo>
                          <a:lnTo>
                            <a:pt x="2726373" y="769302"/>
                          </a:lnTo>
                          <a:lnTo>
                            <a:pt x="2722881" y="776605"/>
                          </a:lnTo>
                          <a:lnTo>
                            <a:pt x="2719388" y="783590"/>
                          </a:lnTo>
                          <a:lnTo>
                            <a:pt x="2715261" y="790892"/>
                          </a:lnTo>
                          <a:lnTo>
                            <a:pt x="2710816" y="797877"/>
                          </a:lnTo>
                          <a:lnTo>
                            <a:pt x="2705418" y="805180"/>
                          </a:lnTo>
                          <a:lnTo>
                            <a:pt x="2700021" y="811530"/>
                          </a:lnTo>
                          <a:lnTo>
                            <a:pt x="2693988" y="818197"/>
                          </a:lnTo>
                          <a:lnTo>
                            <a:pt x="2687321" y="823912"/>
                          </a:lnTo>
                          <a:lnTo>
                            <a:pt x="2680653" y="829310"/>
                          </a:lnTo>
                          <a:lnTo>
                            <a:pt x="2673351" y="834072"/>
                          </a:lnTo>
                          <a:lnTo>
                            <a:pt x="2665731" y="838200"/>
                          </a:lnTo>
                          <a:lnTo>
                            <a:pt x="2657476" y="841375"/>
                          </a:lnTo>
                          <a:lnTo>
                            <a:pt x="2653348" y="842962"/>
                          </a:lnTo>
                          <a:lnTo>
                            <a:pt x="2648903" y="843915"/>
                          </a:lnTo>
                          <a:lnTo>
                            <a:pt x="2644458" y="844867"/>
                          </a:lnTo>
                          <a:lnTo>
                            <a:pt x="2640013" y="845820"/>
                          </a:lnTo>
                          <a:lnTo>
                            <a:pt x="2635251" y="846137"/>
                          </a:lnTo>
                          <a:lnTo>
                            <a:pt x="2630806" y="846137"/>
                          </a:lnTo>
                          <a:lnTo>
                            <a:pt x="2181543" y="844232"/>
                          </a:lnTo>
                          <a:lnTo>
                            <a:pt x="2173288" y="843915"/>
                          </a:lnTo>
                          <a:lnTo>
                            <a:pt x="2165350" y="842327"/>
                          </a:lnTo>
                          <a:lnTo>
                            <a:pt x="2157730" y="840422"/>
                          </a:lnTo>
                          <a:lnTo>
                            <a:pt x="2149475" y="837565"/>
                          </a:lnTo>
                          <a:lnTo>
                            <a:pt x="2142173" y="834072"/>
                          </a:lnTo>
                          <a:lnTo>
                            <a:pt x="2135505" y="830262"/>
                          </a:lnTo>
                          <a:lnTo>
                            <a:pt x="2128520" y="825817"/>
                          </a:lnTo>
                          <a:lnTo>
                            <a:pt x="2122488" y="820420"/>
                          </a:lnTo>
                          <a:lnTo>
                            <a:pt x="2116773" y="814705"/>
                          </a:lnTo>
                          <a:lnTo>
                            <a:pt x="2111375" y="808672"/>
                          </a:lnTo>
                          <a:lnTo>
                            <a:pt x="2106295" y="802005"/>
                          </a:lnTo>
                          <a:lnTo>
                            <a:pt x="2102168" y="795337"/>
                          </a:lnTo>
                          <a:lnTo>
                            <a:pt x="2098675" y="787717"/>
                          </a:lnTo>
                          <a:lnTo>
                            <a:pt x="2095500" y="779780"/>
                          </a:lnTo>
                          <a:lnTo>
                            <a:pt x="2093595" y="772160"/>
                          </a:lnTo>
                          <a:lnTo>
                            <a:pt x="2092008" y="763905"/>
                          </a:lnTo>
                          <a:lnTo>
                            <a:pt x="2076450" y="633412"/>
                          </a:lnTo>
                          <a:close/>
                          <a:moveTo>
                            <a:pt x="674688" y="633412"/>
                          </a:moveTo>
                          <a:lnTo>
                            <a:pt x="659138" y="763905"/>
                          </a:lnTo>
                          <a:lnTo>
                            <a:pt x="657551" y="772160"/>
                          </a:lnTo>
                          <a:lnTo>
                            <a:pt x="655330" y="779780"/>
                          </a:lnTo>
                          <a:lnTo>
                            <a:pt x="652791" y="787717"/>
                          </a:lnTo>
                          <a:lnTo>
                            <a:pt x="648983" y="795337"/>
                          </a:lnTo>
                          <a:lnTo>
                            <a:pt x="644540" y="802005"/>
                          </a:lnTo>
                          <a:lnTo>
                            <a:pt x="640097" y="808672"/>
                          </a:lnTo>
                          <a:lnTo>
                            <a:pt x="634702" y="814705"/>
                          </a:lnTo>
                          <a:lnTo>
                            <a:pt x="628990" y="820420"/>
                          </a:lnTo>
                          <a:lnTo>
                            <a:pt x="622325" y="825817"/>
                          </a:lnTo>
                          <a:lnTo>
                            <a:pt x="615978" y="830262"/>
                          </a:lnTo>
                          <a:lnTo>
                            <a:pt x="608679" y="834072"/>
                          </a:lnTo>
                          <a:lnTo>
                            <a:pt x="601380" y="837565"/>
                          </a:lnTo>
                          <a:lnTo>
                            <a:pt x="593764" y="840422"/>
                          </a:lnTo>
                          <a:lnTo>
                            <a:pt x="585830" y="842327"/>
                          </a:lnTo>
                          <a:lnTo>
                            <a:pt x="577579" y="843915"/>
                          </a:lnTo>
                          <a:lnTo>
                            <a:pt x="569645" y="844232"/>
                          </a:lnTo>
                          <a:lnTo>
                            <a:pt x="120276" y="846137"/>
                          </a:lnTo>
                          <a:lnTo>
                            <a:pt x="115833" y="846137"/>
                          </a:lnTo>
                          <a:lnTo>
                            <a:pt x="111390" y="845820"/>
                          </a:lnTo>
                          <a:lnTo>
                            <a:pt x="106947" y="844867"/>
                          </a:lnTo>
                          <a:lnTo>
                            <a:pt x="102504" y="843915"/>
                          </a:lnTo>
                          <a:lnTo>
                            <a:pt x="98379" y="842962"/>
                          </a:lnTo>
                          <a:lnTo>
                            <a:pt x="93936" y="841375"/>
                          </a:lnTo>
                          <a:lnTo>
                            <a:pt x="86002" y="838200"/>
                          </a:lnTo>
                          <a:lnTo>
                            <a:pt x="78068" y="834072"/>
                          </a:lnTo>
                          <a:lnTo>
                            <a:pt x="70769" y="829310"/>
                          </a:lnTo>
                          <a:lnTo>
                            <a:pt x="63788" y="823912"/>
                          </a:lnTo>
                          <a:lnTo>
                            <a:pt x="57441" y="818197"/>
                          </a:lnTo>
                          <a:lnTo>
                            <a:pt x="51728" y="811530"/>
                          </a:lnTo>
                          <a:lnTo>
                            <a:pt x="45699" y="805180"/>
                          </a:lnTo>
                          <a:lnTo>
                            <a:pt x="40938" y="797877"/>
                          </a:lnTo>
                          <a:lnTo>
                            <a:pt x="35861" y="790892"/>
                          </a:lnTo>
                          <a:lnTo>
                            <a:pt x="32053" y="783590"/>
                          </a:lnTo>
                          <a:lnTo>
                            <a:pt x="28244" y="776605"/>
                          </a:lnTo>
                          <a:lnTo>
                            <a:pt x="25071" y="769302"/>
                          </a:lnTo>
                          <a:lnTo>
                            <a:pt x="22532" y="762000"/>
                          </a:lnTo>
                          <a:lnTo>
                            <a:pt x="19993" y="753110"/>
                          </a:lnTo>
                          <a:lnTo>
                            <a:pt x="17137" y="743585"/>
                          </a:lnTo>
                          <a:lnTo>
                            <a:pt x="14916" y="733107"/>
                          </a:lnTo>
                          <a:lnTo>
                            <a:pt x="12694" y="722947"/>
                          </a:lnTo>
                          <a:lnTo>
                            <a:pt x="8886" y="702310"/>
                          </a:lnTo>
                          <a:lnTo>
                            <a:pt x="5712" y="681990"/>
                          </a:lnTo>
                          <a:lnTo>
                            <a:pt x="3174" y="663892"/>
                          </a:lnTo>
                          <a:lnTo>
                            <a:pt x="1587" y="649605"/>
                          </a:lnTo>
                          <a:lnTo>
                            <a:pt x="0" y="636587"/>
                          </a:lnTo>
                          <a:lnTo>
                            <a:pt x="674688" y="633412"/>
                          </a:lnTo>
                          <a:close/>
                          <a:moveTo>
                            <a:pt x="970497" y="374650"/>
                          </a:moveTo>
                          <a:lnTo>
                            <a:pt x="973355" y="374650"/>
                          </a:lnTo>
                          <a:lnTo>
                            <a:pt x="1052401" y="374650"/>
                          </a:lnTo>
                          <a:lnTo>
                            <a:pt x="1054940" y="374650"/>
                          </a:lnTo>
                          <a:lnTo>
                            <a:pt x="1058115" y="374968"/>
                          </a:lnTo>
                          <a:lnTo>
                            <a:pt x="1060654" y="375603"/>
                          </a:lnTo>
                          <a:lnTo>
                            <a:pt x="1063512" y="376873"/>
                          </a:lnTo>
                          <a:lnTo>
                            <a:pt x="1066051" y="377826"/>
                          </a:lnTo>
                          <a:lnTo>
                            <a:pt x="1068273" y="379414"/>
                          </a:lnTo>
                          <a:lnTo>
                            <a:pt x="1070813" y="381001"/>
                          </a:lnTo>
                          <a:lnTo>
                            <a:pt x="1072718" y="382907"/>
                          </a:lnTo>
                          <a:lnTo>
                            <a:pt x="1074623" y="384812"/>
                          </a:lnTo>
                          <a:lnTo>
                            <a:pt x="1075892" y="387035"/>
                          </a:lnTo>
                          <a:lnTo>
                            <a:pt x="1077480" y="389576"/>
                          </a:lnTo>
                          <a:lnTo>
                            <a:pt x="1078749" y="392116"/>
                          </a:lnTo>
                          <a:lnTo>
                            <a:pt x="1079702" y="394657"/>
                          </a:lnTo>
                          <a:lnTo>
                            <a:pt x="1080654" y="397515"/>
                          </a:lnTo>
                          <a:lnTo>
                            <a:pt x="1080972" y="400055"/>
                          </a:lnTo>
                          <a:lnTo>
                            <a:pt x="1080972" y="403231"/>
                          </a:lnTo>
                          <a:lnTo>
                            <a:pt x="1080972" y="473094"/>
                          </a:lnTo>
                          <a:lnTo>
                            <a:pt x="1669532" y="473094"/>
                          </a:lnTo>
                          <a:lnTo>
                            <a:pt x="1669532" y="403231"/>
                          </a:lnTo>
                          <a:lnTo>
                            <a:pt x="1670167" y="400055"/>
                          </a:lnTo>
                          <a:lnTo>
                            <a:pt x="1670484" y="397515"/>
                          </a:lnTo>
                          <a:lnTo>
                            <a:pt x="1671119" y="394657"/>
                          </a:lnTo>
                          <a:lnTo>
                            <a:pt x="1672071" y="392116"/>
                          </a:lnTo>
                          <a:lnTo>
                            <a:pt x="1673024" y="389576"/>
                          </a:lnTo>
                          <a:lnTo>
                            <a:pt x="1674611" y="387035"/>
                          </a:lnTo>
                          <a:lnTo>
                            <a:pt x="1676516" y="384812"/>
                          </a:lnTo>
                          <a:lnTo>
                            <a:pt x="1678103" y="382907"/>
                          </a:lnTo>
                          <a:lnTo>
                            <a:pt x="1680325" y="381001"/>
                          </a:lnTo>
                          <a:lnTo>
                            <a:pt x="1682547" y="379414"/>
                          </a:lnTo>
                          <a:lnTo>
                            <a:pt x="1685087" y="377826"/>
                          </a:lnTo>
                          <a:lnTo>
                            <a:pt x="1687309" y="376873"/>
                          </a:lnTo>
                          <a:lnTo>
                            <a:pt x="1689849" y="375603"/>
                          </a:lnTo>
                          <a:lnTo>
                            <a:pt x="1693023" y="374968"/>
                          </a:lnTo>
                          <a:lnTo>
                            <a:pt x="1695563" y="374650"/>
                          </a:lnTo>
                          <a:lnTo>
                            <a:pt x="1698737" y="374650"/>
                          </a:lnTo>
                          <a:lnTo>
                            <a:pt x="1777466" y="374650"/>
                          </a:lnTo>
                          <a:lnTo>
                            <a:pt x="1780323" y="374650"/>
                          </a:lnTo>
                          <a:lnTo>
                            <a:pt x="1783180" y="374968"/>
                          </a:lnTo>
                          <a:lnTo>
                            <a:pt x="1786037" y="375603"/>
                          </a:lnTo>
                          <a:lnTo>
                            <a:pt x="1788577" y="376873"/>
                          </a:lnTo>
                          <a:lnTo>
                            <a:pt x="1791117" y="377826"/>
                          </a:lnTo>
                          <a:lnTo>
                            <a:pt x="1793656" y="379414"/>
                          </a:lnTo>
                          <a:lnTo>
                            <a:pt x="1795878" y="381001"/>
                          </a:lnTo>
                          <a:lnTo>
                            <a:pt x="1797783" y="382907"/>
                          </a:lnTo>
                          <a:lnTo>
                            <a:pt x="1799688" y="384812"/>
                          </a:lnTo>
                          <a:lnTo>
                            <a:pt x="1801275" y="387035"/>
                          </a:lnTo>
                          <a:lnTo>
                            <a:pt x="1802862" y="389576"/>
                          </a:lnTo>
                          <a:lnTo>
                            <a:pt x="1803815" y="392116"/>
                          </a:lnTo>
                          <a:lnTo>
                            <a:pt x="1805085" y="394657"/>
                          </a:lnTo>
                          <a:lnTo>
                            <a:pt x="1805720" y="397515"/>
                          </a:lnTo>
                          <a:lnTo>
                            <a:pt x="1806037" y="400055"/>
                          </a:lnTo>
                          <a:lnTo>
                            <a:pt x="1806037" y="403231"/>
                          </a:lnTo>
                          <a:lnTo>
                            <a:pt x="1806037" y="475952"/>
                          </a:lnTo>
                          <a:lnTo>
                            <a:pt x="1819053" y="478175"/>
                          </a:lnTo>
                          <a:lnTo>
                            <a:pt x="1825719" y="479446"/>
                          </a:lnTo>
                          <a:lnTo>
                            <a:pt x="1831433" y="481033"/>
                          </a:lnTo>
                          <a:lnTo>
                            <a:pt x="1837148" y="482939"/>
                          </a:lnTo>
                          <a:lnTo>
                            <a:pt x="1842862" y="484844"/>
                          </a:lnTo>
                          <a:lnTo>
                            <a:pt x="1848258" y="487067"/>
                          </a:lnTo>
                          <a:lnTo>
                            <a:pt x="1853338" y="489607"/>
                          </a:lnTo>
                          <a:lnTo>
                            <a:pt x="1858099" y="492466"/>
                          </a:lnTo>
                          <a:lnTo>
                            <a:pt x="1863179" y="495324"/>
                          </a:lnTo>
                          <a:lnTo>
                            <a:pt x="1867623" y="498817"/>
                          </a:lnTo>
                          <a:lnTo>
                            <a:pt x="1872385" y="502310"/>
                          </a:lnTo>
                          <a:lnTo>
                            <a:pt x="1876512" y="506438"/>
                          </a:lnTo>
                          <a:lnTo>
                            <a:pt x="1880639" y="510567"/>
                          </a:lnTo>
                          <a:lnTo>
                            <a:pt x="1885083" y="515648"/>
                          </a:lnTo>
                          <a:lnTo>
                            <a:pt x="1888893" y="520729"/>
                          </a:lnTo>
                          <a:lnTo>
                            <a:pt x="1892702" y="526127"/>
                          </a:lnTo>
                          <a:lnTo>
                            <a:pt x="1896194" y="532161"/>
                          </a:lnTo>
                          <a:lnTo>
                            <a:pt x="1900003" y="538194"/>
                          </a:lnTo>
                          <a:lnTo>
                            <a:pt x="1903178" y="545181"/>
                          </a:lnTo>
                          <a:lnTo>
                            <a:pt x="1906670" y="552167"/>
                          </a:lnTo>
                          <a:lnTo>
                            <a:pt x="1909845" y="559789"/>
                          </a:lnTo>
                          <a:lnTo>
                            <a:pt x="1913337" y="567728"/>
                          </a:lnTo>
                          <a:lnTo>
                            <a:pt x="1916194" y="576619"/>
                          </a:lnTo>
                          <a:lnTo>
                            <a:pt x="1922543" y="595038"/>
                          </a:lnTo>
                          <a:lnTo>
                            <a:pt x="1928574" y="615679"/>
                          </a:lnTo>
                          <a:lnTo>
                            <a:pt x="1934289" y="638544"/>
                          </a:lnTo>
                          <a:lnTo>
                            <a:pt x="1940003" y="663631"/>
                          </a:lnTo>
                          <a:lnTo>
                            <a:pt x="1943812" y="680462"/>
                          </a:lnTo>
                          <a:lnTo>
                            <a:pt x="1948891" y="696975"/>
                          </a:lnTo>
                          <a:lnTo>
                            <a:pt x="1954288" y="713488"/>
                          </a:lnTo>
                          <a:lnTo>
                            <a:pt x="1960320" y="729684"/>
                          </a:lnTo>
                          <a:lnTo>
                            <a:pt x="1966669" y="745562"/>
                          </a:lnTo>
                          <a:lnTo>
                            <a:pt x="1973970" y="761758"/>
                          </a:lnTo>
                          <a:lnTo>
                            <a:pt x="1981589" y="777318"/>
                          </a:lnTo>
                          <a:lnTo>
                            <a:pt x="1990160" y="792561"/>
                          </a:lnTo>
                          <a:lnTo>
                            <a:pt x="1998414" y="808122"/>
                          </a:lnTo>
                          <a:lnTo>
                            <a:pt x="2007620" y="823365"/>
                          </a:lnTo>
                          <a:lnTo>
                            <a:pt x="2017779" y="838290"/>
                          </a:lnTo>
                          <a:lnTo>
                            <a:pt x="2027620" y="852898"/>
                          </a:lnTo>
                          <a:lnTo>
                            <a:pt x="2038096" y="867823"/>
                          </a:lnTo>
                          <a:lnTo>
                            <a:pt x="2048572" y="882113"/>
                          </a:lnTo>
                          <a:lnTo>
                            <a:pt x="2059683" y="896404"/>
                          </a:lnTo>
                          <a:lnTo>
                            <a:pt x="2070794" y="910376"/>
                          </a:lnTo>
                          <a:lnTo>
                            <a:pt x="2082222" y="924667"/>
                          </a:lnTo>
                          <a:lnTo>
                            <a:pt x="2094285" y="938957"/>
                          </a:lnTo>
                          <a:lnTo>
                            <a:pt x="2118412" y="966267"/>
                          </a:lnTo>
                          <a:lnTo>
                            <a:pt x="2143174" y="993578"/>
                          </a:lnTo>
                          <a:lnTo>
                            <a:pt x="2167935" y="1020253"/>
                          </a:lnTo>
                          <a:lnTo>
                            <a:pt x="2218093" y="1072650"/>
                          </a:lnTo>
                          <a:lnTo>
                            <a:pt x="2242537" y="1098373"/>
                          </a:lnTo>
                          <a:lnTo>
                            <a:pt x="2266663" y="1124095"/>
                          </a:lnTo>
                          <a:lnTo>
                            <a:pt x="2274282" y="1132352"/>
                          </a:lnTo>
                          <a:lnTo>
                            <a:pt x="2281266" y="1140926"/>
                          </a:lnTo>
                          <a:lnTo>
                            <a:pt x="2288568" y="1149500"/>
                          </a:lnTo>
                          <a:lnTo>
                            <a:pt x="2295234" y="1158709"/>
                          </a:lnTo>
                          <a:lnTo>
                            <a:pt x="2301901" y="1168236"/>
                          </a:lnTo>
                          <a:lnTo>
                            <a:pt x="2308250" y="1178081"/>
                          </a:lnTo>
                          <a:lnTo>
                            <a:pt x="2314916" y="1187925"/>
                          </a:lnTo>
                          <a:lnTo>
                            <a:pt x="2320948" y="1198087"/>
                          </a:lnTo>
                          <a:lnTo>
                            <a:pt x="2326980" y="1208884"/>
                          </a:lnTo>
                          <a:lnTo>
                            <a:pt x="2333329" y="1219681"/>
                          </a:lnTo>
                          <a:lnTo>
                            <a:pt x="2344757" y="1241593"/>
                          </a:lnTo>
                          <a:lnTo>
                            <a:pt x="2355868" y="1264457"/>
                          </a:lnTo>
                          <a:lnTo>
                            <a:pt x="2366026" y="1287639"/>
                          </a:lnTo>
                          <a:lnTo>
                            <a:pt x="2375550" y="1311774"/>
                          </a:lnTo>
                          <a:lnTo>
                            <a:pt x="2385391" y="1335909"/>
                          </a:lnTo>
                          <a:lnTo>
                            <a:pt x="2393645" y="1360361"/>
                          </a:lnTo>
                          <a:lnTo>
                            <a:pt x="2402216" y="1384813"/>
                          </a:lnTo>
                          <a:lnTo>
                            <a:pt x="2409835" y="1409265"/>
                          </a:lnTo>
                          <a:lnTo>
                            <a:pt x="2417136" y="1434035"/>
                          </a:lnTo>
                          <a:lnTo>
                            <a:pt x="2423803" y="1457852"/>
                          </a:lnTo>
                          <a:lnTo>
                            <a:pt x="2430152" y="1481669"/>
                          </a:lnTo>
                          <a:lnTo>
                            <a:pt x="2435866" y="1505169"/>
                          </a:lnTo>
                          <a:lnTo>
                            <a:pt x="2441263" y="1527716"/>
                          </a:lnTo>
                          <a:lnTo>
                            <a:pt x="2446025" y="1549945"/>
                          </a:lnTo>
                          <a:lnTo>
                            <a:pt x="2450787" y="1570904"/>
                          </a:lnTo>
                          <a:lnTo>
                            <a:pt x="2458406" y="1609964"/>
                          </a:lnTo>
                          <a:lnTo>
                            <a:pt x="2464437" y="1643943"/>
                          </a:lnTo>
                          <a:lnTo>
                            <a:pt x="2468881" y="1672206"/>
                          </a:lnTo>
                          <a:lnTo>
                            <a:pt x="2472056" y="1693800"/>
                          </a:lnTo>
                          <a:lnTo>
                            <a:pt x="2474913" y="1711584"/>
                          </a:lnTo>
                          <a:lnTo>
                            <a:pt x="2474278" y="1722381"/>
                          </a:lnTo>
                          <a:lnTo>
                            <a:pt x="2473643" y="1733178"/>
                          </a:lnTo>
                          <a:lnTo>
                            <a:pt x="2472056" y="1743340"/>
                          </a:lnTo>
                          <a:lnTo>
                            <a:pt x="2470151" y="1753820"/>
                          </a:lnTo>
                          <a:lnTo>
                            <a:pt x="2467929" y="1763664"/>
                          </a:lnTo>
                          <a:lnTo>
                            <a:pt x="2465072" y="1773508"/>
                          </a:lnTo>
                          <a:lnTo>
                            <a:pt x="2462215" y="1783035"/>
                          </a:lnTo>
                          <a:lnTo>
                            <a:pt x="2458406" y="1792880"/>
                          </a:lnTo>
                          <a:lnTo>
                            <a:pt x="2453961" y="1802089"/>
                          </a:lnTo>
                          <a:lnTo>
                            <a:pt x="2449517" y="1810981"/>
                          </a:lnTo>
                          <a:lnTo>
                            <a:pt x="2444438" y="1819872"/>
                          </a:lnTo>
                          <a:lnTo>
                            <a:pt x="2439041" y="1828447"/>
                          </a:lnTo>
                          <a:lnTo>
                            <a:pt x="2433009" y="1836386"/>
                          </a:lnTo>
                          <a:lnTo>
                            <a:pt x="2426978" y="1844325"/>
                          </a:lnTo>
                          <a:lnTo>
                            <a:pt x="2420311" y="1851629"/>
                          </a:lnTo>
                          <a:lnTo>
                            <a:pt x="2413644" y="1858932"/>
                          </a:lnTo>
                          <a:lnTo>
                            <a:pt x="2406343" y="1865919"/>
                          </a:lnTo>
                          <a:lnTo>
                            <a:pt x="2398724" y="1872270"/>
                          </a:lnTo>
                          <a:lnTo>
                            <a:pt x="2391105" y="1878939"/>
                          </a:lnTo>
                          <a:lnTo>
                            <a:pt x="2382851" y="1884655"/>
                          </a:lnTo>
                          <a:lnTo>
                            <a:pt x="2374280" y="1890053"/>
                          </a:lnTo>
                          <a:lnTo>
                            <a:pt x="2365709" y="1894817"/>
                          </a:lnTo>
                          <a:lnTo>
                            <a:pt x="2356503" y="1899580"/>
                          </a:lnTo>
                          <a:lnTo>
                            <a:pt x="2347297" y="1903709"/>
                          </a:lnTo>
                          <a:lnTo>
                            <a:pt x="2337773" y="1907519"/>
                          </a:lnTo>
                          <a:lnTo>
                            <a:pt x="2328249" y="1910695"/>
                          </a:lnTo>
                          <a:lnTo>
                            <a:pt x="2318408" y="1913553"/>
                          </a:lnTo>
                          <a:lnTo>
                            <a:pt x="2308250" y="1916094"/>
                          </a:lnTo>
                          <a:lnTo>
                            <a:pt x="2298091" y="1917364"/>
                          </a:lnTo>
                          <a:lnTo>
                            <a:pt x="2287615" y="1918952"/>
                          </a:lnTo>
                          <a:lnTo>
                            <a:pt x="2277139" y="1919904"/>
                          </a:lnTo>
                          <a:lnTo>
                            <a:pt x="2266346" y="1920222"/>
                          </a:lnTo>
                          <a:lnTo>
                            <a:pt x="2227934" y="1920222"/>
                          </a:lnTo>
                          <a:lnTo>
                            <a:pt x="2227934" y="1976748"/>
                          </a:lnTo>
                          <a:lnTo>
                            <a:pt x="2227616" y="1980876"/>
                          </a:lnTo>
                          <a:lnTo>
                            <a:pt x="2227299" y="1985322"/>
                          </a:lnTo>
                          <a:lnTo>
                            <a:pt x="2226029" y="1989133"/>
                          </a:lnTo>
                          <a:lnTo>
                            <a:pt x="2225077" y="1992943"/>
                          </a:lnTo>
                          <a:lnTo>
                            <a:pt x="2223489" y="1996437"/>
                          </a:lnTo>
                          <a:lnTo>
                            <a:pt x="2221585" y="1999612"/>
                          </a:lnTo>
                          <a:lnTo>
                            <a:pt x="2219363" y="2002788"/>
                          </a:lnTo>
                          <a:lnTo>
                            <a:pt x="2216823" y="2005963"/>
                          </a:lnTo>
                          <a:lnTo>
                            <a:pt x="2214283" y="2008504"/>
                          </a:lnTo>
                          <a:lnTo>
                            <a:pt x="2211744" y="2010727"/>
                          </a:lnTo>
                          <a:lnTo>
                            <a:pt x="2208252" y="2012632"/>
                          </a:lnTo>
                          <a:lnTo>
                            <a:pt x="2205077" y="2014538"/>
                          </a:lnTo>
                          <a:lnTo>
                            <a:pt x="2201585" y="2016125"/>
                          </a:lnTo>
                          <a:lnTo>
                            <a:pt x="2197776" y="2017078"/>
                          </a:lnTo>
                          <a:lnTo>
                            <a:pt x="2194284" y="2017713"/>
                          </a:lnTo>
                          <a:lnTo>
                            <a:pt x="2190474" y="2017713"/>
                          </a:lnTo>
                          <a:lnTo>
                            <a:pt x="2066667" y="2017713"/>
                          </a:lnTo>
                          <a:lnTo>
                            <a:pt x="2062857" y="2017713"/>
                          </a:lnTo>
                          <a:lnTo>
                            <a:pt x="2059048" y="2017078"/>
                          </a:lnTo>
                          <a:lnTo>
                            <a:pt x="2055239" y="2016125"/>
                          </a:lnTo>
                          <a:lnTo>
                            <a:pt x="2051747" y="2014538"/>
                          </a:lnTo>
                          <a:lnTo>
                            <a:pt x="2048572" y="2012632"/>
                          </a:lnTo>
                          <a:lnTo>
                            <a:pt x="2045715" y="2010727"/>
                          </a:lnTo>
                          <a:lnTo>
                            <a:pt x="2042540" y="2008504"/>
                          </a:lnTo>
                          <a:lnTo>
                            <a:pt x="2040001" y="2005963"/>
                          </a:lnTo>
                          <a:lnTo>
                            <a:pt x="2037461" y="2002788"/>
                          </a:lnTo>
                          <a:lnTo>
                            <a:pt x="2035239" y="1999612"/>
                          </a:lnTo>
                          <a:lnTo>
                            <a:pt x="2033334" y="1996437"/>
                          </a:lnTo>
                          <a:lnTo>
                            <a:pt x="2031747" y="1992943"/>
                          </a:lnTo>
                          <a:lnTo>
                            <a:pt x="2030795" y="1989133"/>
                          </a:lnTo>
                          <a:lnTo>
                            <a:pt x="2029525" y="1985322"/>
                          </a:lnTo>
                          <a:lnTo>
                            <a:pt x="2029207" y="1980876"/>
                          </a:lnTo>
                          <a:lnTo>
                            <a:pt x="2028890" y="1976748"/>
                          </a:lnTo>
                          <a:lnTo>
                            <a:pt x="2028890" y="1920222"/>
                          </a:lnTo>
                          <a:lnTo>
                            <a:pt x="721931" y="1920222"/>
                          </a:lnTo>
                          <a:lnTo>
                            <a:pt x="721931" y="1976748"/>
                          </a:lnTo>
                          <a:lnTo>
                            <a:pt x="721931" y="1980876"/>
                          </a:lnTo>
                          <a:lnTo>
                            <a:pt x="720978" y="1985322"/>
                          </a:lnTo>
                          <a:lnTo>
                            <a:pt x="720344" y="1989133"/>
                          </a:lnTo>
                          <a:lnTo>
                            <a:pt x="718756" y="1992943"/>
                          </a:lnTo>
                          <a:lnTo>
                            <a:pt x="717169" y="1996437"/>
                          </a:lnTo>
                          <a:lnTo>
                            <a:pt x="715264" y="1999612"/>
                          </a:lnTo>
                          <a:lnTo>
                            <a:pt x="713360" y="2002788"/>
                          </a:lnTo>
                          <a:lnTo>
                            <a:pt x="710820" y="2005963"/>
                          </a:lnTo>
                          <a:lnTo>
                            <a:pt x="707963" y="2008504"/>
                          </a:lnTo>
                          <a:lnTo>
                            <a:pt x="705423" y="2010727"/>
                          </a:lnTo>
                          <a:lnTo>
                            <a:pt x="702249" y="2012632"/>
                          </a:lnTo>
                          <a:lnTo>
                            <a:pt x="698757" y="2014538"/>
                          </a:lnTo>
                          <a:lnTo>
                            <a:pt x="695582" y="2016125"/>
                          </a:lnTo>
                          <a:lnTo>
                            <a:pt x="692090" y="2017078"/>
                          </a:lnTo>
                          <a:lnTo>
                            <a:pt x="688281" y="2017713"/>
                          </a:lnTo>
                          <a:lnTo>
                            <a:pt x="684471" y="2017713"/>
                          </a:lnTo>
                          <a:lnTo>
                            <a:pt x="560347" y="2017713"/>
                          </a:lnTo>
                          <a:lnTo>
                            <a:pt x="556537" y="2017713"/>
                          </a:lnTo>
                          <a:lnTo>
                            <a:pt x="552728" y="2017078"/>
                          </a:lnTo>
                          <a:lnTo>
                            <a:pt x="549236" y="2016125"/>
                          </a:lnTo>
                          <a:lnTo>
                            <a:pt x="545744" y="2014538"/>
                          </a:lnTo>
                          <a:lnTo>
                            <a:pt x="542569" y="2012632"/>
                          </a:lnTo>
                          <a:lnTo>
                            <a:pt x="539395" y="2010727"/>
                          </a:lnTo>
                          <a:lnTo>
                            <a:pt x="536220" y="2008504"/>
                          </a:lnTo>
                          <a:lnTo>
                            <a:pt x="533680" y="2005963"/>
                          </a:lnTo>
                          <a:lnTo>
                            <a:pt x="531458" y="2002788"/>
                          </a:lnTo>
                          <a:lnTo>
                            <a:pt x="528919" y="1999612"/>
                          </a:lnTo>
                          <a:lnTo>
                            <a:pt x="527014" y="1996437"/>
                          </a:lnTo>
                          <a:lnTo>
                            <a:pt x="525744" y="1992943"/>
                          </a:lnTo>
                          <a:lnTo>
                            <a:pt x="524474" y="1989133"/>
                          </a:lnTo>
                          <a:lnTo>
                            <a:pt x="523839" y="1985322"/>
                          </a:lnTo>
                          <a:lnTo>
                            <a:pt x="522887" y="1980876"/>
                          </a:lnTo>
                          <a:lnTo>
                            <a:pt x="522887" y="1976748"/>
                          </a:lnTo>
                          <a:lnTo>
                            <a:pt x="522887" y="1920222"/>
                          </a:lnTo>
                          <a:lnTo>
                            <a:pt x="484158" y="1920222"/>
                          </a:lnTo>
                          <a:lnTo>
                            <a:pt x="473682" y="1919904"/>
                          </a:lnTo>
                          <a:lnTo>
                            <a:pt x="463206" y="1918952"/>
                          </a:lnTo>
                          <a:lnTo>
                            <a:pt x="452412" y="1917364"/>
                          </a:lnTo>
                          <a:lnTo>
                            <a:pt x="442571" y="1916094"/>
                          </a:lnTo>
                          <a:lnTo>
                            <a:pt x="432413" y="1913553"/>
                          </a:lnTo>
                          <a:lnTo>
                            <a:pt x="422254" y="1910695"/>
                          </a:lnTo>
                          <a:lnTo>
                            <a:pt x="412730" y="1907519"/>
                          </a:lnTo>
                          <a:lnTo>
                            <a:pt x="403207" y="1903709"/>
                          </a:lnTo>
                          <a:lnTo>
                            <a:pt x="394001" y="1899580"/>
                          </a:lnTo>
                          <a:lnTo>
                            <a:pt x="385112" y="1894817"/>
                          </a:lnTo>
                          <a:lnTo>
                            <a:pt x="376541" y="1890053"/>
                          </a:lnTo>
                          <a:lnTo>
                            <a:pt x="367969" y="1884655"/>
                          </a:lnTo>
                          <a:lnTo>
                            <a:pt x="360033" y="1878939"/>
                          </a:lnTo>
                          <a:lnTo>
                            <a:pt x="352097" y="1872270"/>
                          </a:lnTo>
                          <a:lnTo>
                            <a:pt x="344160" y="1865919"/>
                          </a:lnTo>
                          <a:lnTo>
                            <a:pt x="337176" y="1858932"/>
                          </a:lnTo>
                          <a:lnTo>
                            <a:pt x="330192" y="1851629"/>
                          </a:lnTo>
                          <a:lnTo>
                            <a:pt x="323526" y="1844325"/>
                          </a:lnTo>
                          <a:lnTo>
                            <a:pt x="317494" y="1836386"/>
                          </a:lnTo>
                          <a:lnTo>
                            <a:pt x="311780" y="1828447"/>
                          </a:lnTo>
                          <a:lnTo>
                            <a:pt x="306383" y="1819872"/>
                          </a:lnTo>
                          <a:lnTo>
                            <a:pt x="301621" y="1810981"/>
                          </a:lnTo>
                          <a:lnTo>
                            <a:pt x="296860" y="1802089"/>
                          </a:lnTo>
                          <a:lnTo>
                            <a:pt x="292733" y="1792880"/>
                          </a:lnTo>
                          <a:lnTo>
                            <a:pt x="288923" y="1783035"/>
                          </a:lnTo>
                          <a:lnTo>
                            <a:pt x="285431" y="1773508"/>
                          </a:lnTo>
                          <a:lnTo>
                            <a:pt x="282574" y="1763664"/>
                          </a:lnTo>
                          <a:lnTo>
                            <a:pt x="280352" y="1753820"/>
                          </a:lnTo>
                          <a:lnTo>
                            <a:pt x="278447" y="1743340"/>
                          </a:lnTo>
                          <a:lnTo>
                            <a:pt x="277495" y="1733178"/>
                          </a:lnTo>
                          <a:lnTo>
                            <a:pt x="276543" y="1722381"/>
                          </a:lnTo>
                          <a:lnTo>
                            <a:pt x="276225" y="1711584"/>
                          </a:lnTo>
                          <a:lnTo>
                            <a:pt x="278447" y="1693800"/>
                          </a:lnTo>
                          <a:lnTo>
                            <a:pt x="281939" y="1672206"/>
                          </a:lnTo>
                          <a:lnTo>
                            <a:pt x="286701" y="1643943"/>
                          </a:lnTo>
                          <a:lnTo>
                            <a:pt x="292733" y="1609964"/>
                          </a:lnTo>
                          <a:lnTo>
                            <a:pt x="300352" y="1570904"/>
                          </a:lnTo>
                          <a:lnTo>
                            <a:pt x="304478" y="1549945"/>
                          </a:lnTo>
                          <a:lnTo>
                            <a:pt x="309558" y="1527716"/>
                          </a:lnTo>
                          <a:lnTo>
                            <a:pt x="314954" y="1505169"/>
                          </a:lnTo>
                          <a:lnTo>
                            <a:pt x="320669" y="1481669"/>
                          </a:lnTo>
                          <a:lnTo>
                            <a:pt x="327018" y="1457852"/>
                          </a:lnTo>
                          <a:lnTo>
                            <a:pt x="333684" y="1434035"/>
                          </a:lnTo>
                          <a:lnTo>
                            <a:pt x="340986" y="1409265"/>
                          </a:lnTo>
                          <a:lnTo>
                            <a:pt x="348922" y="1384813"/>
                          </a:lnTo>
                          <a:lnTo>
                            <a:pt x="356858" y="1360361"/>
                          </a:lnTo>
                          <a:lnTo>
                            <a:pt x="365747" y="1335909"/>
                          </a:lnTo>
                          <a:lnTo>
                            <a:pt x="374953" y="1311774"/>
                          </a:lnTo>
                          <a:lnTo>
                            <a:pt x="384794" y="1287639"/>
                          </a:lnTo>
                          <a:lnTo>
                            <a:pt x="395270" y="1264457"/>
                          </a:lnTo>
                          <a:lnTo>
                            <a:pt x="405746" y="1241593"/>
                          </a:lnTo>
                          <a:lnTo>
                            <a:pt x="417810" y="1219681"/>
                          </a:lnTo>
                          <a:lnTo>
                            <a:pt x="423524" y="1208884"/>
                          </a:lnTo>
                          <a:lnTo>
                            <a:pt x="429555" y="1198087"/>
                          </a:lnTo>
                          <a:lnTo>
                            <a:pt x="435587" y="1187925"/>
                          </a:lnTo>
                          <a:lnTo>
                            <a:pt x="442254" y="1178081"/>
                          </a:lnTo>
                          <a:lnTo>
                            <a:pt x="448603" y="1168236"/>
                          </a:lnTo>
                          <a:lnTo>
                            <a:pt x="455587" y="1158709"/>
                          </a:lnTo>
                          <a:lnTo>
                            <a:pt x="462571" y="1149500"/>
                          </a:lnTo>
                          <a:lnTo>
                            <a:pt x="469237" y="1140926"/>
                          </a:lnTo>
                          <a:lnTo>
                            <a:pt x="476539" y="1132352"/>
                          </a:lnTo>
                          <a:lnTo>
                            <a:pt x="483840" y="1124095"/>
                          </a:lnTo>
                          <a:lnTo>
                            <a:pt x="507967" y="1098373"/>
                          </a:lnTo>
                          <a:lnTo>
                            <a:pt x="532411" y="1072650"/>
                          </a:lnTo>
                          <a:lnTo>
                            <a:pt x="582568" y="1020253"/>
                          </a:lnTo>
                          <a:lnTo>
                            <a:pt x="607965" y="993578"/>
                          </a:lnTo>
                          <a:lnTo>
                            <a:pt x="632409" y="966267"/>
                          </a:lnTo>
                          <a:lnTo>
                            <a:pt x="656535" y="938957"/>
                          </a:lnTo>
                          <a:lnTo>
                            <a:pt x="668281" y="924667"/>
                          </a:lnTo>
                          <a:lnTo>
                            <a:pt x="679709" y="910376"/>
                          </a:lnTo>
                          <a:lnTo>
                            <a:pt x="691138" y="896404"/>
                          </a:lnTo>
                          <a:lnTo>
                            <a:pt x="702249" y="882113"/>
                          </a:lnTo>
                          <a:lnTo>
                            <a:pt x="713042" y="867823"/>
                          </a:lnTo>
                          <a:lnTo>
                            <a:pt x="723201" y="852898"/>
                          </a:lnTo>
                          <a:lnTo>
                            <a:pt x="733359" y="838290"/>
                          </a:lnTo>
                          <a:lnTo>
                            <a:pt x="742883" y="823365"/>
                          </a:lnTo>
                          <a:lnTo>
                            <a:pt x="752089" y="808122"/>
                          </a:lnTo>
                          <a:lnTo>
                            <a:pt x="760978" y="792561"/>
                          </a:lnTo>
                          <a:lnTo>
                            <a:pt x="768914" y="777318"/>
                          </a:lnTo>
                          <a:lnTo>
                            <a:pt x="776850" y="761758"/>
                          </a:lnTo>
                          <a:lnTo>
                            <a:pt x="783834" y="745562"/>
                          </a:lnTo>
                          <a:lnTo>
                            <a:pt x="790818" y="729684"/>
                          </a:lnTo>
                          <a:lnTo>
                            <a:pt x="796533" y="713488"/>
                          </a:lnTo>
                          <a:lnTo>
                            <a:pt x="802247" y="696975"/>
                          </a:lnTo>
                          <a:lnTo>
                            <a:pt x="806691" y="680462"/>
                          </a:lnTo>
                          <a:lnTo>
                            <a:pt x="810818" y="663631"/>
                          </a:lnTo>
                          <a:lnTo>
                            <a:pt x="816532" y="638544"/>
                          </a:lnTo>
                          <a:lnTo>
                            <a:pt x="822564" y="615679"/>
                          </a:lnTo>
                          <a:lnTo>
                            <a:pt x="828278" y="595038"/>
                          </a:lnTo>
                          <a:lnTo>
                            <a:pt x="834627" y="576619"/>
                          </a:lnTo>
                          <a:lnTo>
                            <a:pt x="837802" y="567728"/>
                          </a:lnTo>
                          <a:lnTo>
                            <a:pt x="840659" y="559789"/>
                          </a:lnTo>
                          <a:lnTo>
                            <a:pt x="844151" y="552167"/>
                          </a:lnTo>
                          <a:lnTo>
                            <a:pt x="847643" y="545181"/>
                          </a:lnTo>
                          <a:lnTo>
                            <a:pt x="851135" y="538194"/>
                          </a:lnTo>
                          <a:lnTo>
                            <a:pt x="854627" y="532161"/>
                          </a:lnTo>
                          <a:lnTo>
                            <a:pt x="858436" y="526127"/>
                          </a:lnTo>
                          <a:lnTo>
                            <a:pt x="862246" y="520729"/>
                          </a:lnTo>
                          <a:lnTo>
                            <a:pt x="866055" y="515648"/>
                          </a:lnTo>
                          <a:lnTo>
                            <a:pt x="869865" y="510567"/>
                          </a:lnTo>
                          <a:lnTo>
                            <a:pt x="873991" y="506438"/>
                          </a:lnTo>
                          <a:lnTo>
                            <a:pt x="878753" y="502310"/>
                          </a:lnTo>
                          <a:lnTo>
                            <a:pt x="882880" y="498817"/>
                          </a:lnTo>
                          <a:lnTo>
                            <a:pt x="887324" y="495324"/>
                          </a:lnTo>
                          <a:lnTo>
                            <a:pt x="892404" y="492466"/>
                          </a:lnTo>
                          <a:lnTo>
                            <a:pt x="897483" y="489607"/>
                          </a:lnTo>
                          <a:lnTo>
                            <a:pt x="902245" y="487067"/>
                          </a:lnTo>
                          <a:lnTo>
                            <a:pt x="907642" y="484844"/>
                          </a:lnTo>
                          <a:lnTo>
                            <a:pt x="913356" y="482939"/>
                          </a:lnTo>
                          <a:lnTo>
                            <a:pt x="919070" y="481033"/>
                          </a:lnTo>
                          <a:lnTo>
                            <a:pt x="925419" y="479446"/>
                          </a:lnTo>
                          <a:lnTo>
                            <a:pt x="931451" y="478175"/>
                          </a:lnTo>
                          <a:lnTo>
                            <a:pt x="944466" y="475952"/>
                          </a:lnTo>
                          <a:lnTo>
                            <a:pt x="944466" y="403231"/>
                          </a:lnTo>
                          <a:lnTo>
                            <a:pt x="944466" y="400055"/>
                          </a:lnTo>
                          <a:lnTo>
                            <a:pt x="945101" y="397515"/>
                          </a:lnTo>
                          <a:lnTo>
                            <a:pt x="945736" y="394657"/>
                          </a:lnTo>
                          <a:lnTo>
                            <a:pt x="946688" y="392116"/>
                          </a:lnTo>
                          <a:lnTo>
                            <a:pt x="947958" y="389576"/>
                          </a:lnTo>
                          <a:lnTo>
                            <a:pt x="949546" y="387035"/>
                          </a:lnTo>
                          <a:lnTo>
                            <a:pt x="950815" y="384812"/>
                          </a:lnTo>
                          <a:lnTo>
                            <a:pt x="952720" y="382907"/>
                          </a:lnTo>
                          <a:lnTo>
                            <a:pt x="955260" y="381001"/>
                          </a:lnTo>
                          <a:lnTo>
                            <a:pt x="957164" y="379414"/>
                          </a:lnTo>
                          <a:lnTo>
                            <a:pt x="959704" y="377826"/>
                          </a:lnTo>
                          <a:lnTo>
                            <a:pt x="961926" y="376873"/>
                          </a:lnTo>
                          <a:lnTo>
                            <a:pt x="964783" y="375603"/>
                          </a:lnTo>
                          <a:lnTo>
                            <a:pt x="967640" y="374968"/>
                          </a:lnTo>
                          <a:lnTo>
                            <a:pt x="970497" y="374650"/>
                          </a:lnTo>
                          <a:close/>
                          <a:moveTo>
                            <a:pt x="806133" y="69850"/>
                          </a:moveTo>
                          <a:lnTo>
                            <a:pt x="790258" y="70168"/>
                          </a:lnTo>
                          <a:lnTo>
                            <a:pt x="774383" y="70485"/>
                          </a:lnTo>
                          <a:lnTo>
                            <a:pt x="758825" y="71120"/>
                          </a:lnTo>
                          <a:lnTo>
                            <a:pt x="743585" y="72390"/>
                          </a:lnTo>
                          <a:lnTo>
                            <a:pt x="728663" y="73660"/>
                          </a:lnTo>
                          <a:lnTo>
                            <a:pt x="713740" y="74930"/>
                          </a:lnTo>
                          <a:lnTo>
                            <a:pt x="699453" y="76835"/>
                          </a:lnTo>
                          <a:lnTo>
                            <a:pt x="685483" y="79058"/>
                          </a:lnTo>
                          <a:lnTo>
                            <a:pt x="671513" y="81280"/>
                          </a:lnTo>
                          <a:lnTo>
                            <a:pt x="657860" y="83820"/>
                          </a:lnTo>
                          <a:lnTo>
                            <a:pt x="644843" y="86678"/>
                          </a:lnTo>
                          <a:lnTo>
                            <a:pt x="631825" y="89535"/>
                          </a:lnTo>
                          <a:lnTo>
                            <a:pt x="618808" y="92710"/>
                          </a:lnTo>
                          <a:lnTo>
                            <a:pt x="606425" y="96203"/>
                          </a:lnTo>
                          <a:lnTo>
                            <a:pt x="594360" y="99695"/>
                          </a:lnTo>
                          <a:lnTo>
                            <a:pt x="582295" y="102870"/>
                          </a:lnTo>
                          <a:lnTo>
                            <a:pt x="570865" y="106680"/>
                          </a:lnTo>
                          <a:lnTo>
                            <a:pt x="559753" y="111125"/>
                          </a:lnTo>
                          <a:lnTo>
                            <a:pt x="538163" y="119380"/>
                          </a:lnTo>
                          <a:lnTo>
                            <a:pt x="517525" y="128270"/>
                          </a:lnTo>
                          <a:lnTo>
                            <a:pt x="497840" y="137478"/>
                          </a:lnTo>
                          <a:lnTo>
                            <a:pt x="479108" y="147003"/>
                          </a:lnTo>
                          <a:lnTo>
                            <a:pt x="461963" y="156845"/>
                          </a:lnTo>
                          <a:lnTo>
                            <a:pt x="445453" y="167005"/>
                          </a:lnTo>
                          <a:lnTo>
                            <a:pt x="430213" y="177165"/>
                          </a:lnTo>
                          <a:lnTo>
                            <a:pt x="415925" y="187008"/>
                          </a:lnTo>
                          <a:lnTo>
                            <a:pt x="402590" y="197168"/>
                          </a:lnTo>
                          <a:lnTo>
                            <a:pt x="390525" y="207010"/>
                          </a:lnTo>
                          <a:lnTo>
                            <a:pt x="379095" y="216853"/>
                          </a:lnTo>
                          <a:lnTo>
                            <a:pt x="368935" y="226060"/>
                          </a:lnTo>
                          <a:lnTo>
                            <a:pt x="359410" y="235268"/>
                          </a:lnTo>
                          <a:lnTo>
                            <a:pt x="351155" y="244158"/>
                          </a:lnTo>
                          <a:lnTo>
                            <a:pt x="343218" y="252095"/>
                          </a:lnTo>
                          <a:lnTo>
                            <a:pt x="336868" y="259398"/>
                          </a:lnTo>
                          <a:lnTo>
                            <a:pt x="331153" y="266383"/>
                          </a:lnTo>
                          <a:lnTo>
                            <a:pt x="322263" y="277813"/>
                          </a:lnTo>
                          <a:lnTo>
                            <a:pt x="316548" y="285433"/>
                          </a:lnTo>
                          <a:lnTo>
                            <a:pt x="314325" y="289243"/>
                          </a:lnTo>
                          <a:lnTo>
                            <a:pt x="312420" y="292735"/>
                          </a:lnTo>
                          <a:lnTo>
                            <a:pt x="310515" y="296545"/>
                          </a:lnTo>
                          <a:lnTo>
                            <a:pt x="309245" y="300355"/>
                          </a:lnTo>
                          <a:lnTo>
                            <a:pt x="308610" y="304483"/>
                          </a:lnTo>
                          <a:lnTo>
                            <a:pt x="308293" y="308293"/>
                          </a:lnTo>
                          <a:lnTo>
                            <a:pt x="307658" y="312738"/>
                          </a:lnTo>
                          <a:lnTo>
                            <a:pt x="308293" y="316548"/>
                          </a:lnTo>
                          <a:lnTo>
                            <a:pt x="308928" y="320358"/>
                          </a:lnTo>
                          <a:lnTo>
                            <a:pt x="310198" y="324168"/>
                          </a:lnTo>
                          <a:lnTo>
                            <a:pt x="311468" y="327978"/>
                          </a:lnTo>
                          <a:lnTo>
                            <a:pt x="313055" y="331788"/>
                          </a:lnTo>
                          <a:lnTo>
                            <a:pt x="315595" y="335280"/>
                          </a:lnTo>
                          <a:lnTo>
                            <a:pt x="317818" y="338138"/>
                          </a:lnTo>
                          <a:lnTo>
                            <a:pt x="320675" y="341313"/>
                          </a:lnTo>
                          <a:lnTo>
                            <a:pt x="323850" y="343853"/>
                          </a:lnTo>
                          <a:lnTo>
                            <a:pt x="327343" y="346393"/>
                          </a:lnTo>
                          <a:lnTo>
                            <a:pt x="331153" y="348615"/>
                          </a:lnTo>
                          <a:lnTo>
                            <a:pt x="334963" y="350203"/>
                          </a:lnTo>
                          <a:lnTo>
                            <a:pt x="338773" y="351155"/>
                          </a:lnTo>
                          <a:lnTo>
                            <a:pt x="342583" y="352108"/>
                          </a:lnTo>
                          <a:lnTo>
                            <a:pt x="346710" y="352743"/>
                          </a:lnTo>
                          <a:lnTo>
                            <a:pt x="350520" y="352743"/>
                          </a:lnTo>
                          <a:lnTo>
                            <a:pt x="354965" y="352425"/>
                          </a:lnTo>
                          <a:lnTo>
                            <a:pt x="358775" y="351790"/>
                          </a:lnTo>
                          <a:lnTo>
                            <a:pt x="362585" y="350520"/>
                          </a:lnTo>
                          <a:lnTo>
                            <a:pt x="366395" y="349250"/>
                          </a:lnTo>
                          <a:lnTo>
                            <a:pt x="369888" y="347345"/>
                          </a:lnTo>
                          <a:lnTo>
                            <a:pt x="373063" y="345123"/>
                          </a:lnTo>
                          <a:lnTo>
                            <a:pt x="376238" y="342900"/>
                          </a:lnTo>
                          <a:lnTo>
                            <a:pt x="379413" y="340043"/>
                          </a:lnTo>
                          <a:lnTo>
                            <a:pt x="381953" y="336868"/>
                          </a:lnTo>
                          <a:lnTo>
                            <a:pt x="384810" y="333375"/>
                          </a:lnTo>
                          <a:lnTo>
                            <a:pt x="384810" y="333693"/>
                          </a:lnTo>
                          <a:lnTo>
                            <a:pt x="385763" y="331470"/>
                          </a:lnTo>
                          <a:lnTo>
                            <a:pt x="389890" y="326073"/>
                          </a:lnTo>
                          <a:lnTo>
                            <a:pt x="396240" y="318453"/>
                          </a:lnTo>
                          <a:lnTo>
                            <a:pt x="404495" y="308928"/>
                          </a:lnTo>
                          <a:lnTo>
                            <a:pt x="415290" y="297180"/>
                          </a:lnTo>
                          <a:lnTo>
                            <a:pt x="421323" y="290830"/>
                          </a:lnTo>
                          <a:lnTo>
                            <a:pt x="428308" y="284163"/>
                          </a:lnTo>
                          <a:lnTo>
                            <a:pt x="435928" y="277495"/>
                          </a:lnTo>
                          <a:lnTo>
                            <a:pt x="444500" y="270510"/>
                          </a:lnTo>
                          <a:lnTo>
                            <a:pt x="453073" y="263208"/>
                          </a:lnTo>
                          <a:lnTo>
                            <a:pt x="462598" y="255905"/>
                          </a:lnTo>
                          <a:lnTo>
                            <a:pt x="472758" y="248603"/>
                          </a:lnTo>
                          <a:lnTo>
                            <a:pt x="483235" y="241618"/>
                          </a:lnTo>
                          <a:lnTo>
                            <a:pt x="495300" y="233680"/>
                          </a:lnTo>
                          <a:lnTo>
                            <a:pt x="507048" y="226695"/>
                          </a:lnTo>
                          <a:lnTo>
                            <a:pt x="520065" y="219393"/>
                          </a:lnTo>
                          <a:lnTo>
                            <a:pt x="533718" y="212408"/>
                          </a:lnTo>
                          <a:lnTo>
                            <a:pt x="548005" y="205423"/>
                          </a:lnTo>
                          <a:lnTo>
                            <a:pt x="563245" y="198755"/>
                          </a:lnTo>
                          <a:lnTo>
                            <a:pt x="579120" y="192405"/>
                          </a:lnTo>
                          <a:lnTo>
                            <a:pt x="595948" y="186373"/>
                          </a:lnTo>
                          <a:lnTo>
                            <a:pt x="613093" y="180658"/>
                          </a:lnTo>
                          <a:lnTo>
                            <a:pt x="631190" y="175260"/>
                          </a:lnTo>
                          <a:lnTo>
                            <a:pt x="650240" y="170180"/>
                          </a:lnTo>
                          <a:lnTo>
                            <a:pt x="669925" y="166053"/>
                          </a:lnTo>
                          <a:lnTo>
                            <a:pt x="690245" y="162243"/>
                          </a:lnTo>
                          <a:lnTo>
                            <a:pt x="712153" y="159385"/>
                          </a:lnTo>
                          <a:lnTo>
                            <a:pt x="734378" y="156528"/>
                          </a:lnTo>
                          <a:lnTo>
                            <a:pt x="757238" y="154623"/>
                          </a:lnTo>
                          <a:lnTo>
                            <a:pt x="781368" y="153353"/>
                          </a:lnTo>
                          <a:lnTo>
                            <a:pt x="806133" y="153035"/>
                          </a:lnTo>
                          <a:lnTo>
                            <a:pt x="1935798" y="153035"/>
                          </a:lnTo>
                          <a:lnTo>
                            <a:pt x="1955165" y="154940"/>
                          </a:lnTo>
                          <a:lnTo>
                            <a:pt x="1972628" y="157163"/>
                          </a:lnTo>
                          <a:lnTo>
                            <a:pt x="1994853" y="160338"/>
                          </a:lnTo>
                          <a:lnTo>
                            <a:pt x="2020888" y="165100"/>
                          </a:lnTo>
                          <a:lnTo>
                            <a:pt x="2049780" y="170815"/>
                          </a:lnTo>
                          <a:lnTo>
                            <a:pt x="2065655" y="173673"/>
                          </a:lnTo>
                          <a:lnTo>
                            <a:pt x="2082165" y="177483"/>
                          </a:lnTo>
                          <a:lnTo>
                            <a:pt x="2098358" y="181928"/>
                          </a:lnTo>
                          <a:lnTo>
                            <a:pt x="2115820" y="186373"/>
                          </a:lnTo>
                          <a:lnTo>
                            <a:pt x="2133600" y="191453"/>
                          </a:lnTo>
                          <a:lnTo>
                            <a:pt x="2151698" y="196850"/>
                          </a:lnTo>
                          <a:lnTo>
                            <a:pt x="2170113" y="202883"/>
                          </a:lnTo>
                          <a:lnTo>
                            <a:pt x="2188210" y="209233"/>
                          </a:lnTo>
                          <a:lnTo>
                            <a:pt x="2206625" y="216218"/>
                          </a:lnTo>
                          <a:lnTo>
                            <a:pt x="2225040" y="223838"/>
                          </a:lnTo>
                          <a:lnTo>
                            <a:pt x="2243455" y="231775"/>
                          </a:lnTo>
                          <a:lnTo>
                            <a:pt x="2261553" y="240348"/>
                          </a:lnTo>
                          <a:lnTo>
                            <a:pt x="2279015" y="249555"/>
                          </a:lnTo>
                          <a:lnTo>
                            <a:pt x="2296160" y="259080"/>
                          </a:lnTo>
                          <a:lnTo>
                            <a:pt x="2312988" y="268923"/>
                          </a:lnTo>
                          <a:lnTo>
                            <a:pt x="2329498" y="279718"/>
                          </a:lnTo>
                          <a:lnTo>
                            <a:pt x="2344738" y="291148"/>
                          </a:lnTo>
                          <a:lnTo>
                            <a:pt x="2352358" y="296863"/>
                          </a:lnTo>
                          <a:lnTo>
                            <a:pt x="2359978" y="303213"/>
                          </a:lnTo>
                          <a:lnTo>
                            <a:pt x="2366963" y="309245"/>
                          </a:lnTo>
                          <a:lnTo>
                            <a:pt x="2374265" y="315278"/>
                          </a:lnTo>
                          <a:lnTo>
                            <a:pt x="2380933" y="321945"/>
                          </a:lnTo>
                          <a:lnTo>
                            <a:pt x="2387283" y="328295"/>
                          </a:lnTo>
                          <a:lnTo>
                            <a:pt x="2390458" y="331470"/>
                          </a:lnTo>
                          <a:lnTo>
                            <a:pt x="2393633" y="333693"/>
                          </a:lnTo>
                          <a:lnTo>
                            <a:pt x="2397125" y="335915"/>
                          </a:lnTo>
                          <a:lnTo>
                            <a:pt x="2400935" y="337820"/>
                          </a:lnTo>
                          <a:lnTo>
                            <a:pt x="2404745" y="339090"/>
                          </a:lnTo>
                          <a:lnTo>
                            <a:pt x="2408555" y="340043"/>
                          </a:lnTo>
                          <a:lnTo>
                            <a:pt x="2412683" y="340995"/>
                          </a:lnTo>
                          <a:lnTo>
                            <a:pt x="2416810" y="340995"/>
                          </a:lnTo>
                          <a:lnTo>
                            <a:pt x="2420620" y="340995"/>
                          </a:lnTo>
                          <a:lnTo>
                            <a:pt x="2424748" y="340043"/>
                          </a:lnTo>
                          <a:lnTo>
                            <a:pt x="2428558" y="339408"/>
                          </a:lnTo>
                          <a:lnTo>
                            <a:pt x="2432368" y="338138"/>
                          </a:lnTo>
                          <a:lnTo>
                            <a:pt x="2435860" y="336233"/>
                          </a:lnTo>
                          <a:lnTo>
                            <a:pt x="2439670" y="334328"/>
                          </a:lnTo>
                          <a:lnTo>
                            <a:pt x="2443163" y="332105"/>
                          </a:lnTo>
                          <a:lnTo>
                            <a:pt x="2446338" y="328930"/>
                          </a:lnTo>
                          <a:lnTo>
                            <a:pt x="2449195" y="326073"/>
                          </a:lnTo>
                          <a:lnTo>
                            <a:pt x="2451418" y="322898"/>
                          </a:lnTo>
                          <a:lnTo>
                            <a:pt x="2453958" y="319088"/>
                          </a:lnTo>
                          <a:lnTo>
                            <a:pt x="2455228" y="315595"/>
                          </a:lnTo>
                          <a:lnTo>
                            <a:pt x="2456815" y="311785"/>
                          </a:lnTo>
                          <a:lnTo>
                            <a:pt x="2458085" y="307975"/>
                          </a:lnTo>
                          <a:lnTo>
                            <a:pt x="2458403" y="303848"/>
                          </a:lnTo>
                          <a:lnTo>
                            <a:pt x="2458720" y="300038"/>
                          </a:lnTo>
                          <a:lnTo>
                            <a:pt x="2458720" y="296228"/>
                          </a:lnTo>
                          <a:lnTo>
                            <a:pt x="2458085" y="292100"/>
                          </a:lnTo>
                          <a:lnTo>
                            <a:pt x="2457450" y="288290"/>
                          </a:lnTo>
                          <a:lnTo>
                            <a:pt x="2456180" y="284163"/>
                          </a:lnTo>
                          <a:lnTo>
                            <a:pt x="2454275" y="280353"/>
                          </a:lnTo>
                          <a:lnTo>
                            <a:pt x="2452370" y="277178"/>
                          </a:lnTo>
                          <a:lnTo>
                            <a:pt x="2449513" y="273685"/>
                          </a:lnTo>
                          <a:lnTo>
                            <a:pt x="2446973" y="270510"/>
                          </a:lnTo>
                          <a:lnTo>
                            <a:pt x="2438400" y="262255"/>
                          </a:lnTo>
                          <a:lnTo>
                            <a:pt x="2429828" y="253683"/>
                          </a:lnTo>
                          <a:lnTo>
                            <a:pt x="2420938" y="245745"/>
                          </a:lnTo>
                          <a:lnTo>
                            <a:pt x="2411730" y="238125"/>
                          </a:lnTo>
                          <a:lnTo>
                            <a:pt x="2402523" y="230823"/>
                          </a:lnTo>
                          <a:lnTo>
                            <a:pt x="2393315" y="223520"/>
                          </a:lnTo>
                          <a:lnTo>
                            <a:pt x="2383790" y="216535"/>
                          </a:lnTo>
                          <a:lnTo>
                            <a:pt x="2373948" y="209868"/>
                          </a:lnTo>
                          <a:lnTo>
                            <a:pt x="2364423" y="203200"/>
                          </a:lnTo>
                          <a:lnTo>
                            <a:pt x="2354263" y="196850"/>
                          </a:lnTo>
                          <a:lnTo>
                            <a:pt x="2334260" y="184785"/>
                          </a:lnTo>
                          <a:lnTo>
                            <a:pt x="2313305" y="173673"/>
                          </a:lnTo>
                          <a:lnTo>
                            <a:pt x="2292668" y="163513"/>
                          </a:lnTo>
                          <a:lnTo>
                            <a:pt x="2277110" y="155893"/>
                          </a:lnTo>
                          <a:lnTo>
                            <a:pt x="2261553" y="148908"/>
                          </a:lnTo>
                          <a:lnTo>
                            <a:pt x="2245678" y="142558"/>
                          </a:lnTo>
                          <a:lnTo>
                            <a:pt x="2230120" y="136208"/>
                          </a:lnTo>
                          <a:lnTo>
                            <a:pt x="2213928" y="130493"/>
                          </a:lnTo>
                          <a:lnTo>
                            <a:pt x="2198688" y="124778"/>
                          </a:lnTo>
                          <a:lnTo>
                            <a:pt x="2183130" y="119698"/>
                          </a:lnTo>
                          <a:lnTo>
                            <a:pt x="2167573" y="114935"/>
                          </a:lnTo>
                          <a:lnTo>
                            <a:pt x="2152650" y="110173"/>
                          </a:lnTo>
                          <a:lnTo>
                            <a:pt x="2137728" y="106045"/>
                          </a:lnTo>
                          <a:lnTo>
                            <a:pt x="2108835" y="98743"/>
                          </a:lnTo>
                          <a:lnTo>
                            <a:pt x="2081213" y="92393"/>
                          </a:lnTo>
                          <a:lnTo>
                            <a:pt x="2055178" y="86995"/>
                          </a:lnTo>
                          <a:lnTo>
                            <a:pt x="2031048" y="82233"/>
                          </a:lnTo>
                          <a:lnTo>
                            <a:pt x="2008823" y="78423"/>
                          </a:lnTo>
                          <a:lnTo>
                            <a:pt x="1989773" y="75565"/>
                          </a:lnTo>
                          <a:lnTo>
                            <a:pt x="1972945" y="73660"/>
                          </a:lnTo>
                          <a:lnTo>
                            <a:pt x="1949133" y="70803"/>
                          </a:lnTo>
                          <a:lnTo>
                            <a:pt x="1940560" y="70168"/>
                          </a:lnTo>
                          <a:lnTo>
                            <a:pt x="1937385" y="69850"/>
                          </a:lnTo>
                          <a:lnTo>
                            <a:pt x="806133" y="69850"/>
                          </a:lnTo>
                          <a:close/>
                          <a:moveTo>
                            <a:pt x="874713" y="0"/>
                          </a:moveTo>
                          <a:lnTo>
                            <a:pt x="1878013" y="0"/>
                          </a:lnTo>
                          <a:lnTo>
                            <a:pt x="1902143" y="635"/>
                          </a:lnTo>
                          <a:lnTo>
                            <a:pt x="1926273" y="1270"/>
                          </a:lnTo>
                          <a:lnTo>
                            <a:pt x="1949768" y="1905"/>
                          </a:lnTo>
                          <a:lnTo>
                            <a:pt x="1972945" y="3175"/>
                          </a:lnTo>
                          <a:lnTo>
                            <a:pt x="1995805" y="5080"/>
                          </a:lnTo>
                          <a:lnTo>
                            <a:pt x="2018665" y="6985"/>
                          </a:lnTo>
                          <a:lnTo>
                            <a:pt x="2040573" y="8890"/>
                          </a:lnTo>
                          <a:lnTo>
                            <a:pt x="2062798" y="11430"/>
                          </a:lnTo>
                          <a:lnTo>
                            <a:pt x="2084388" y="14288"/>
                          </a:lnTo>
                          <a:lnTo>
                            <a:pt x="2105660" y="17780"/>
                          </a:lnTo>
                          <a:lnTo>
                            <a:pt x="2126933" y="21273"/>
                          </a:lnTo>
                          <a:lnTo>
                            <a:pt x="2147570" y="25083"/>
                          </a:lnTo>
                          <a:lnTo>
                            <a:pt x="2167573" y="28893"/>
                          </a:lnTo>
                          <a:lnTo>
                            <a:pt x="2187575" y="33020"/>
                          </a:lnTo>
                          <a:lnTo>
                            <a:pt x="2207260" y="37465"/>
                          </a:lnTo>
                          <a:lnTo>
                            <a:pt x="2226628" y="42545"/>
                          </a:lnTo>
                          <a:lnTo>
                            <a:pt x="2245360" y="47943"/>
                          </a:lnTo>
                          <a:lnTo>
                            <a:pt x="2264093" y="53340"/>
                          </a:lnTo>
                          <a:lnTo>
                            <a:pt x="2282508" y="59055"/>
                          </a:lnTo>
                          <a:lnTo>
                            <a:pt x="2300605" y="64770"/>
                          </a:lnTo>
                          <a:lnTo>
                            <a:pt x="2318068" y="71120"/>
                          </a:lnTo>
                          <a:lnTo>
                            <a:pt x="2335213" y="77470"/>
                          </a:lnTo>
                          <a:lnTo>
                            <a:pt x="2352040" y="84138"/>
                          </a:lnTo>
                          <a:lnTo>
                            <a:pt x="2368868" y="91123"/>
                          </a:lnTo>
                          <a:lnTo>
                            <a:pt x="2385060" y="98425"/>
                          </a:lnTo>
                          <a:lnTo>
                            <a:pt x="2400935" y="105728"/>
                          </a:lnTo>
                          <a:lnTo>
                            <a:pt x="2416493" y="113665"/>
                          </a:lnTo>
                          <a:lnTo>
                            <a:pt x="2431733" y="121285"/>
                          </a:lnTo>
                          <a:lnTo>
                            <a:pt x="2446655" y="129540"/>
                          </a:lnTo>
                          <a:lnTo>
                            <a:pt x="2461260" y="137795"/>
                          </a:lnTo>
                          <a:lnTo>
                            <a:pt x="2475230" y="146685"/>
                          </a:lnTo>
                          <a:lnTo>
                            <a:pt x="2489200" y="155258"/>
                          </a:lnTo>
                          <a:lnTo>
                            <a:pt x="2502535" y="164148"/>
                          </a:lnTo>
                          <a:lnTo>
                            <a:pt x="2515553" y="173355"/>
                          </a:lnTo>
                          <a:lnTo>
                            <a:pt x="2527935" y="182880"/>
                          </a:lnTo>
                          <a:lnTo>
                            <a:pt x="2540635" y="192405"/>
                          </a:lnTo>
                          <a:lnTo>
                            <a:pt x="2552700" y="201930"/>
                          </a:lnTo>
                          <a:lnTo>
                            <a:pt x="2564130" y="212090"/>
                          </a:lnTo>
                          <a:lnTo>
                            <a:pt x="2575560" y="222250"/>
                          </a:lnTo>
                          <a:lnTo>
                            <a:pt x="2586355" y="232728"/>
                          </a:lnTo>
                          <a:lnTo>
                            <a:pt x="2596833" y="242888"/>
                          </a:lnTo>
                          <a:lnTo>
                            <a:pt x="2607310" y="253683"/>
                          </a:lnTo>
                          <a:lnTo>
                            <a:pt x="2616835" y="264478"/>
                          </a:lnTo>
                          <a:lnTo>
                            <a:pt x="2626360" y="275590"/>
                          </a:lnTo>
                          <a:lnTo>
                            <a:pt x="2635568" y="286703"/>
                          </a:lnTo>
                          <a:lnTo>
                            <a:pt x="2644458" y="298133"/>
                          </a:lnTo>
                          <a:lnTo>
                            <a:pt x="2652395" y="309563"/>
                          </a:lnTo>
                          <a:lnTo>
                            <a:pt x="2660333" y="320993"/>
                          </a:lnTo>
                          <a:lnTo>
                            <a:pt x="2667953" y="332740"/>
                          </a:lnTo>
                          <a:lnTo>
                            <a:pt x="2675255" y="344805"/>
                          </a:lnTo>
                          <a:lnTo>
                            <a:pt x="2682240" y="356870"/>
                          </a:lnTo>
                          <a:lnTo>
                            <a:pt x="2688590" y="368935"/>
                          </a:lnTo>
                          <a:lnTo>
                            <a:pt x="2694623" y="381318"/>
                          </a:lnTo>
                          <a:lnTo>
                            <a:pt x="2700338" y="393700"/>
                          </a:lnTo>
                          <a:lnTo>
                            <a:pt x="2705418" y="406400"/>
                          </a:lnTo>
                          <a:lnTo>
                            <a:pt x="2710498" y="419100"/>
                          </a:lnTo>
                          <a:lnTo>
                            <a:pt x="2715260" y="431483"/>
                          </a:lnTo>
                          <a:lnTo>
                            <a:pt x="2719388" y="444500"/>
                          </a:lnTo>
                          <a:lnTo>
                            <a:pt x="2723198" y="457518"/>
                          </a:lnTo>
                          <a:lnTo>
                            <a:pt x="2726690" y="470535"/>
                          </a:lnTo>
                          <a:lnTo>
                            <a:pt x="2729230" y="483553"/>
                          </a:lnTo>
                          <a:lnTo>
                            <a:pt x="2732088" y="496888"/>
                          </a:lnTo>
                          <a:lnTo>
                            <a:pt x="2734310" y="509905"/>
                          </a:lnTo>
                          <a:lnTo>
                            <a:pt x="2736215" y="523240"/>
                          </a:lnTo>
                          <a:lnTo>
                            <a:pt x="2736850" y="533400"/>
                          </a:lnTo>
                          <a:lnTo>
                            <a:pt x="2054860" y="530543"/>
                          </a:lnTo>
                          <a:lnTo>
                            <a:pt x="2052955" y="516890"/>
                          </a:lnTo>
                          <a:lnTo>
                            <a:pt x="2051368" y="505460"/>
                          </a:lnTo>
                          <a:lnTo>
                            <a:pt x="2048828" y="494030"/>
                          </a:lnTo>
                          <a:lnTo>
                            <a:pt x="2045970" y="482918"/>
                          </a:lnTo>
                          <a:lnTo>
                            <a:pt x="2042160" y="471805"/>
                          </a:lnTo>
                          <a:lnTo>
                            <a:pt x="2038033" y="460693"/>
                          </a:lnTo>
                          <a:lnTo>
                            <a:pt x="2033588" y="450215"/>
                          </a:lnTo>
                          <a:lnTo>
                            <a:pt x="2028190" y="439738"/>
                          </a:lnTo>
                          <a:lnTo>
                            <a:pt x="2021840" y="429578"/>
                          </a:lnTo>
                          <a:lnTo>
                            <a:pt x="2015808" y="419735"/>
                          </a:lnTo>
                          <a:lnTo>
                            <a:pt x="2008823" y="409893"/>
                          </a:lnTo>
                          <a:lnTo>
                            <a:pt x="2001203" y="400685"/>
                          </a:lnTo>
                          <a:lnTo>
                            <a:pt x="1993583" y="391478"/>
                          </a:lnTo>
                          <a:lnTo>
                            <a:pt x="1985328" y="382588"/>
                          </a:lnTo>
                          <a:lnTo>
                            <a:pt x="1976755" y="373698"/>
                          </a:lnTo>
                          <a:lnTo>
                            <a:pt x="1967548" y="365760"/>
                          </a:lnTo>
                          <a:lnTo>
                            <a:pt x="1958023" y="358140"/>
                          </a:lnTo>
                          <a:lnTo>
                            <a:pt x="1948180" y="350520"/>
                          </a:lnTo>
                          <a:lnTo>
                            <a:pt x="1937703" y="343218"/>
                          </a:lnTo>
                          <a:lnTo>
                            <a:pt x="1927543" y="336868"/>
                          </a:lnTo>
                          <a:lnTo>
                            <a:pt x="1916430" y="330518"/>
                          </a:lnTo>
                          <a:lnTo>
                            <a:pt x="1905318" y="324485"/>
                          </a:lnTo>
                          <a:lnTo>
                            <a:pt x="1893888" y="319088"/>
                          </a:lnTo>
                          <a:lnTo>
                            <a:pt x="1882458" y="314008"/>
                          </a:lnTo>
                          <a:lnTo>
                            <a:pt x="1870075" y="309563"/>
                          </a:lnTo>
                          <a:lnTo>
                            <a:pt x="1857693" y="305435"/>
                          </a:lnTo>
                          <a:lnTo>
                            <a:pt x="1845628" y="301943"/>
                          </a:lnTo>
                          <a:lnTo>
                            <a:pt x="1832928" y="298768"/>
                          </a:lnTo>
                          <a:lnTo>
                            <a:pt x="1820228" y="296228"/>
                          </a:lnTo>
                          <a:lnTo>
                            <a:pt x="1807210" y="294323"/>
                          </a:lnTo>
                          <a:lnTo>
                            <a:pt x="1794193" y="292735"/>
                          </a:lnTo>
                          <a:lnTo>
                            <a:pt x="1781493" y="292100"/>
                          </a:lnTo>
                          <a:lnTo>
                            <a:pt x="1767840" y="291465"/>
                          </a:lnTo>
                          <a:lnTo>
                            <a:pt x="984885" y="291465"/>
                          </a:lnTo>
                          <a:lnTo>
                            <a:pt x="971868" y="292100"/>
                          </a:lnTo>
                          <a:lnTo>
                            <a:pt x="958533" y="292735"/>
                          </a:lnTo>
                          <a:lnTo>
                            <a:pt x="945515" y="294323"/>
                          </a:lnTo>
                          <a:lnTo>
                            <a:pt x="932815" y="296228"/>
                          </a:lnTo>
                          <a:lnTo>
                            <a:pt x="919798" y="298768"/>
                          </a:lnTo>
                          <a:lnTo>
                            <a:pt x="907098" y="301943"/>
                          </a:lnTo>
                          <a:lnTo>
                            <a:pt x="895033" y="305435"/>
                          </a:lnTo>
                          <a:lnTo>
                            <a:pt x="882650" y="309563"/>
                          </a:lnTo>
                          <a:lnTo>
                            <a:pt x="870903" y="314008"/>
                          </a:lnTo>
                          <a:lnTo>
                            <a:pt x="859155" y="319088"/>
                          </a:lnTo>
                          <a:lnTo>
                            <a:pt x="847408" y="324485"/>
                          </a:lnTo>
                          <a:lnTo>
                            <a:pt x="836613" y="330518"/>
                          </a:lnTo>
                          <a:lnTo>
                            <a:pt x="825818" y="336868"/>
                          </a:lnTo>
                          <a:lnTo>
                            <a:pt x="815023" y="343218"/>
                          </a:lnTo>
                          <a:lnTo>
                            <a:pt x="804863" y="350520"/>
                          </a:lnTo>
                          <a:lnTo>
                            <a:pt x="795020" y="358140"/>
                          </a:lnTo>
                          <a:lnTo>
                            <a:pt x="785495" y="365760"/>
                          </a:lnTo>
                          <a:lnTo>
                            <a:pt x="776288" y="373698"/>
                          </a:lnTo>
                          <a:lnTo>
                            <a:pt x="767715" y="382588"/>
                          </a:lnTo>
                          <a:lnTo>
                            <a:pt x="759460" y="391478"/>
                          </a:lnTo>
                          <a:lnTo>
                            <a:pt x="751523" y="400685"/>
                          </a:lnTo>
                          <a:lnTo>
                            <a:pt x="744220" y="409893"/>
                          </a:lnTo>
                          <a:lnTo>
                            <a:pt x="737235" y="419735"/>
                          </a:lnTo>
                          <a:lnTo>
                            <a:pt x="730885" y="429578"/>
                          </a:lnTo>
                          <a:lnTo>
                            <a:pt x="725170" y="439738"/>
                          </a:lnTo>
                          <a:lnTo>
                            <a:pt x="719773" y="450215"/>
                          </a:lnTo>
                          <a:lnTo>
                            <a:pt x="714693" y="460693"/>
                          </a:lnTo>
                          <a:lnTo>
                            <a:pt x="710565" y="471805"/>
                          </a:lnTo>
                          <a:lnTo>
                            <a:pt x="707073" y="482918"/>
                          </a:lnTo>
                          <a:lnTo>
                            <a:pt x="704215" y="494030"/>
                          </a:lnTo>
                          <a:lnTo>
                            <a:pt x="701675" y="505460"/>
                          </a:lnTo>
                          <a:lnTo>
                            <a:pt x="699770" y="516890"/>
                          </a:lnTo>
                          <a:lnTo>
                            <a:pt x="698500" y="530543"/>
                          </a:lnTo>
                          <a:lnTo>
                            <a:pt x="15875" y="533400"/>
                          </a:lnTo>
                          <a:lnTo>
                            <a:pt x="17145" y="523240"/>
                          </a:lnTo>
                          <a:lnTo>
                            <a:pt x="18733" y="509905"/>
                          </a:lnTo>
                          <a:lnTo>
                            <a:pt x="20955" y="496888"/>
                          </a:lnTo>
                          <a:lnTo>
                            <a:pt x="23495" y="483553"/>
                          </a:lnTo>
                          <a:lnTo>
                            <a:pt x="26670" y="470535"/>
                          </a:lnTo>
                          <a:lnTo>
                            <a:pt x="30163" y="457518"/>
                          </a:lnTo>
                          <a:lnTo>
                            <a:pt x="33973" y="444500"/>
                          </a:lnTo>
                          <a:lnTo>
                            <a:pt x="37783" y="431483"/>
                          </a:lnTo>
                          <a:lnTo>
                            <a:pt x="42228" y="419100"/>
                          </a:lnTo>
                          <a:lnTo>
                            <a:pt x="47308" y="406400"/>
                          </a:lnTo>
                          <a:lnTo>
                            <a:pt x="52705" y="393700"/>
                          </a:lnTo>
                          <a:lnTo>
                            <a:pt x="58420" y="381318"/>
                          </a:lnTo>
                          <a:lnTo>
                            <a:pt x="64453" y="368935"/>
                          </a:lnTo>
                          <a:lnTo>
                            <a:pt x="71120" y="356870"/>
                          </a:lnTo>
                          <a:lnTo>
                            <a:pt x="77788" y="344805"/>
                          </a:lnTo>
                          <a:lnTo>
                            <a:pt x="84773" y="332740"/>
                          </a:lnTo>
                          <a:lnTo>
                            <a:pt x="92393" y="320993"/>
                          </a:lnTo>
                          <a:lnTo>
                            <a:pt x="100330" y="309563"/>
                          </a:lnTo>
                          <a:lnTo>
                            <a:pt x="108903" y="298133"/>
                          </a:lnTo>
                          <a:lnTo>
                            <a:pt x="117793" y="286703"/>
                          </a:lnTo>
                          <a:lnTo>
                            <a:pt x="126365" y="275590"/>
                          </a:lnTo>
                          <a:lnTo>
                            <a:pt x="135890" y="264478"/>
                          </a:lnTo>
                          <a:lnTo>
                            <a:pt x="146050" y="253683"/>
                          </a:lnTo>
                          <a:lnTo>
                            <a:pt x="155893" y="242888"/>
                          </a:lnTo>
                          <a:lnTo>
                            <a:pt x="166688" y="232728"/>
                          </a:lnTo>
                          <a:lnTo>
                            <a:pt x="177483" y="222250"/>
                          </a:lnTo>
                          <a:lnTo>
                            <a:pt x="188913" y="212090"/>
                          </a:lnTo>
                          <a:lnTo>
                            <a:pt x="200343" y="201930"/>
                          </a:lnTo>
                          <a:lnTo>
                            <a:pt x="212408" y="192405"/>
                          </a:lnTo>
                          <a:lnTo>
                            <a:pt x="224790" y="182880"/>
                          </a:lnTo>
                          <a:lnTo>
                            <a:pt x="237490" y="173355"/>
                          </a:lnTo>
                          <a:lnTo>
                            <a:pt x="250508" y="164148"/>
                          </a:lnTo>
                          <a:lnTo>
                            <a:pt x="264160" y="155258"/>
                          </a:lnTo>
                          <a:lnTo>
                            <a:pt x="277813" y="146685"/>
                          </a:lnTo>
                          <a:lnTo>
                            <a:pt x="292100" y="137795"/>
                          </a:lnTo>
                          <a:lnTo>
                            <a:pt x="306705" y="129540"/>
                          </a:lnTo>
                          <a:lnTo>
                            <a:pt x="321310" y="121285"/>
                          </a:lnTo>
                          <a:lnTo>
                            <a:pt x="336550" y="113665"/>
                          </a:lnTo>
                          <a:lnTo>
                            <a:pt x="352108" y="105728"/>
                          </a:lnTo>
                          <a:lnTo>
                            <a:pt x="367983" y="98425"/>
                          </a:lnTo>
                          <a:lnTo>
                            <a:pt x="384175" y="91123"/>
                          </a:lnTo>
                          <a:lnTo>
                            <a:pt x="400685" y="84138"/>
                          </a:lnTo>
                          <a:lnTo>
                            <a:pt x="417513" y="77470"/>
                          </a:lnTo>
                          <a:lnTo>
                            <a:pt x="434658" y="71120"/>
                          </a:lnTo>
                          <a:lnTo>
                            <a:pt x="452755" y="64770"/>
                          </a:lnTo>
                          <a:lnTo>
                            <a:pt x="470218" y="59055"/>
                          </a:lnTo>
                          <a:lnTo>
                            <a:pt x="488633" y="53340"/>
                          </a:lnTo>
                          <a:lnTo>
                            <a:pt x="507365" y="47943"/>
                          </a:lnTo>
                          <a:lnTo>
                            <a:pt x="526733" y="42545"/>
                          </a:lnTo>
                          <a:lnTo>
                            <a:pt x="545783" y="37465"/>
                          </a:lnTo>
                          <a:lnTo>
                            <a:pt x="565150" y="33020"/>
                          </a:lnTo>
                          <a:lnTo>
                            <a:pt x="585470" y="28893"/>
                          </a:lnTo>
                          <a:lnTo>
                            <a:pt x="605790" y="25083"/>
                          </a:lnTo>
                          <a:lnTo>
                            <a:pt x="626428" y="21273"/>
                          </a:lnTo>
                          <a:lnTo>
                            <a:pt x="647065" y="17780"/>
                          </a:lnTo>
                          <a:lnTo>
                            <a:pt x="668655" y="14288"/>
                          </a:lnTo>
                          <a:lnTo>
                            <a:pt x="690245" y="11430"/>
                          </a:lnTo>
                          <a:lnTo>
                            <a:pt x="712153" y="8890"/>
                          </a:lnTo>
                          <a:lnTo>
                            <a:pt x="734378" y="6985"/>
                          </a:lnTo>
                          <a:lnTo>
                            <a:pt x="756920" y="5080"/>
                          </a:lnTo>
                          <a:lnTo>
                            <a:pt x="779780" y="3175"/>
                          </a:lnTo>
                          <a:lnTo>
                            <a:pt x="803275" y="1905"/>
                          </a:lnTo>
                          <a:lnTo>
                            <a:pt x="826770" y="1270"/>
                          </a:lnTo>
                          <a:lnTo>
                            <a:pt x="850583" y="635"/>
                          </a:lnTo>
                          <a:lnTo>
                            <a:pt x="874713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 sz="1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823271" y="5594528"/>
                      <a:ext cx="1280692" cy="307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010-8215 0090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3483516" y="5569109"/>
                    <a:ext cx="4513381" cy="355272"/>
                    <a:chOff x="3538108" y="5569109"/>
                    <a:chExt cx="4513381" cy="355272"/>
                  </a:xfrm>
                </p:grpSpPr>
                <p:sp>
                  <p:nvSpPr>
                    <p:cNvPr id="36" name="KSO_Shape"/>
                    <p:cNvSpPr>
                      <a:spLocks/>
                    </p:cNvSpPr>
                    <p:nvPr/>
                  </p:nvSpPr>
                  <p:spPr bwMode="auto">
                    <a:xfrm>
                      <a:off x="7821089" y="5569109"/>
                      <a:ext cx="230400" cy="266400"/>
                    </a:xfrm>
                    <a:custGeom>
                      <a:avLst/>
                      <a:gdLst>
                        <a:gd name="T0" fmla="*/ 313743 w 5280"/>
                        <a:gd name="T1" fmla="*/ 608072 h 6084"/>
                        <a:gd name="T2" fmla="*/ 338166 w 5280"/>
                        <a:gd name="T3" fmla="*/ 613708 h 6084"/>
                        <a:gd name="T4" fmla="*/ 359771 w 5280"/>
                        <a:gd name="T5" fmla="*/ 624980 h 6084"/>
                        <a:gd name="T6" fmla="*/ 378245 w 5280"/>
                        <a:gd name="T7" fmla="*/ 640636 h 6084"/>
                        <a:gd name="T8" fmla="*/ 392022 w 5280"/>
                        <a:gd name="T9" fmla="*/ 660676 h 6084"/>
                        <a:gd name="T10" fmla="*/ 401102 w 5280"/>
                        <a:gd name="T11" fmla="*/ 683220 h 6084"/>
                        <a:gd name="T12" fmla="*/ 404233 w 5280"/>
                        <a:gd name="T13" fmla="*/ 708582 h 6084"/>
                        <a:gd name="T14" fmla="*/ 403294 w 5280"/>
                        <a:gd name="T15" fmla="*/ 1819206 h 6084"/>
                        <a:gd name="T16" fmla="*/ 396405 w 5280"/>
                        <a:gd name="T17" fmla="*/ 1843316 h 6084"/>
                        <a:gd name="T18" fmla="*/ 384507 w 5280"/>
                        <a:gd name="T19" fmla="*/ 1864295 h 6084"/>
                        <a:gd name="T20" fmla="*/ 367599 w 5280"/>
                        <a:gd name="T21" fmla="*/ 1881829 h 6084"/>
                        <a:gd name="T22" fmla="*/ 347246 w 5280"/>
                        <a:gd name="T23" fmla="*/ 1894980 h 6084"/>
                        <a:gd name="T24" fmla="*/ 323762 w 5280"/>
                        <a:gd name="T25" fmla="*/ 1902808 h 6084"/>
                        <a:gd name="T26" fmla="*/ 101450 w 5280"/>
                        <a:gd name="T27" fmla="*/ 1905000 h 6084"/>
                        <a:gd name="T28" fmla="*/ 81097 w 5280"/>
                        <a:gd name="T29" fmla="*/ 1902808 h 6084"/>
                        <a:gd name="T30" fmla="*/ 57613 w 5280"/>
                        <a:gd name="T31" fmla="*/ 1894980 h 6084"/>
                        <a:gd name="T32" fmla="*/ 37261 w 5280"/>
                        <a:gd name="T33" fmla="*/ 1881829 h 6084"/>
                        <a:gd name="T34" fmla="*/ 20353 w 5280"/>
                        <a:gd name="T35" fmla="*/ 1864295 h 6084"/>
                        <a:gd name="T36" fmla="*/ 8141 w 5280"/>
                        <a:gd name="T37" fmla="*/ 1843316 h 6084"/>
                        <a:gd name="T38" fmla="*/ 1566 w 5280"/>
                        <a:gd name="T39" fmla="*/ 1819206 h 6084"/>
                        <a:gd name="T40" fmla="*/ 0 w 5280"/>
                        <a:gd name="T41" fmla="*/ 708582 h 6084"/>
                        <a:gd name="T42" fmla="*/ 3444 w 5280"/>
                        <a:gd name="T43" fmla="*/ 683220 h 6084"/>
                        <a:gd name="T44" fmla="*/ 12212 w 5280"/>
                        <a:gd name="T45" fmla="*/ 660676 h 6084"/>
                        <a:gd name="T46" fmla="*/ 26615 w 5280"/>
                        <a:gd name="T47" fmla="*/ 640636 h 6084"/>
                        <a:gd name="T48" fmla="*/ 44776 w 5280"/>
                        <a:gd name="T49" fmla="*/ 624980 h 6084"/>
                        <a:gd name="T50" fmla="*/ 66381 w 5280"/>
                        <a:gd name="T51" fmla="*/ 613708 h 6084"/>
                        <a:gd name="T52" fmla="*/ 90804 w 5280"/>
                        <a:gd name="T53" fmla="*/ 608072 h 6084"/>
                        <a:gd name="T54" fmla="*/ 599618 w 5280"/>
                        <a:gd name="T55" fmla="*/ 700754 h 6084"/>
                        <a:gd name="T56" fmla="*/ 1307574 w 5280"/>
                        <a:gd name="T57" fmla="*/ 0 h 6084"/>
                        <a:gd name="T58" fmla="*/ 1558694 w 5280"/>
                        <a:gd name="T59" fmla="*/ 700754 h 6084"/>
                        <a:gd name="T60" fmla="*/ 472806 w 5280"/>
                        <a:gd name="T61" fmla="*/ 700754 h 6084"/>
                        <a:gd name="T62" fmla="*/ 664120 w 5280"/>
                        <a:gd name="T63" fmla="*/ 830071 h 6084"/>
                        <a:gd name="T64" fmla="*/ 1242446 w 5280"/>
                        <a:gd name="T65" fmla="*/ 1609731 h 6084"/>
                        <a:gd name="T66" fmla="*/ 1021386 w 5280"/>
                        <a:gd name="T67" fmla="*/ 1698343 h 6084"/>
                        <a:gd name="T68" fmla="*/ 664120 w 5280"/>
                        <a:gd name="T69" fmla="*/ 1698343 h 6084"/>
                        <a:gd name="T70" fmla="*/ 1098726 w 5280"/>
                        <a:gd name="T71" fmla="*/ 1472899 h 6084"/>
                        <a:gd name="T72" fmla="*/ 1098726 w 5280"/>
                        <a:gd name="T73" fmla="*/ 1472899 h 6084"/>
                        <a:gd name="T74" fmla="*/ 877665 w 5280"/>
                        <a:gd name="T75" fmla="*/ 1472899 h 6084"/>
                        <a:gd name="T76" fmla="*/ 808154 w 5280"/>
                        <a:gd name="T77" fmla="*/ 1472899 h 6084"/>
                        <a:gd name="T78" fmla="*/ 1242446 w 5280"/>
                        <a:gd name="T79" fmla="*/ 1421235 h 6084"/>
                        <a:gd name="T80" fmla="*/ 877665 w 5280"/>
                        <a:gd name="T81" fmla="*/ 1421235 h 6084"/>
                        <a:gd name="T82" fmla="*/ 664120 w 5280"/>
                        <a:gd name="T83" fmla="*/ 1332623 h 6084"/>
                        <a:gd name="T84" fmla="*/ 664120 w 5280"/>
                        <a:gd name="T85" fmla="*/ 1332623 h 6084"/>
                        <a:gd name="T86" fmla="*/ 1098726 w 5280"/>
                        <a:gd name="T87" fmla="*/ 1195791 h 6084"/>
                        <a:gd name="T88" fmla="*/ 1021386 w 5280"/>
                        <a:gd name="T89" fmla="*/ 1195791 h 6084"/>
                        <a:gd name="T90" fmla="*/ 808154 w 5280"/>
                        <a:gd name="T91" fmla="*/ 1284403 h 6084"/>
                        <a:gd name="T92" fmla="*/ 776216 w 5280"/>
                        <a:gd name="T93" fmla="*/ 641262 h 6084"/>
                        <a:gd name="T94" fmla="*/ 776216 w 5280"/>
                        <a:gd name="T95" fmla="*/ 451827 h 6084"/>
                        <a:gd name="T96" fmla="*/ 776216 w 5280"/>
                        <a:gd name="T97" fmla="*/ 451827 h 6084"/>
                        <a:gd name="T98" fmla="*/ 776216 w 5280"/>
                        <a:gd name="T99" fmla="*/ 326893 h 6084"/>
                        <a:gd name="T100" fmla="*/ 1121583 w 5280"/>
                        <a:gd name="T101" fmla="*/ 195071 h 6084"/>
                        <a:gd name="T102" fmla="*/ 1398378 w 5280"/>
                        <a:gd name="T103" fmla="*/ 254250 h 6084"/>
                        <a:gd name="T104" fmla="*/ 1198923 w 5280"/>
                        <a:gd name="T105" fmla="*/ 258634 h 6084"/>
                        <a:gd name="T106" fmla="*/ 1467890 w 5280"/>
                        <a:gd name="T107" fmla="*/ 700754 h 6084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</a:gdLst>
                      <a:ahLst/>
                      <a:cxnLst>
                        <a:cxn ang="T108">
                          <a:pos x="T0" y="T1"/>
                        </a:cxn>
                        <a:cxn ang="T109">
                          <a:pos x="T2" y="T3"/>
                        </a:cxn>
                        <a:cxn ang="T110">
                          <a:pos x="T4" y="T5"/>
                        </a:cxn>
                        <a:cxn ang="T111">
                          <a:pos x="T6" y="T7"/>
                        </a:cxn>
                        <a:cxn ang="T112">
                          <a:pos x="T8" y="T9"/>
                        </a:cxn>
                        <a:cxn ang="T113">
                          <a:pos x="T10" y="T11"/>
                        </a:cxn>
                        <a:cxn ang="T114">
                          <a:pos x="T12" y="T13"/>
                        </a:cxn>
                        <a:cxn ang="T115">
                          <a:pos x="T14" y="T15"/>
                        </a:cxn>
                        <a:cxn ang="T116">
                          <a:pos x="T16" y="T17"/>
                        </a:cxn>
                        <a:cxn ang="T117">
                          <a:pos x="T18" y="T19"/>
                        </a:cxn>
                        <a:cxn ang="T118">
                          <a:pos x="T20" y="T21"/>
                        </a:cxn>
                        <a:cxn ang="T119">
                          <a:pos x="T22" y="T23"/>
                        </a:cxn>
                        <a:cxn ang="T120">
                          <a:pos x="T24" y="T25"/>
                        </a:cxn>
                        <a:cxn ang="T121">
                          <a:pos x="T26" y="T27"/>
                        </a:cxn>
                        <a:cxn ang="T122">
                          <a:pos x="T28" y="T29"/>
                        </a:cxn>
                        <a:cxn ang="T123">
                          <a:pos x="T30" y="T31"/>
                        </a:cxn>
                        <a:cxn ang="T124">
                          <a:pos x="T32" y="T33"/>
                        </a:cxn>
                        <a:cxn ang="T125">
                          <a:pos x="T34" y="T35"/>
                        </a:cxn>
                        <a:cxn ang="T126">
                          <a:pos x="T36" y="T37"/>
                        </a:cxn>
                        <a:cxn ang="T127">
                          <a:pos x="T38" y="T39"/>
                        </a:cxn>
                        <a:cxn ang="T128">
                          <a:pos x="T40" y="T41"/>
                        </a:cxn>
                        <a:cxn ang="T129">
                          <a:pos x="T42" y="T43"/>
                        </a:cxn>
                        <a:cxn ang="T130">
                          <a:pos x="T44" y="T45"/>
                        </a:cxn>
                        <a:cxn ang="T131">
                          <a:pos x="T46" y="T47"/>
                        </a:cxn>
                        <a:cxn ang="T132">
                          <a:pos x="T48" y="T49"/>
                        </a:cxn>
                        <a:cxn ang="T133">
                          <a:pos x="T50" y="T51"/>
                        </a:cxn>
                        <a:cxn ang="T134">
                          <a:pos x="T52" y="T53"/>
                        </a:cxn>
                        <a:cxn ang="T135">
                          <a:pos x="T54" y="T55"/>
                        </a:cxn>
                        <a:cxn ang="T136">
                          <a:pos x="T56" y="T57"/>
                        </a:cxn>
                        <a:cxn ang="T137">
                          <a:pos x="T58" y="T59"/>
                        </a:cxn>
                        <a:cxn ang="T138">
                          <a:pos x="T60" y="T61"/>
                        </a:cxn>
                        <a:cxn ang="T139">
                          <a:pos x="T62" y="T63"/>
                        </a:cxn>
                        <a:cxn ang="T140">
                          <a:pos x="T64" y="T65"/>
                        </a:cxn>
                        <a:cxn ang="T141">
                          <a:pos x="T66" y="T67"/>
                        </a:cxn>
                        <a:cxn ang="T142">
                          <a:pos x="T68" y="T69"/>
                        </a:cxn>
                        <a:cxn ang="T143">
                          <a:pos x="T70" y="T71"/>
                        </a:cxn>
                        <a:cxn ang="T144">
                          <a:pos x="T72" y="T73"/>
                        </a:cxn>
                        <a:cxn ang="T145">
                          <a:pos x="T74" y="T75"/>
                        </a:cxn>
                        <a:cxn ang="T146">
                          <a:pos x="T76" y="T77"/>
                        </a:cxn>
                        <a:cxn ang="T147">
                          <a:pos x="T78" y="T79"/>
                        </a:cxn>
                        <a:cxn ang="T148">
                          <a:pos x="T80" y="T81"/>
                        </a:cxn>
                        <a:cxn ang="T149">
                          <a:pos x="T82" y="T83"/>
                        </a:cxn>
                        <a:cxn ang="T150">
                          <a:pos x="T84" y="T85"/>
                        </a:cxn>
                        <a:cxn ang="T151">
                          <a:pos x="T86" y="T87"/>
                        </a:cxn>
                        <a:cxn ang="T152">
                          <a:pos x="T88" y="T89"/>
                        </a:cxn>
                        <a:cxn ang="T153">
                          <a:pos x="T90" y="T91"/>
                        </a:cxn>
                        <a:cxn ang="T154">
                          <a:pos x="T92" y="T93"/>
                        </a:cxn>
                        <a:cxn ang="T155">
                          <a:pos x="T94" y="T95"/>
                        </a:cxn>
                        <a:cxn ang="T156">
                          <a:pos x="T96" y="T97"/>
                        </a:cxn>
                        <a:cxn ang="T157">
                          <a:pos x="T98" y="T99"/>
                        </a:cxn>
                        <a:cxn ang="T158">
                          <a:pos x="T100" y="T101"/>
                        </a:cxn>
                        <a:cxn ang="T159">
                          <a:pos x="T102" y="T103"/>
                        </a:cxn>
                        <a:cxn ang="T160">
                          <a:pos x="T104" y="T105"/>
                        </a:cxn>
                        <a:cxn ang="T161">
                          <a:pos x="T106" y="T107"/>
                        </a:cxn>
                      </a:cxnLst>
                      <a:rect l="0" t="0" r="r" b="b"/>
                      <a:pathLst>
                        <a:path w="5280" h="6084">
                          <a:moveTo>
                            <a:pt x="324" y="1940"/>
                          </a:moveTo>
                          <a:lnTo>
                            <a:pt x="969" y="1940"/>
                          </a:lnTo>
                          <a:lnTo>
                            <a:pt x="986" y="1940"/>
                          </a:lnTo>
                          <a:lnTo>
                            <a:pt x="1002" y="1942"/>
                          </a:lnTo>
                          <a:lnTo>
                            <a:pt x="1018" y="1943"/>
                          </a:lnTo>
                          <a:lnTo>
                            <a:pt x="1034" y="1947"/>
                          </a:lnTo>
                          <a:lnTo>
                            <a:pt x="1049" y="1950"/>
                          </a:lnTo>
                          <a:lnTo>
                            <a:pt x="1065" y="1955"/>
                          </a:lnTo>
                          <a:lnTo>
                            <a:pt x="1080" y="1960"/>
                          </a:lnTo>
                          <a:lnTo>
                            <a:pt x="1094" y="1966"/>
                          </a:lnTo>
                          <a:lnTo>
                            <a:pt x="1109" y="1972"/>
                          </a:lnTo>
                          <a:lnTo>
                            <a:pt x="1122" y="1979"/>
                          </a:lnTo>
                          <a:lnTo>
                            <a:pt x="1136" y="1987"/>
                          </a:lnTo>
                          <a:lnTo>
                            <a:pt x="1149" y="1996"/>
                          </a:lnTo>
                          <a:lnTo>
                            <a:pt x="1162" y="2005"/>
                          </a:lnTo>
                          <a:lnTo>
                            <a:pt x="1174" y="2014"/>
                          </a:lnTo>
                          <a:lnTo>
                            <a:pt x="1185" y="2025"/>
                          </a:lnTo>
                          <a:lnTo>
                            <a:pt x="1197" y="2035"/>
                          </a:lnTo>
                          <a:lnTo>
                            <a:pt x="1208" y="2046"/>
                          </a:lnTo>
                          <a:lnTo>
                            <a:pt x="1218" y="2058"/>
                          </a:lnTo>
                          <a:lnTo>
                            <a:pt x="1228" y="2071"/>
                          </a:lnTo>
                          <a:lnTo>
                            <a:pt x="1237" y="2083"/>
                          </a:lnTo>
                          <a:lnTo>
                            <a:pt x="1245" y="2096"/>
                          </a:lnTo>
                          <a:lnTo>
                            <a:pt x="1252" y="2110"/>
                          </a:lnTo>
                          <a:lnTo>
                            <a:pt x="1260" y="2123"/>
                          </a:lnTo>
                          <a:lnTo>
                            <a:pt x="1266" y="2137"/>
                          </a:lnTo>
                          <a:lnTo>
                            <a:pt x="1272" y="2152"/>
                          </a:lnTo>
                          <a:lnTo>
                            <a:pt x="1277" y="2168"/>
                          </a:lnTo>
                          <a:lnTo>
                            <a:pt x="1281" y="2182"/>
                          </a:lnTo>
                          <a:lnTo>
                            <a:pt x="1285" y="2198"/>
                          </a:lnTo>
                          <a:lnTo>
                            <a:pt x="1288" y="2214"/>
                          </a:lnTo>
                          <a:lnTo>
                            <a:pt x="1290" y="2230"/>
                          </a:lnTo>
                          <a:lnTo>
                            <a:pt x="1291" y="2247"/>
                          </a:lnTo>
                          <a:lnTo>
                            <a:pt x="1291" y="2263"/>
                          </a:lnTo>
                          <a:lnTo>
                            <a:pt x="1291" y="5761"/>
                          </a:lnTo>
                          <a:lnTo>
                            <a:pt x="1291" y="5778"/>
                          </a:lnTo>
                          <a:lnTo>
                            <a:pt x="1290" y="5794"/>
                          </a:lnTo>
                          <a:lnTo>
                            <a:pt x="1288" y="5810"/>
                          </a:lnTo>
                          <a:lnTo>
                            <a:pt x="1285" y="5827"/>
                          </a:lnTo>
                          <a:lnTo>
                            <a:pt x="1281" y="5842"/>
                          </a:lnTo>
                          <a:lnTo>
                            <a:pt x="1277" y="5857"/>
                          </a:lnTo>
                          <a:lnTo>
                            <a:pt x="1272" y="5872"/>
                          </a:lnTo>
                          <a:lnTo>
                            <a:pt x="1266" y="5887"/>
                          </a:lnTo>
                          <a:lnTo>
                            <a:pt x="1260" y="5901"/>
                          </a:lnTo>
                          <a:lnTo>
                            <a:pt x="1252" y="5915"/>
                          </a:lnTo>
                          <a:lnTo>
                            <a:pt x="1245" y="5928"/>
                          </a:lnTo>
                          <a:lnTo>
                            <a:pt x="1237" y="5941"/>
                          </a:lnTo>
                          <a:lnTo>
                            <a:pt x="1228" y="5954"/>
                          </a:lnTo>
                          <a:lnTo>
                            <a:pt x="1218" y="5966"/>
                          </a:lnTo>
                          <a:lnTo>
                            <a:pt x="1208" y="5978"/>
                          </a:lnTo>
                          <a:lnTo>
                            <a:pt x="1197" y="5989"/>
                          </a:lnTo>
                          <a:lnTo>
                            <a:pt x="1185" y="5999"/>
                          </a:lnTo>
                          <a:lnTo>
                            <a:pt x="1174" y="6010"/>
                          </a:lnTo>
                          <a:lnTo>
                            <a:pt x="1162" y="6019"/>
                          </a:lnTo>
                          <a:lnTo>
                            <a:pt x="1149" y="6028"/>
                          </a:lnTo>
                          <a:lnTo>
                            <a:pt x="1136" y="6037"/>
                          </a:lnTo>
                          <a:lnTo>
                            <a:pt x="1122" y="6045"/>
                          </a:lnTo>
                          <a:lnTo>
                            <a:pt x="1109" y="6052"/>
                          </a:lnTo>
                          <a:lnTo>
                            <a:pt x="1094" y="6058"/>
                          </a:lnTo>
                          <a:lnTo>
                            <a:pt x="1080" y="6064"/>
                          </a:lnTo>
                          <a:lnTo>
                            <a:pt x="1065" y="6070"/>
                          </a:lnTo>
                          <a:lnTo>
                            <a:pt x="1049" y="6074"/>
                          </a:lnTo>
                          <a:lnTo>
                            <a:pt x="1034" y="6077"/>
                          </a:lnTo>
                          <a:lnTo>
                            <a:pt x="1018" y="6081"/>
                          </a:lnTo>
                          <a:lnTo>
                            <a:pt x="1002" y="6082"/>
                          </a:lnTo>
                          <a:lnTo>
                            <a:pt x="986" y="6084"/>
                          </a:lnTo>
                          <a:lnTo>
                            <a:pt x="969" y="6084"/>
                          </a:lnTo>
                          <a:lnTo>
                            <a:pt x="324" y="6084"/>
                          </a:lnTo>
                          <a:lnTo>
                            <a:pt x="307" y="6084"/>
                          </a:lnTo>
                          <a:lnTo>
                            <a:pt x="290" y="6082"/>
                          </a:lnTo>
                          <a:lnTo>
                            <a:pt x="275" y="6081"/>
                          </a:lnTo>
                          <a:lnTo>
                            <a:pt x="259" y="6077"/>
                          </a:lnTo>
                          <a:lnTo>
                            <a:pt x="243" y="6074"/>
                          </a:lnTo>
                          <a:lnTo>
                            <a:pt x="228" y="6070"/>
                          </a:lnTo>
                          <a:lnTo>
                            <a:pt x="212" y="6064"/>
                          </a:lnTo>
                          <a:lnTo>
                            <a:pt x="198" y="6058"/>
                          </a:lnTo>
                          <a:lnTo>
                            <a:pt x="184" y="6052"/>
                          </a:lnTo>
                          <a:lnTo>
                            <a:pt x="170" y="6045"/>
                          </a:lnTo>
                          <a:lnTo>
                            <a:pt x="157" y="6037"/>
                          </a:lnTo>
                          <a:lnTo>
                            <a:pt x="143" y="6028"/>
                          </a:lnTo>
                          <a:lnTo>
                            <a:pt x="131" y="6019"/>
                          </a:lnTo>
                          <a:lnTo>
                            <a:pt x="119" y="6010"/>
                          </a:lnTo>
                          <a:lnTo>
                            <a:pt x="106" y="5999"/>
                          </a:lnTo>
                          <a:lnTo>
                            <a:pt x="95" y="5989"/>
                          </a:lnTo>
                          <a:lnTo>
                            <a:pt x="85" y="5978"/>
                          </a:lnTo>
                          <a:lnTo>
                            <a:pt x="75" y="5966"/>
                          </a:lnTo>
                          <a:lnTo>
                            <a:pt x="65" y="5954"/>
                          </a:lnTo>
                          <a:lnTo>
                            <a:pt x="56" y="5941"/>
                          </a:lnTo>
                          <a:lnTo>
                            <a:pt x="47" y="5928"/>
                          </a:lnTo>
                          <a:lnTo>
                            <a:pt x="39" y="5915"/>
                          </a:lnTo>
                          <a:lnTo>
                            <a:pt x="33" y="5901"/>
                          </a:lnTo>
                          <a:lnTo>
                            <a:pt x="26" y="5887"/>
                          </a:lnTo>
                          <a:lnTo>
                            <a:pt x="21" y="5872"/>
                          </a:lnTo>
                          <a:lnTo>
                            <a:pt x="15" y="5857"/>
                          </a:lnTo>
                          <a:lnTo>
                            <a:pt x="11" y="5842"/>
                          </a:lnTo>
                          <a:lnTo>
                            <a:pt x="7" y="5827"/>
                          </a:lnTo>
                          <a:lnTo>
                            <a:pt x="5" y="5810"/>
                          </a:lnTo>
                          <a:lnTo>
                            <a:pt x="3" y="5794"/>
                          </a:lnTo>
                          <a:lnTo>
                            <a:pt x="2" y="5778"/>
                          </a:lnTo>
                          <a:lnTo>
                            <a:pt x="0" y="5761"/>
                          </a:lnTo>
                          <a:lnTo>
                            <a:pt x="0" y="2263"/>
                          </a:lnTo>
                          <a:lnTo>
                            <a:pt x="2" y="2247"/>
                          </a:lnTo>
                          <a:lnTo>
                            <a:pt x="3" y="2230"/>
                          </a:lnTo>
                          <a:lnTo>
                            <a:pt x="5" y="2214"/>
                          </a:lnTo>
                          <a:lnTo>
                            <a:pt x="7" y="2198"/>
                          </a:lnTo>
                          <a:lnTo>
                            <a:pt x="11" y="2182"/>
                          </a:lnTo>
                          <a:lnTo>
                            <a:pt x="15" y="2168"/>
                          </a:lnTo>
                          <a:lnTo>
                            <a:pt x="21" y="2152"/>
                          </a:lnTo>
                          <a:lnTo>
                            <a:pt x="26" y="2137"/>
                          </a:lnTo>
                          <a:lnTo>
                            <a:pt x="33" y="2123"/>
                          </a:lnTo>
                          <a:lnTo>
                            <a:pt x="39" y="2110"/>
                          </a:lnTo>
                          <a:lnTo>
                            <a:pt x="47" y="2096"/>
                          </a:lnTo>
                          <a:lnTo>
                            <a:pt x="56" y="2083"/>
                          </a:lnTo>
                          <a:lnTo>
                            <a:pt x="65" y="2071"/>
                          </a:lnTo>
                          <a:lnTo>
                            <a:pt x="75" y="2058"/>
                          </a:lnTo>
                          <a:lnTo>
                            <a:pt x="85" y="2046"/>
                          </a:lnTo>
                          <a:lnTo>
                            <a:pt x="95" y="2035"/>
                          </a:lnTo>
                          <a:lnTo>
                            <a:pt x="106" y="2025"/>
                          </a:lnTo>
                          <a:lnTo>
                            <a:pt x="119" y="2014"/>
                          </a:lnTo>
                          <a:lnTo>
                            <a:pt x="131" y="2005"/>
                          </a:lnTo>
                          <a:lnTo>
                            <a:pt x="143" y="1996"/>
                          </a:lnTo>
                          <a:lnTo>
                            <a:pt x="157" y="1987"/>
                          </a:lnTo>
                          <a:lnTo>
                            <a:pt x="170" y="1979"/>
                          </a:lnTo>
                          <a:lnTo>
                            <a:pt x="184" y="1972"/>
                          </a:lnTo>
                          <a:lnTo>
                            <a:pt x="198" y="1966"/>
                          </a:lnTo>
                          <a:lnTo>
                            <a:pt x="212" y="1960"/>
                          </a:lnTo>
                          <a:lnTo>
                            <a:pt x="228" y="1955"/>
                          </a:lnTo>
                          <a:lnTo>
                            <a:pt x="243" y="1950"/>
                          </a:lnTo>
                          <a:lnTo>
                            <a:pt x="259" y="1947"/>
                          </a:lnTo>
                          <a:lnTo>
                            <a:pt x="275" y="1943"/>
                          </a:lnTo>
                          <a:lnTo>
                            <a:pt x="290" y="1942"/>
                          </a:lnTo>
                          <a:lnTo>
                            <a:pt x="307" y="1940"/>
                          </a:lnTo>
                          <a:lnTo>
                            <a:pt x="324" y="1940"/>
                          </a:lnTo>
                          <a:close/>
                          <a:moveTo>
                            <a:pt x="1510" y="2238"/>
                          </a:moveTo>
                          <a:lnTo>
                            <a:pt x="1915" y="2238"/>
                          </a:lnTo>
                          <a:lnTo>
                            <a:pt x="1915" y="145"/>
                          </a:lnTo>
                          <a:lnTo>
                            <a:pt x="1915" y="0"/>
                          </a:lnTo>
                          <a:lnTo>
                            <a:pt x="2059" y="0"/>
                          </a:lnTo>
                          <a:lnTo>
                            <a:pt x="4107" y="0"/>
                          </a:lnTo>
                          <a:lnTo>
                            <a:pt x="4176" y="0"/>
                          </a:lnTo>
                          <a:lnTo>
                            <a:pt x="4220" y="53"/>
                          </a:lnTo>
                          <a:lnTo>
                            <a:pt x="4946" y="942"/>
                          </a:lnTo>
                          <a:lnTo>
                            <a:pt x="4978" y="983"/>
                          </a:lnTo>
                          <a:lnTo>
                            <a:pt x="4978" y="1033"/>
                          </a:lnTo>
                          <a:lnTo>
                            <a:pt x="4978" y="2238"/>
                          </a:lnTo>
                          <a:lnTo>
                            <a:pt x="5280" y="2238"/>
                          </a:lnTo>
                          <a:lnTo>
                            <a:pt x="5280" y="5793"/>
                          </a:lnTo>
                          <a:lnTo>
                            <a:pt x="1510" y="5793"/>
                          </a:lnTo>
                          <a:lnTo>
                            <a:pt x="1510" y="2238"/>
                          </a:lnTo>
                          <a:close/>
                          <a:moveTo>
                            <a:pt x="2121" y="2651"/>
                          </a:moveTo>
                          <a:lnTo>
                            <a:pt x="2121" y="3528"/>
                          </a:lnTo>
                          <a:lnTo>
                            <a:pt x="3968" y="3528"/>
                          </a:lnTo>
                          <a:lnTo>
                            <a:pt x="3968" y="2651"/>
                          </a:lnTo>
                          <a:lnTo>
                            <a:pt x="2121" y="2651"/>
                          </a:lnTo>
                          <a:close/>
                          <a:moveTo>
                            <a:pt x="3509" y="5141"/>
                          </a:moveTo>
                          <a:lnTo>
                            <a:pt x="3509" y="5424"/>
                          </a:lnTo>
                          <a:lnTo>
                            <a:pt x="3968" y="5424"/>
                          </a:lnTo>
                          <a:lnTo>
                            <a:pt x="3968" y="5141"/>
                          </a:lnTo>
                          <a:lnTo>
                            <a:pt x="3509" y="5141"/>
                          </a:lnTo>
                          <a:close/>
                          <a:moveTo>
                            <a:pt x="2803" y="5141"/>
                          </a:moveTo>
                          <a:lnTo>
                            <a:pt x="2803" y="5424"/>
                          </a:lnTo>
                          <a:lnTo>
                            <a:pt x="3262" y="5424"/>
                          </a:lnTo>
                          <a:lnTo>
                            <a:pt x="3262" y="5141"/>
                          </a:lnTo>
                          <a:lnTo>
                            <a:pt x="2803" y="5141"/>
                          </a:lnTo>
                          <a:close/>
                          <a:moveTo>
                            <a:pt x="2121" y="5141"/>
                          </a:moveTo>
                          <a:lnTo>
                            <a:pt x="2121" y="5424"/>
                          </a:lnTo>
                          <a:lnTo>
                            <a:pt x="2581" y="5424"/>
                          </a:lnTo>
                          <a:lnTo>
                            <a:pt x="2581" y="5141"/>
                          </a:lnTo>
                          <a:lnTo>
                            <a:pt x="2121" y="5141"/>
                          </a:lnTo>
                          <a:close/>
                          <a:moveTo>
                            <a:pt x="3509" y="4704"/>
                          </a:moveTo>
                          <a:lnTo>
                            <a:pt x="3509" y="4987"/>
                          </a:lnTo>
                          <a:lnTo>
                            <a:pt x="3968" y="4987"/>
                          </a:lnTo>
                          <a:lnTo>
                            <a:pt x="3968" y="4704"/>
                          </a:lnTo>
                          <a:lnTo>
                            <a:pt x="3509" y="4704"/>
                          </a:lnTo>
                          <a:close/>
                          <a:moveTo>
                            <a:pt x="2803" y="4704"/>
                          </a:moveTo>
                          <a:lnTo>
                            <a:pt x="2803" y="4987"/>
                          </a:lnTo>
                          <a:lnTo>
                            <a:pt x="3262" y="4987"/>
                          </a:lnTo>
                          <a:lnTo>
                            <a:pt x="3262" y="4704"/>
                          </a:lnTo>
                          <a:lnTo>
                            <a:pt x="2803" y="4704"/>
                          </a:lnTo>
                          <a:close/>
                          <a:moveTo>
                            <a:pt x="2121" y="4704"/>
                          </a:moveTo>
                          <a:lnTo>
                            <a:pt x="2121" y="4987"/>
                          </a:lnTo>
                          <a:lnTo>
                            <a:pt x="2581" y="4987"/>
                          </a:lnTo>
                          <a:lnTo>
                            <a:pt x="2581" y="4704"/>
                          </a:lnTo>
                          <a:lnTo>
                            <a:pt x="2121" y="4704"/>
                          </a:lnTo>
                          <a:close/>
                          <a:moveTo>
                            <a:pt x="3509" y="4256"/>
                          </a:moveTo>
                          <a:lnTo>
                            <a:pt x="3509" y="4539"/>
                          </a:lnTo>
                          <a:lnTo>
                            <a:pt x="3968" y="4539"/>
                          </a:lnTo>
                          <a:lnTo>
                            <a:pt x="3968" y="4256"/>
                          </a:lnTo>
                          <a:lnTo>
                            <a:pt x="3509" y="4256"/>
                          </a:lnTo>
                          <a:close/>
                          <a:moveTo>
                            <a:pt x="2803" y="4256"/>
                          </a:moveTo>
                          <a:lnTo>
                            <a:pt x="2803" y="4539"/>
                          </a:lnTo>
                          <a:lnTo>
                            <a:pt x="3262" y="4539"/>
                          </a:lnTo>
                          <a:lnTo>
                            <a:pt x="3262" y="4256"/>
                          </a:lnTo>
                          <a:lnTo>
                            <a:pt x="2803" y="4256"/>
                          </a:lnTo>
                          <a:close/>
                          <a:moveTo>
                            <a:pt x="2121" y="4256"/>
                          </a:moveTo>
                          <a:lnTo>
                            <a:pt x="2121" y="4539"/>
                          </a:lnTo>
                          <a:lnTo>
                            <a:pt x="2581" y="4539"/>
                          </a:lnTo>
                          <a:lnTo>
                            <a:pt x="2581" y="4256"/>
                          </a:lnTo>
                          <a:lnTo>
                            <a:pt x="2121" y="4256"/>
                          </a:lnTo>
                          <a:close/>
                          <a:moveTo>
                            <a:pt x="3509" y="3819"/>
                          </a:moveTo>
                          <a:lnTo>
                            <a:pt x="3509" y="4102"/>
                          </a:lnTo>
                          <a:lnTo>
                            <a:pt x="3968" y="4102"/>
                          </a:lnTo>
                          <a:lnTo>
                            <a:pt x="3968" y="3819"/>
                          </a:lnTo>
                          <a:lnTo>
                            <a:pt x="3509" y="3819"/>
                          </a:lnTo>
                          <a:close/>
                          <a:moveTo>
                            <a:pt x="2803" y="3819"/>
                          </a:moveTo>
                          <a:lnTo>
                            <a:pt x="2803" y="4102"/>
                          </a:lnTo>
                          <a:lnTo>
                            <a:pt x="3262" y="4102"/>
                          </a:lnTo>
                          <a:lnTo>
                            <a:pt x="3262" y="3819"/>
                          </a:lnTo>
                          <a:lnTo>
                            <a:pt x="2803" y="3819"/>
                          </a:lnTo>
                          <a:close/>
                          <a:moveTo>
                            <a:pt x="2121" y="3819"/>
                          </a:moveTo>
                          <a:lnTo>
                            <a:pt x="2121" y="4102"/>
                          </a:lnTo>
                          <a:lnTo>
                            <a:pt x="2581" y="4102"/>
                          </a:lnTo>
                          <a:lnTo>
                            <a:pt x="2581" y="3819"/>
                          </a:lnTo>
                          <a:lnTo>
                            <a:pt x="2121" y="3819"/>
                          </a:lnTo>
                          <a:close/>
                          <a:moveTo>
                            <a:pt x="2479" y="1864"/>
                          </a:moveTo>
                          <a:lnTo>
                            <a:pt x="2479" y="2048"/>
                          </a:lnTo>
                          <a:lnTo>
                            <a:pt x="4341" y="2048"/>
                          </a:lnTo>
                          <a:lnTo>
                            <a:pt x="4341" y="1864"/>
                          </a:lnTo>
                          <a:lnTo>
                            <a:pt x="2479" y="1864"/>
                          </a:lnTo>
                          <a:close/>
                          <a:moveTo>
                            <a:pt x="2479" y="1443"/>
                          </a:moveTo>
                          <a:lnTo>
                            <a:pt x="2479" y="1627"/>
                          </a:lnTo>
                          <a:lnTo>
                            <a:pt x="4341" y="1627"/>
                          </a:lnTo>
                          <a:lnTo>
                            <a:pt x="4341" y="1443"/>
                          </a:lnTo>
                          <a:lnTo>
                            <a:pt x="2479" y="1443"/>
                          </a:lnTo>
                          <a:close/>
                          <a:moveTo>
                            <a:pt x="2479" y="1044"/>
                          </a:moveTo>
                          <a:lnTo>
                            <a:pt x="2479" y="1228"/>
                          </a:lnTo>
                          <a:lnTo>
                            <a:pt x="3582" y="1228"/>
                          </a:lnTo>
                          <a:lnTo>
                            <a:pt x="3582" y="1044"/>
                          </a:lnTo>
                          <a:lnTo>
                            <a:pt x="2479" y="1044"/>
                          </a:lnTo>
                          <a:close/>
                          <a:moveTo>
                            <a:pt x="2479" y="623"/>
                          </a:moveTo>
                          <a:lnTo>
                            <a:pt x="2479" y="807"/>
                          </a:lnTo>
                          <a:lnTo>
                            <a:pt x="3582" y="807"/>
                          </a:lnTo>
                          <a:lnTo>
                            <a:pt x="3582" y="623"/>
                          </a:lnTo>
                          <a:lnTo>
                            <a:pt x="2479" y="623"/>
                          </a:lnTo>
                          <a:close/>
                          <a:moveTo>
                            <a:pt x="4167" y="447"/>
                          </a:moveTo>
                          <a:lnTo>
                            <a:pt x="4141" y="656"/>
                          </a:lnTo>
                          <a:lnTo>
                            <a:pt x="4466" y="812"/>
                          </a:lnTo>
                          <a:lnTo>
                            <a:pt x="4167" y="447"/>
                          </a:lnTo>
                          <a:close/>
                          <a:moveTo>
                            <a:pt x="4688" y="1238"/>
                          </a:moveTo>
                          <a:lnTo>
                            <a:pt x="3922" y="871"/>
                          </a:lnTo>
                          <a:lnTo>
                            <a:pt x="3829" y="826"/>
                          </a:lnTo>
                          <a:lnTo>
                            <a:pt x="3842" y="722"/>
                          </a:lnTo>
                          <a:lnTo>
                            <a:pt x="3897" y="289"/>
                          </a:lnTo>
                          <a:lnTo>
                            <a:pt x="2203" y="289"/>
                          </a:lnTo>
                          <a:lnTo>
                            <a:pt x="2203" y="2238"/>
                          </a:lnTo>
                          <a:lnTo>
                            <a:pt x="4688" y="2238"/>
                          </a:lnTo>
                          <a:lnTo>
                            <a:pt x="4688" y="123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>
                        <a:defRPr/>
                      </a:pPr>
                      <a:endParaRPr lang="zh-CN" altLang="en-US" sz="1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538108" y="5616606"/>
                      <a:ext cx="1323439" cy="307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zh-CN" altLang="zh-CN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010- 8215 0277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6871724" y="5366322"/>
                <a:ext cx="0" cy="5400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23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85" y="0"/>
            <a:ext cx="2656115" cy="6858000"/>
          </a:xfrm>
          <a:prstGeom prst="rect">
            <a:avLst/>
          </a:prstGeom>
          <a:solidFill>
            <a:srgbClr val="02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659" y="2481936"/>
            <a:ext cx="133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245" y="3258136"/>
            <a:ext cx="230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7756" y="2377037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0271" y="4039815"/>
            <a:ext cx="68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7756" y="3225806"/>
            <a:ext cx="67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 b="1" dirty="0">
              <a:solidFill>
                <a:srgbClr val="027A2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4354" y="1498925"/>
            <a:ext cx="68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76980" y="2386369"/>
            <a:ext cx="35479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架构设计拟达到的目的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476980" y="3239354"/>
            <a:ext cx="374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27A2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4476980" y="4046285"/>
            <a:ext cx="31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功能详细实现设计</a:t>
            </a:r>
          </a:p>
        </p:txBody>
      </p:sp>
      <p:sp>
        <p:nvSpPr>
          <p:cNvPr id="14" name="TextBox 8"/>
          <p:cNvSpPr txBox="1"/>
          <p:nvPr/>
        </p:nvSpPr>
        <p:spPr>
          <a:xfrm>
            <a:off x="4476981" y="1509382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软件问题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393936"/>
            <a:ext cx="916711" cy="3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架构概述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3710" y="922465"/>
            <a:ext cx="8663003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架构层次图</a:t>
            </a:r>
            <a:endParaRPr lang="zh-CN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1" y="1738823"/>
            <a:ext cx="5486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9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8"/>
          <p:cNvSpPr txBox="1"/>
          <p:nvPr/>
        </p:nvSpPr>
        <p:spPr>
          <a:xfrm>
            <a:off x="4476981" y="1277158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公司介绍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710" y="4028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架构概述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28" y="1639435"/>
            <a:ext cx="3148200" cy="40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3710" y="922465"/>
            <a:ext cx="8663003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曲线使用流程图</a:t>
            </a:r>
            <a:endParaRPr lang="zh-CN" altLang="zh-CN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93710" y="4028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取数据逻辑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51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目前取数据， 只从筛选器获得</a:t>
            </a:r>
            <a:r>
              <a:rPr lang="en-US" altLang="zh-CN" dirty="0"/>
              <a:t>ID</a:t>
            </a:r>
            <a:r>
              <a:rPr lang="zh-CN" altLang="en-US" dirty="0"/>
              <a:t>，至于名字又要绕道基础表关联，是否有必要，应该是从筛选器就能直接获得</a:t>
            </a:r>
            <a:r>
              <a:rPr lang="en-US" altLang="zh-CN" dirty="0"/>
              <a:t>ID</a:t>
            </a:r>
            <a:r>
              <a:rPr lang="zh-CN" altLang="en-US" dirty="0"/>
              <a:t>和名称</a:t>
            </a:r>
          </a:p>
        </p:txBody>
      </p:sp>
    </p:spTree>
    <p:extLst>
      <p:ext uri="{BB962C8B-B14F-4D97-AF65-F5344CB8AC3E}">
        <p14:creationId xmlns:p14="http://schemas.microsoft.com/office/powerpoint/2010/main" val="1099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12204</TotalTime>
  <Words>5105</Words>
  <Application>Microsoft Office PowerPoint</Application>
  <PresentationFormat>全屏显示(4:3)</PresentationFormat>
  <Paragraphs>694</Paragraphs>
  <Slides>57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宋体</vt:lpstr>
      <vt:lpstr>方正准圆简体</vt:lpstr>
      <vt:lpstr>幼圆</vt:lpstr>
      <vt:lpstr>Calibri</vt:lpstr>
      <vt:lpstr>微软雅黑</vt:lpstr>
      <vt:lpstr>Wingdings</vt:lpstr>
      <vt:lpstr>方正粗黑宋简体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欧阳健</cp:lastModifiedBy>
  <cp:revision>519</cp:revision>
  <dcterms:created xsi:type="dcterms:W3CDTF">2015-05-11T09:02:14Z</dcterms:created>
  <dcterms:modified xsi:type="dcterms:W3CDTF">2017-03-15T01:18:55Z</dcterms:modified>
</cp:coreProperties>
</file>