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7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8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9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0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1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681" r:id="rId5"/>
    <p:sldMasterId id="2147483688" r:id="rId6"/>
    <p:sldMasterId id="2147483697" r:id="rId7"/>
    <p:sldMasterId id="2147483713" r:id="rId8"/>
    <p:sldMasterId id="2147483720" r:id="rId9"/>
    <p:sldMasterId id="2147483727" r:id="rId10"/>
    <p:sldMasterId id="2147483734" r:id="rId11"/>
    <p:sldMasterId id="2147483741" r:id="rId12"/>
    <p:sldMasterId id="2147483748" r:id="rId13"/>
    <p:sldMasterId id="2147483763" r:id="rId14"/>
    <p:sldMasterId id="2147483771" r:id="rId15"/>
  </p:sldMasterIdLst>
  <p:notesMasterIdLst>
    <p:notesMasterId r:id="rId22"/>
  </p:notesMasterIdLst>
  <p:sldIdLst>
    <p:sldId id="256" r:id="rId16"/>
    <p:sldId id="283" r:id="rId17"/>
    <p:sldId id="286" r:id="rId18"/>
    <p:sldId id="285" r:id="rId19"/>
    <p:sldId id="284" r:id="rId20"/>
    <p:sldId id="272" r:id="rId21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BB27E-8F35-4AE7-93D9-C2B3BD691899}" v="121" dt="2019-11-05T02:03:17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2.xml"/><Relationship Id="rId25" Type="http://schemas.openxmlformats.org/officeDocument/2006/relationships/theme" Target="theme/theme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viewProps" Target="viewProps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QIAN" userId="S::kai.qian@halliburton.com::357b6522-4acf-4ad6-9142-e6b9e34654d0" providerId="AD" clId="Web-{4D6BB27E-8F35-4AE7-93D9-C2B3BD691899}"/>
    <pc:docChg chg="modSld">
      <pc:chgData name="Kai QIAN" userId="S::kai.qian@halliburton.com::357b6522-4acf-4ad6-9142-e6b9e34654d0" providerId="AD" clId="Web-{4D6BB27E-8F35-4AE7-93D9-C2B3BD691899}" dt="2019-11-05T02:03:14.479" v="119" actId="20577"/>
      <pc:docMkLst>
        <pc:docMk/>
      </pc:docMkLst>
      <pc:sldChg chg="modSp">
        <pc:chgData name="Kai QIAN" userId="S::kai.qian@halliburton.com::357b6522-4acf-4ad6-9142-e6b9e34654d0" providerId="AD" clId="Web-{4D6BB27E-8F35-4AE7-93D9-C2B3BD691899}" dt="2019-11-05T02:03:12.854" v="117" actId="20577"/>
        <pc:sldMkLst>
          <pc:docMk/>
          <pc:sldMk cId="1974860947" sldId="282"/>
        </pc:sldMkLst>
        <pc:spChg chg="mod">
          <ac:chgData name="Kai QIAN" userId="S::kai.qian@halliburton.com::357b6522-4acf-4ad6-9142-e6b9e34654d0" providerId="AD" clId="Web-{4D6BB27E-8F35-4AE7-93D9-C2B3BD691899}" dt="2019-11-05T02:03:12.854" v="117" actId="20577"/>
          <ac:spMkLst>
            <pc:docMk/>
            <pc:sldMk cId="1974860947" sldId="282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551F5-EDF0-481E-A209-4FA538065EE2}" type="datetimeFigureOut">
              <a:rPr lang="en-US" smtClean="0"/>
              <a:t>01/17/2020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1779C-56ED-4B1C-8DB0-73F14C33A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1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8"/>
          <p:cNvSpPr>
            <a:spLocks/>
          </p:cNvSpPr>
          <p:nvPr/>
        </p:nvSpPr>
        <p:spPr bwMode="gray">
          <a:xfrm>
            <a:off x="452599" y="3429001"/>
            <a:ext cx="3790318" cy="3406140"/>
          </a:xfrm>
          <a:custGeom>
            <a:avLst/>
            <a:gdLst>
              <a:gd name="T0" fmla="*/ 1432 w 2403"/>
              <a:gd name="T1" fmla="*/ 0 h 2160"/>
              <a:gd name="T2" fmla="*/ 0 w 2403"/>
              <a:gd name="T3" fmla="*/ 2160 h 2160"/>
              <a:gd name="T4" fmla="*/ 1944 w 2403"/>
              <a:gd name="T5" fmla="*/ 2160 h 2160"/>
              <a:gd name="T6" fmla="*/ 2403 w 2403"/>
              <a:gd name="T7" fmla="*/ 1467 h 2160"/>
              <a:gd name="T8" fmla="*/ 1432 w 2403"/>
              <a:gd name="T9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3" h="2160">
                <a:moveTo>
                  <a:pt x="1432" y="0"/>
                </a:moveTo>
                <a:lnTo>
                  <a:pt x="0" y="2160"/>
                </a:lnTo>
                <a:lnTo>
                  <a:pt x="1944" y="2160"/>
                </a:lnTo>
                <a:lnTo>
                  <a:pt x="2403" y="1467"/>
                </a:lnTo>
                <a:lnTo>
                  <a:pt x="1432" y="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  <a:effectLst>
            <a:innerShdw blurRad="469900">
              <a:prstClr val="black">
                <a:alpha val="78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9177" y="3210029"/>
            <a:ext cx="5619628" cy="1470025"/>
          </a:xfrm>
        </p:spPr>
        <p:txBody>
          <a:bodyPr tIns="0" anchor="t" anchorCtr="0"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9177" y="5117380"/>
            <a:ext cx="5619628" cy="145646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Freeform 7"/>
          <p:cNvSpPr>
            <a:spLocks/>
          </p:cNvSpPr>
          <p:nvPr/>
        </p:nvSpPr>
        <p:spPr bwMode="gray">
          <a:xfrm>
            <a:off x="17257" y="22860"/>
            <a:ext cx="2694077" cy="6812280"/>
          </a:xfrm>
          <a:custGeom>
            <a:avLst/>
            <a:gdLst>
              <a:gd name="T0" fmla="*/ 276 w 1708"/>
              <a:gd name="T1" fmla="*/ 0 h 4320"/>
              <a:gd name="T2" fmla="*/ 0 w 1708"/>
              <a:gd name="T3" fmla="*/ 0 h 4320"/>
              <a:gd name="T4" fmla="*/ 0 w 1708"/>
              <a:gd name="T5" fmla="*/ 4320 h 4320"/>
              <a:gd name="T6" fmla="*/ 276 w 1708"/>
              <a:gd name="T7" fmla="*/ 4320 h 4320"/>
              <a:gd name="T8" fmla="*/ 1708 w 1708"/>
              <a:gd name="T9" fmla="*/ 2160 h 4320"/>
              <a:gd name="T10" fmla="*/ 276 w 1708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4320">
                <a:moveTo>
                  <a:pt x="276" y="0"/>
                </a:moveTo>
                <a:lnTo>
                  <a:pt x="0" y="0"/>
                </a:lnTo>
                <a:lnTo>
                  <a:pt x="0" y="4320"/>
                </a:lnTo>
                <a:lnTo>
                  <a:pt x="276" y="4320"/>
                </a:lnTo>
                <a:lnTo>
                  <a:pt x="1708" y="2160"/>
                </a:lnTo>
                <a:lnTo>
                  <a:pt x="276" y="0"/>
                </a:lnTo>
                <a:close/>
              </a:path>
            </a:pathLst>
          </a:cu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24" name="Freeform 9"/>
          <p:cNvSpPr>
            <a:spLocks/>
          </p:cNvSpPr>
          <p:nvPr/>
        </p:nvSpPr>
        <p:spPr bwMode="gray">
          <a:xfrm>
            <a:off x="452600" y="22863"/>
            <a:ext cx="5323481" cy="5719477"/>
          </a:xfrm>
          <a:custGeom>
            <a:avLst/>
            <a:gdLst>
              <a:gd name="T0" fmla="*/ 2403 w 3375"/>
              <a:gd name="T1" fmla="*/ 3627 h 3627"/>
              <a:gd name="T2" fmla="*/ 3375 w 3375"/>
              <a:gd name="T3" fmla="*/ 2160 h 3627"/>
              <a:gd name="T4" fmla="*/ 1944 w 3375"/>
              <a:gd name="T5" fmla="*/ 0 h 3627"/>
              <a:gd name="T6" fmla="*/ 0 w 3375"/>
              <a:gd name="T7" fmla="*/ 0 h 3627"/>
              <a:gd name="T8" fmla="*/ 2403 w 3375"/>
              <a:gd name="T9" fmla="*/ 3627 h 3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5" h="3627">
                <a:moveTo>
                  <a:pt x="2403" y="3627"/>
                </a:moveTo>
                <a:lnTo>
                  <a:pt x="3375" y="2160"/>
                </a:lnTo>
                <a:lnTo>
                  <a:pt x="1944" y="0"/>
                </a:lnTo>
                <a:lnTo>
                  <a:pt x="0" y="0"/>
                </a:lnTo>
                <a:lnTo>
                  <a:pt x="2403" y="3627"/>
                </a:lnTo>
                <a:close/>
              </a:path>
            </a:pathLst>
          </a:custGeom>
          <a:solidFill>
            <a:srgbClr val="CC000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2" name="Freeform 10"/>
          <p:cNvSpPr>
            <a:spLocks/>
          </p:cNvSpPr>
          <p:nvPr/>
        </p:nvSpPr>
        <p:spPr bwMode="gray">
          <a:xfrm>
            <a:off x="3518923" y="22860"/>
            <a:ext cx="4515888" cy="3406140"/>
          </a:xfrm>
          <a:custGeom>
            <a:avLst/>
            <a:gdLst>
              <a:gd name="T0" fmla="*/ 1431 w 2863"/>
              <a:gd name="T1" fmla="*/ 2160 h 2160"/>
              <a:gd name="T2" fmla="*/ 2863 w 2863"/>
              <a:gd name="T3" fmla="*/ 0 h 2160"/>
              <a:gd name="T4" fmla="*/ 0 w 2863"/>
              <a:gd name="T5" fmla="*/ 0 h 2160"/>
              <a:gd name="T6" fmla="*/ 1431 w 2863"/>
              <a:gd name="T7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3" h="2160">
                <a:moveTo>
                  <a:pt x="1431" y="2160"/>
                </a:moveTo>
                <a:lnTo>
                  <a:pt x="2863" y="0"/>
                </a:lnTo>
                <a:lnTo>
                  <a:pt x="0" y="0"/>
                </a:lnTo>
                <a:lnTo>
                  <a:pt x="1431" y="2160"/>
                </a:lnTo>
                <a:close/>
              </a:path>
            </a:pathLst>
          </a:cu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1060"/>
            </a:stretch>
          </a:blipFill>
          <a:ln w="5080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21" name="Picture 5" descr="\\corp.halliburton.com\na\HOU\02\Data\CREATIVE DESIGN\Resources\Logos\Landmark\Landmark lockups\Right\Landmark Right rev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53" y="3329482"/>
            <a:ext cx="2243472" cy="54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00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52" y="1438283"/>
            <a:ext cx="5500532" cy="47355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22" y="1438283"/>
            <a:ext cx="5546581" cy="47355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537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0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92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C:\Users\hx25110\Desktop\SolvingChallenges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579" y="6410395"/>
            <a:ext cx="1805668" cy="25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8"/>
          <p:cNvSpPr>
            <a:spLocks/>
          </p:cNvSpPr>
          <p:nvPr/>
        </p:nvSpPr>
        <p:spPr bwMode="gray">
          <a:xfrm>
            <a:off x="452599" y="3429001"/>
            <a:ext cx="3790319" cy="3406140"/>
          </a:xfrm>
          <a:custGeom>
            <a:avLst/>
            <a:gdLst>
              <a:gd name="T0" fmla="*/ 1432 w 2403"/>
              <a:gd name="T1" fmla="*/ 0 h 2160"/>
              <a:gd name="T2" fmla="*/ 0 w 2403"/>
              <a:gd name="T3" fmla="*/ 2160 h 2160"/>
              <a:gd name="T4" fmla="*/ 1944 w 2403"/>
              <a:gd name="T5" fmla="*/ 2160 h 2160"/>
              <a:gd name="T6" fmla="*/ 2403 w 2403"/>
              <a:gd name="T7" fmla="*/ 1467 h 2160"/>
              <a:gd name="T8" fmla="*/ 1432 w 2403"/>
              <a:gd name="T9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3" h="2160">
                <a:moveTo>
                  <a:pt x="1432" y="0"/>
                </a:moveTo>
                <a:lnTo>
                  <a:pt x="0" y="2160"/>
                </a:lnTo>
                <a:lnTo>
                  <a:pt x="1944" y="2160"/>
                </a:lnTo>
                <a:lnTo>
                  <a:pt x="2403" y="1467"/>
                </a:lnTo>
                <a:lnTo>
                  <a:pt x="1432" y="0"/>
                </a:lnTo>
                <a:close/>
              </a:path>
            </a:pathLst>
          </a:cu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  <a:effectLst>
            <a:innerShdw blurRad="469900">
              <a:prstClr val="black">
                <a:alpha val="78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9182" y="3210029"/>
            <a:ext cx="5619628" cy="1470025"/>
          </a:xfrm>
        </p:spPr>
        <p:txBody>
          <a:bodyPr tIns="0" anchor="t" anchorCtr="0"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9182" y="4707813"/>
            <a:ext cx="5619628" cy="145646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Freeform 7"/>
          <p:cNvSpPr>
            <a:spLocks/>
          </p:cNvSpPr>
          <p:nvPr/>
        </p:nvSpPr>
        <p:spPr bwMode="gray">
          <a:xfrm>
            <a:off x="17259" y="22860"/>
            <a:ext cx="2694076" cy="6812280"/>
          </a:xfrm>
          <a:custGeom>
            <a:avLst/>
            <a:gdLst>
              <a:gd name="T0" fmla="*/ 276 w 1708"/>
              <a:gd name="T1" fmla="*/ 0 h 4320"/>
              <a:gd name="T2" fmla="*/ 0 w 1708"/>
              <a:gd name="T3" fmla="*/ 0 h 4320"/>
              <a:gd name="T4" fmla="*/ 0 w 1708"/>
              <a:gd name="T5" fmla="*/ 4320 h 4320"/>
              <a:gd name="T6" fmla="*/ 276 w 1708"/>
              <a:gd name="T7" fmla="*/ 4320 h 4320"/>
              <a:gd name="T8" fmla="*/ 1708 w 1708"/>
              <a:gd name="T9" fmla="*/ 2160 h 4320"/>
              <a:gd name="T10" fmla="*/ 276 w 1708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4320">
                <a:moveTo>
                  <a:pt x="276" y="0"/>
                </a:moveTo>
                <a:lnTo>
                  <a:pt x="0" y="0"/>
                </a:lnTo>
                <a:lnTo>
                  <a:pt x="0" y="4320"/>
                </a:lnTo>
                <a:lnTo>
                  <a:pt x="276" y="4320"/>
                </a:lnTo>
                <a:lnTo>
                  <a:pt x="1708" y="2160"/>
                </a:lnTo>
                <a:lnTo>
                  <a:pt x="276" y="0"/>
                </a:lnTo>
                <a:close/>
              </a:path>
            </a:pathLst>
          </a:cu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24" name="Freeform 9"/>
          <p:cNvSpPr>
            <a:spLocks/>
          </p:cNvSpPr>
          <p:nvPr/>
        </p:nvSpPr>
        <p:spPr bwMode="gray">
          <a:xfrm>
            <a:off x="452606" y="22871"/>
            <a:ext cx="5323481" cy="5719477"/>
          </a:xfrm>
          <a:custGeom>
            <a:avLst/>
            <a:gdLst>
              <a:gd name="T0" fmla="*/ 2403 w 3375"/>
              <a:gd name="T1" fmla="*/ 3627 h 3627"/>
              <a:gd name="T2" fmla="*/ 3375 w 3375"/>
              <a:gd name="T3" fmla="*/ 2160 h 3627"/>
              <a:gd name="T4" fmla="*/ 1944 w 3375"/>
              <a:gd name="T5" fmla="*/ 0 h 3627"/>
              <a:gd name="T6" fmla="*/ 0 w 3375"/>
              <a:gd name="T7" fmla="*/ 0 h 3627"/>
              <a:gd name="T8" fmla="*/ 2403 w 3375"/>
              <a:gd name="T9" fmla="*/ 3627 h 3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5" h="3627">
                <a:moveTo>
                  <a:pt x="2403" y="3627"/>
                </a:moveTo>
                <a:lnTo>
                  <a:pt x="3375" y="2160"/>
                </a:lnTo>
                <a:lnTo>
                  <a:pt x="1944" y="0"/>
                </a:lnTo>
                <a:lnTo>
                  <a:pt x="0" y="0"/>
                </a:lnTo>
                <a:lnTo>
                  <a:pt x="2403" y="3627"/>
                </a:lnTo>
                <a:close/>
              </a:path>
            </a:pathLst>
          </a:custGeom>
          <a:solidFill>
            <a:srgbClr val="CC000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104514" y="3329646"/>
            <a:ext cx="2313512" cy="162974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42" name="Freeform 10"/>
          <p:cNvSpPr>
            <a:spLocks/>
          </p:cNvSpPr>
          <p:nvPr/>
        </p:nvSpPr>
        <p:spPr bwMode="gray">
          <a:xfrm>
            <a:off x="3518924" y="22860"/>
            <a:ext cx="4515888" cy="3406140"/>
          </a:xfrm>
          <a:custGeom>
            <a:avLst/>
            <a:gdLst>
              <a:gd name="T0" fmla="*/ 1431 w 2863"/>
              <a:gd name="T1" fmla="*/ 2160 h 2160"/>
              <a:gd name="T2" fmla="*/ 2863 w 2863"/>
              <a:gd name="T3" fmla="*/ 0 h 2160"/>
              <a:gd name="T4" fmla="*/ 0 w 2863"/>
              <a:gd name="T5" fmla="*/ 0 h 2160"/>
              <a:gd name="T6" fmla="*/ 1431 w 2863"/>
              <a:gd name="T7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3" h="2160">
                <a:moveTo>
                  <a:pt x="1431" y="2160"/>
                </a:moveTo>
                <a:lnTo>
                  <a:pt x="2863" y="0"/>
                </a:lnTo>
                <a:lnTo>
                  <a:pt x="0" y="0"/>
                </a:lnTo>
                <a:lnTo>
                  <a:pt x="1431" y="2160"/>
                </a:lnTo>
                <a:close/>
              </a:path>
            </a:pathLst>
          </a:cu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1060"/>
            </a:stretch>
          </a:blipFill>
          <a:ln w="5080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846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1" y="111761"/>
            <a:ext cx="11199554" cy="802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19251" y="1438275"/>
            <a:ext cx="11199554" cy="472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5406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53" y="1438278"/>
            <a:ext cx="5500531" cy="47355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21" y="1438278"/>
            <a:ext cx="5546581" cy="47355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9251" y="111761"/>
            <a:ext cx="11199554" cy="802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944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9251" y="111761"/>
            <a:ext cx="11199554" cy="802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44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522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85777" y="2365377"/>
            <a:ext cx="11257490" cy="893763"/>
          </a:xfrm>
        </p:spPr>
        <p:txBody>
          <a:bodyPr anchor="b" anchorCtr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3" y="3274218"/>
            <a:ext cx="11267015" cy="1119188"/>
          </a:xfrm>
        </p:spPr>
        <p:txBody>
          <a:bodyPr anchor="t" anchorCtr="0"/>
          <a:lstStyle>
            <a:lvl1pPr algn="l">
              <a:defRPr sz="2400" b="0"/>
            </a:lvl1pPr>
          </a:lstStyle>
          <a:p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92340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C:\Users\hx25110\Desktop\SolvingChallenges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579" y="6410387"/>
            <a:ext cx="1805668" cy="25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8"/>
          <p:cNvSpPr>
            <a:spLocks/>
          </p:cNvSpPr>
          <p:nvPr/>
        </p:nvSpPr>
        <p:spPr bwMode="gray">
          <a:xfrm>
            <a:off x="452599" y="3429001"/>
            <a:ext cx="3790318" cy="3406140"/>
          </a:xfrm>
          <a:custGeom>
            <a:avLst/>
            <a:gdLst>
              <a:gd name="T0" fmla="*/ 1432 w 2403"/>
              <a:gd name="T1" fmla="*/ 0 h 2160"/>
              <a:gd name="T2" fmla="*/ 0 w 2403"/>
              <a:gd name="T3" fmla="*/ 2160 h 2160"/>
              <a:gd name="T4" fmla="*/ 1944 w 2403"/>
              <a:gd name="T5" fmla="*/ 2160 h 2160"/>
              <a:gd name="T6" fmla="*/ 2403 w 2403"/>
              <a:gd name="T7" fmla="*/ 1467 h 2160"/>
              <a:gd name="T8" fmla="*/ 1432 w 2403"/>
              <a:gd name="T9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3" h="2160">
                <a:moveTo>
                  <a:pt x="1432" y="0"/>
                </a:moveTo>
                <a:lnTo>
                  <a:pt x="0" y="2160"/>
                </a:lnTo>
                <a:lnTo>
                  <a:pt x="1944" y="2160"/>
                </a:lnTo>
                <a:lnTo>
                  <a:pt x="2403" y="1467"/>
                </a:lnTo>
                <a:lnTo>
                  <a:pt x="1432" y="0"/>
                </a:lnTo>
                <a:close/>
              </a:path>
            </a:pathLst>
          </a:cu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  <a:effectLst>
            <a:innerShdw blurRad="469900">
              <a:prstClr val="black">
                <a:alpha val="78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9177" y="3210029"/>
            <a:ext cx="5619628" cy="1470025"/>
          </a:xfrm>
        </p:spPr>
        <p:txBody>
          <a:bodyPr tIns="0" anchor="t" anchorCtr="0"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9177" y="4707805"/>
            <a:ext cx="5619628" cy="145646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Freeform 7"/>
          <p:cNvSpPr>
            <a:spLocks/>
          </p:cNvSpPr>
          <p:nvPr/>
        </p:nvSpPr>
        <p:spPr bwMode="gray">
          <a:xfrm>
            <a:off x="17257" y="22860"/>
            <a:ext cx="2694077" cy="6812280"/>
          </a:xfrm>
          <a:custGeom>
            <a:avLst/>
            <a:gdLst>
              <a:gd name="T0" fmla="*/ 276 w 1708"/>
              <a:gd name="T1" fmla="*/ 0 h 4320"/>
              <a:gd name="T2" fmla="*/ 0 w 1708"/>
              <a:gd name="T3" fmla="*/ 0 h 4320"/>
              <a:gd name="T4" fmla="*/ 0 w 1708"/>
              <a:gd name="T5" fmla="*/ 4320 h 4320"/>
              <a:gd name="T6" fmla="*/ 276 w 1708"/>
              <a:gd name="T7" fmla="*/ 4320 h 4320"/>
              <a:gd name="T8" fmla="*/ 1708 w 1708"/>
              <a:gd name="T9" fmla="*/ 2160 h 4320"/>
              <a:gd name="T10" fmla="*/ 276 w 1708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4320">
                <a:moveTo>
                  <a:pt x="276" y="0"/>
                </a:moveTo>
                <a:lnTo>
                  <a:pt x="0" y="0"/>
                </a:lnTo>
                <a:lnTo>
                  <a:pt x="0" y="4320"/>
                </a:lnTo>
                <a:lnTo>
                  <a:pt x="276" y="4320"/>
                </a:lnTo>
                <a:lnTo>
                  <a:pt x="1708" y="2160"/>
                </a:lnTo>
                <a:lnTo>
                  <a:pt x="276" y="0"/>
                </a:lnTo>
                <a:close/>
              </a:path>
            </a:pathLst>
          </a:cu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24" name="Freeform 9"/>
          <p:cNvSpPr>
            <a:spLocks/>
          </p:cNvSpPr>
          <p:nvPr/>
        </p:nvSpPr>
        <p:spPr bwMode="gray">
          <a:xfrm>
            <a:off x="452600" y="22863"/>
            <a:ext cx="5323481" cy="5719477"/>
          </a:xfrm>
          <a:custGeom>
            <a:avLst/>
            <a:gdLst>
              <a:gd name="T0" fmla="*/ 2403 w 3375"/>
              <a:gd name="T1" fmla="*/ 3627 h 3627"/>
              <a:gd name="T2" fmla="*/ 3375 w 3375"/>
              <a:gd name="T3" fmla="*/ 2160 h 3627"/>
              <a:gd name="T4" fmla="*/ 1944 w 3375"/>
              <a:gd name="T5" fmla="*/ 0 h 3627"/>
              <a:gd name="T6" fmla="*/ 0 w 3375"/>
              <a:gd name="T7" fmla="*/ 0 h 3627"/>
              <a:gd name="T8" fmla="*/ 2403 w 3375"/>
              <a:gd name="T9" fmla="*/ 3627 h 3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5" h="3627">
                <a:moveTo>
                  <a:pt x="2403" y="3627"/>
                </a:moveTo>
                <a:lnTo>
                  <a:pt x="3375" y="2160"/>
                </a:lnTo>
                <a:lnTo>
                  <a:pt x="1944" y="0"/>
                </a:lnTo>
                <a:lnTo>
                  <a:pt x="0" y="0"/>
                </a:lnTo>
                <a:lnTo>
                  <a:pt x="2403" y="3627"/>
                </a:lnTo>
                <a:close/>
              </a:path>
            </a:pathLst>
          </a:custGeom>
          <a:solidFill>
            <a:srgbClr val="CC000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104514" y="3329646"/>
            <a:ext cx="2313511" cy="162974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42" name="Freeform 10"/>
          <p:cNvSpPr>
            <a:spLocks/>
          </p:cNvSpPr>
          <p:nvPr/>
        </p:nvSpPr>
        <p:spPr bwMode="gray">
          <a:xfrm>
            <a:off x="3518923" y="22860"/>
            <a:ext cx="4515888" cy="3406140"/>
          </a:xfrm>
          <a:custGeom>
            <a:avLst/>
            <a:gdLst>
              <a:gd name="T0" fmla="*/ 1431 w 2863"/>
              <a:gd name="T1" fmla="*/ 2160 h 2160"/>
              <a:gd name="T2" fmla="*/ 2863 w 2863"/>
              <a:gd name="T3" fmla="*/ 0 h 2160"/>
              <a:gd name="T4" fmla="*/ 0 w 2863"/>
              <a:gd name="T5" fmla="*/ 0 h 2160"/>
              <a:gd name="T6" fmla="*/ 1431 w 2863"/>
              <a:gd name="T7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3" h="2160">
                <a:moveTo>
                  <a:pt x="1431" y="2160"/>
                </a:moveTo>
                <a:lnTo>
                  <a:pt x="2863" y="0"/>
                </a:lnTo>
                <a:lnTo>
                  <a:pt x="0" y="0"/>
                </a:lnTo>
                <a:lnTo>
                  <a:pt x="1431" y="2160"/>
                </a:lnTo>
                <a:close/>
              </a:path>
            </a:pathLst>
          </a:cu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1060"/>
            </a:stretch>
          </a:blipFill>
          <a:ln w="5080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19251" y="1438275"/>
            <a:ext cx="11199554" cy="472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2499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98583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3039"/>
            <a:ext cx="10972801" cy="4784724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7313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pa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6" y="914401"/>
            <a:ext cx="5655735" cy="5537747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7068" y="304800"/>
            <a:ext cx="11693934" cy="465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 flipH="1">
            <a:off x="6400801" y="1"/>
            <a:ext cx="3860800" cy="304800"/>
          </a:xfrm>
          <a:prstGeom prst="snip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 w="12700">
            <a:noFill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400" b="1" kern="1200" cap="small" baseline="0" smtClean="0"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 lang="en-US" sz="18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 lang="en-US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 lang="en-GB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ctr" defTabSz="914400" latinLnBrk="0"/>
            <a:r>
              <a:rPr lang="en-US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6275267" y="914401"/>
            <a:ext cx="5655735" cy="5537748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223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391" y="395291"/>
            <a:ext cx="11407571" cy="60674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91420" bIns="457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1409" y="1762066"/>
            <a:ext cx="5431918" cy="1827739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1409" y="3664442"/>
            <a:ext cx="5431918" cy="1211851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300222" y="3283848"/>
            <a:ext cx="2941189" cy="207191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606843" y="436292"/>
            <a:ext cx="2096045" cy="400111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pPr algn="r" defTabSz="1218733"/>
            <a:r>
              <a:rPr lang="en-US" sz="2000" i="1">
                <a:solidFill>
                  <a:prstClr val="white"/>
                </a:solidFill>
                <a:latin typeface="Arial Black" panose="020B0A04020102020204" pitchFamily="34" charset="0"/>
              </a:rPr>
              <a:t>LIFECYCLE</a:t>
            </a:r>
          </a:p>
        </p:txBody>
      </p:sp>
      <p:grpSp>
        <p:nvGrpSpPr>
          <p:cNvPr id="32" name="Group 31"/>
          <p:cNvGrpSpPr/>
          <p:nvPr/>
        </p:nvGrpSpPr>
        <p:grpSpPr bwMode="black">
          <a:xfrm>
            <a:off x="10303013" y="6535200"/>
            <a:ext cx="1499950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34" name="Freeform 33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576390" y="6461351"/>
            <a:ext cx="5487829" cy="246023"/>
          </a:xfrm>
          <a:prstGeom prst="rect">
            <a:avLst/>
          </a:prstGeom>
          <a:noFill/>
        </p:spPr>
        <p:txBody>
          <a:bodyPr wrap="square" lIns="121699" tIns="60849" rIns="121699" bIns="60849" rtlCol="0">
            <a:spAutoFit/>
          </a:bodyPr>
          <a:lstStyle/>
          <a:p>
            <a:pPr defTabSz="1218733"/>
            <a:r>
              <a:rPr lang="en-US" sz="80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© 2016 HALLIBURTON. ALL RIGHTS RESERVED               FOR INTERNAL USE ONLY               VERSION 2.0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-407472" y="395292"/>
            <a:ext cx="741107" cy="6066053"/>
            <a:chOff x="-407366" y="395288"/>
            <a:chExt cx="740914" cy="4024321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2336" y="1083066"/>
              <a:ext cx="735884" cy="614129"/>
            </a:xfrm>
            <a:prstGeom prst="rect">
              <a:avLst/>
            </a:prstGeom>
            <a:effectLst/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9604" y="1766905"/>
              <a:ext cx="733151" cy="609600"/>
            </a:xfrm>
            <a:prstGeom prst="rect">
              <a:avLst/>
            </a:prstGeom>
            <a:effectLst/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7366" y="2446215"/>
              <a:ext cx="740914" cy="614129"/>
            </a:xfrm>
            <a:prstGeom prst="rect">
              <a:avLst/>
            </a:prstGeom>
            <a:effectLst/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7366" y="3130054"/>
              <a:ext cx="740914" cy="605716"/>
            </a:xfrm>
            <a:prstGeom prst="rect">
              <a:avLst/>
            </a:prstGeom>
            <a:effectLst/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7366" y="3805480"/>
              <a:ext cx="740914" cy="614129"/>
            </a:xfrm>
            <a:prstGeom prst="rect">
              <a:avLst/>
            </a:prstGeom>
            <a:effectLst/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2336" y="395288"/>
              <a:ext cx="735884" cy="618068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797272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hit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1409" y="1762066"/>
            <a:ext cx="5431918" cy="1827739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1409" y="3664442"/>
            <a:ext cx="5431918" cy="1211851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300222" y="3283848"/>
            <a:ext cx="2941189" cy="207191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606843" y="436292"/>
            <a:ext cx="2096045" cy="400111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pPr algn="r" defTabSz="1218733"/>
            <a:r>
              <a:rPr lang="en-US" sz="2000" i="1">
                <a:solidFill>
                  <a:srgbClr val="CC0000"/>
                </a:solidFill>
                <a:latin typeface="Arial Black" panose="020B0A04020102020204" pitchFamily="34" charset="0"/>
              </a:rPr>
              <a:t>LIFECYCLE</a:t>
            </a:r>
          </a:p>
        </p:txBody>
      </p:sp>
      <p:grpSp>
        <p:nvGrpSpPr>
          <p:cNvPr id="53" name="Group 52"/>
          <p:cNvGrpSpPr/>
          <p:nvPr/>
        </p:nvGrpSpPr>
        <p:grpSpPr bwMode="black">
          <a:xfrm>
            <a:off x="10303013" y="6535200"/>
            <a:ext cx="1499950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66" name="Freeform 65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576390" y="6461351"/>
            <a:ext cx="5487829" cy="246023"/>
          </a:xfrm>
          <a:prstGeom prst="rect">
            <a:avLst/>
          </a:prstGeom>
          <a:noFill/>
        </p:spPr>
        <p:txBody>
          <a:bodyPr wrap="square" lIns="121699" tIns="60849" rIns="121699" bIns="60849" rtlCol="0">
            <a:spAutoFit/>
          </a:bodyPr>
          <a:lstStyle/>
          <a:p>
            <a:pPr defTabSz="1218733"/>
            <a:r>
              <a:rPr lang="en-US" sz="80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© 2016 HALLIBURTON. ALL RIGHTS RESERVED               FOR INTERNAL USE ONLY               VERSION 2.0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-407472" y="395292"/>
            <a:ext cx="741107" cy="6066053"/>
            <a:chOff x="-407366" y="395288"/>
            <a:chExt cx="740914" cy="4024321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2336" y="1083066"/>
              <a:ext cx="735884" cy="614129"/>
            </a:xfrm>
            <a:prstGeom prst="rect">
              <a:avLst/>
            </a:prstGeom>
            <a:effectLst/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9604" y="1766905"/>
              <a:ext cx="733151" cy="609600"/>
            </a:xfrm>
            <a:prstGeom prst="rect">
              <a:avLst/>
            </a:prstGeom>
            <a:effectLst/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7366" y="2446215"/>
              <a:ext cx="740914" cy="614129"/>
            </a:xfrm>
            <a:prstGeom prst="rect">
              <a:avLst/>
            </a:prstGeom>
            <a:effectLst/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7366" y="3130054"/>
              <a:ext cx="740914" cy="605716"/>
            </a:xfrm>
            <a:prstGeom prst="rect">
              <a:avLst/>
            </a:prstGeom>
            <a:effectLst/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7366" y="3805480"/>
              <a:ext cx="740914" cy="614129"/>
            </a:xfrm>
            <a:prstGeom prst="rect">
              <a:avLst/>
            </a:prstGeom>
            <a:effectLst/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2336" y="395288"/>
              <a:ext cx="735884" cy="618068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036021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1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436249" y="3093923"/>
            <a:ext cx="5366712" cy="309415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91420" bIns="457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ctrTitle"/>
          </p:nvPr>
        </p:nvSpPr>
        <p:spPr>
          <a:xfrm>
            <a:off x="6754291" y="3537546"/>
            <a:ext cx="5044258" cy="1391741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754292" y="4990238"/>
            <a:ext cx="5044256" cy="1192873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6" name="Picture 2" descr="\\corp.halliburton.com\na\HOU\02\Data\RESOURCES\02 Templates\2016 Templates\Presentation Templates\images\453_G9Q649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7" r="5938" b="6013"/>
          <a:stretch/>
        </p:blipFill>
        <p:spPr bwMode="auto">
          <a:xfrm>
            <a:off x="393452" y="395350"/>
            <a:ext cx="5043533" cy="26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\\corp.halliburton.com\na\HOU\02\Data\RESOURCES\02 Templates\2016 Templates\Presentation Templates\images\HAL3275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8" r="11799" b="28099"/>
          <a:stretch/>
        </p:blipFill>
        <p:spPr bwMode="auto">
          <a:xfrm>
            <a:off x="5482123" y="395350"/>
            <a:ext cx="2817602" cy="26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\\corp.halliburton.com\na\HOU\02\Data\RESOURCES\02 Templates\2016 Templates\Presentation Templates\images\037_G5A678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44886" y="395350"/>
            <a:ext cx="3453664" cy="264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\\corp.halliburton.com\na\HOU\02\Data\RESOURCES\02 Templates\2016 Templates\Presentation Templates\images\HBRTN Film Stills 20130830-5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8" b="17654"/>
          <a:stretch/>
        </p:blipFill>
        <p:spPr bwMode="auto">
          <a:xfrm>
            <a:off x="393453" y="3093931"/>
            <a:ext cx="3456886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7" descr="\\corp.halliburton.com\na\HOU\02\Data\RESOURCES\02 Templates\2016 Templates\Presentation Templates\images\StimStarIV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4" b="12449"/>
          <a:stretch/>
        </p:blipFill>
        <p:spPr bwMode="auto">
          <a:xfrm>
            <a:off x="3891911" y="3093931"/>
            <a:ext cx="2499201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9649803" y="3137438"/>
            <a:ext cx="2096045" cy="400111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pPr algn="r" defTabSz="1218733"/>
            <a:r>
              <a:rPr lang="en-US" sz="2000" i="1">
                <a:solidFill>
                  <a:prstClr val="white"/>
                </a:solidFill>
                <a:latin typeface="Arial Black" panose="020B0A04020102020204" pitchFamily="34" charset="0"/>
              </a:rPr>
              <a:t>LIFECYCLE</a:t>
            </a:r>
          </a:p>
        </p:txBody>
      </p:sp>
      <p:grpSp>
        <p:nvGrpSpPr>
          <p:cNvPr id="42" name="Group 41"/>
          <p:cNvGrpSpPr/>
          <p:nvPr/>
        </p:nvGrpSpPr>
        <p:grpSpPr bwMode="black">
          <a:xfrm>
            <a:off x="10303013" y="6535200"/>
            <a:ext cx="1499950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43" name="Freeform 42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3" name="Freeform 52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576390" y="6461351"/>
            <a:ext cx="5487829" cy="246023"/>
          </a:xfrm>
          <a:prstGeom prst="rect">
            <a:avLst/>
          </a:prstGeom>
          <a:noFill/>
        </p:spPr>
        <p:txBody>
          <a:bodyPr wrap="square" lIns="121699" tIns="60849" rIns="121699" bIns="60849" rtlCol="0">
            <a:spAutoFit/>
          </a:bodyPr>
          <a:lstStyle/>
          <a:p>
            <a:pPr defTabSz="1218733"/>
            <a:r>
              <a:rPr lang="en-US" sz="80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© 2016 HALLIBURTON. ALL RIGHTS RESERVED               FOR INTERNAL USE ONLY               VERSION 2.0</a:t>
            </a:r>
          </a:p>
        </p:txBody>
      </p:sp>
    </p:spTree>
    <p:extLst>
      <p:ext uri="{BB962C8B-B14F-4D97-AF65-F5344CB8AC3E}">
        <p14:creationId xmlns:p14="http://schemas.microsoft.com/office/powerpoint/2010/main" val="1483673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2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9738019" y="1361023"/>
            <a:ext cx="2096045" cy="400111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pPr algn="r" defTabSz="1218733"/>
            <a:r>
              <a:rPr lang="en-US" sz="2000" i="1">
                <a:solidFill>
                  <a:srgbClr val="CC0000"/>
                </a:solidFill>
                <a:latin typeface="Arial Black" panose="020B0A04020102020204" pitchFamily="34" charset="0"/>
              </a:rPr>
              <a:t>LIFECYCLE</a:t>
            </a:r>
          </a:p>
        </p:txBody>
      </p:sp>
      <p:pic>
        <p:nvPicPr>
          <p:cNvPr id="33" name="Picture 2" descr="\\corp.halliburton.com\na\HOU\02\Data\RESOURCES\02 Templates\2016 Templates\Presentation Templates\images\20051215HALFW_2280-NO PATC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r="6" b="19895"/>
          <a:stretch/>
        </p:blipFill>
        <p:spPr bwMode="auto">
          <a:xfrm>
            <a:off x="393114" y="395354"/>
            <a:ext cx="5361917" cy="607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itle 1"/>
          <p:cNvSpPr>
            <a:spLocks noGrp="1"/>
          </p:cNvSpPr>
          <p:nvPr>
            <p:ph type="ctrTitle"/>
          </p:nvPr>
        </p:nvSpPr>
        <p:spPr>
          <a:xfrm>
            <a:off x="6121408" y="1761136"/>
            <a:ext cx="568155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" name="Subtitle 2"/>
          <p:cNvSpPr>
            <a:spLocks noGrp="1"/>
          </p:cNvSpPr>
          <p:nvPr>
            <p:ph type="subTitle" idx="1"/>
          </p:nvPr>
        </p:nvSpPr>
        <p:spPr>
          <a:xfrm>
            <a:off x="6121408" y="3666496"/>
            <a:ext cx="5681555" cy="1207119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4" name="Group 43"/>
          <p:cNvGrpSpPr/>
          <p:nvPr/>
        </p:nvGrpSpPr>
        <p:grpSpPr bwMode="black">
          <a:xfrm>
            <a:off x="10303013" y="6535200"/>
            <a:ext cx="1499950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3" name="Freeform 52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576390" y="6461351"/>
            <a:ext cx="5487829" cy="246023"/>
          </a:xfrm>
          <a:prstGeom prst="rect">
            <a:avLst/>
          </a:prstGeom>
          <a:noFill/>
        </p:spPr>
        <p:txBody>
          <a:bodyPr wrap="square" lIns="121699" tIns="60849" rIns="121699" bIns="60849" rtlCol="0">
            <a:spAutoFit/>
          </a:bodyPr>
          <a:lstStyle/>
          <a:p>
            <a:pPr defTabSz="1218733"/>
            <a:r>
              <a:rPr lang="en-US" sz="80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© 2016 HALLIBURTON. ALL RIGHTS RESERVED               FOR INTERNAL USE ONLY               VERSION 2.0</a:t>
            </a:r>
          </a:p>
        </p:txBody>
      </p:sp>
    </p:spTree>
    <p:extLst>
      <p:ext uri="{BB962C8B-B14F-4D97-AF65-F5344CB8AC3E}">
        <p14:creationId xmlns:p14="http://schemas.microsoft.com/office/powerpoint/2010/main" val="1876509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1495" y="3542532"/>
            <a:ext cx="11091466" cy="129676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lang="en-US"/>
              <a:t>Click to edit Sub-head Master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495" y="2643330"/>
            <a:ext cx="11091466" cy="847171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4F359A-DC62-4719-B20C-85AA4546CE83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80" name="Group 479"/>
          <p:cNvGrpSpPr/>
          <p:nvPr/>
        </p:nvGrpSpPr>
        <p:grpSpPr>
          <a:xfrm>
            <a:off x="976561" y="1327682"/>
            <a:ext cx="10238880" cy="817195"/>
            <a:chOff x="838200" y="968254"/>
            <a:chExt cx="7696200" cy="612896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968254"/>
              <a:ext cx="558189" cy="393595"/>
            </a:xfrm>
            <a:prstGeom prst="rect">
              <a:avLst/>
            </a:prstGeom>
          </p:spPr>
        </p:pic>
        <p:pic>
          <p:nvPicPr>
            <p:cNvPr id="482" name="Picture 4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968254"/>
              <a:ext cx="486626" cy="393595"/>
            </a:xfrm>
            <a:prstGeom prst="rect">
              <a:avLst/>
            </a:prstGeom>
          </p:spPr>
        </p:pic>
        <p:pic>
          <p:nvPicPr>
            <p:cNvPr id="483" name="Picture 48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0" y="968254"/>
              <a:ext cx="543877" cy="393595"/>
            </a:xfrm>
            <a:prstGeom prst="rect">
              <a:avLst/>
            </a:prstGeom>
          </p:spPr>
        </p:pic>
        <p:pic>
          <p:nvPicPr>
            <p:cNvPr id="484" name="Picture 48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3350" y="968254"/>
              <a:ext cx="500939" cy="393595"/>
            </a:xfrm>
            <a:prstGeom prst="rect">
              <a:avLst/>
            </a:prstGeom>
          </p:spPr>
        </p:pic>
        <p:pic>
          <p:nvPicPr>
            <p:cNvPr id="485" name="Picture 48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9131" y="968254"/>
              <a:ext cx="486626" cy="393595"/>
            </a:xfrm>
            <a:prstGeom prst="rect">
              <a:avLst/>
            </a:prstGeom>
          </p:spPr>
        </p:pic>
        <p:pic>
          <p:nvPicPr>
            <p:cNvPr id="486" name="Picture 48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52" y="968254"/>
              <a:ext cx="322032" cy="393595"/>
            </a:xfrm>
            <a:prstGeom prst="rect">
              <a:avLst/>
            </a:prstGeom>
          </p:spPr>
        </p:pic>
        <p:pic>
          <p:nvPicPr>
            <p:cNvPr id="487" name="Picture 48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060" y="968254"/>
              <a:ext cx="729940" cy="393595"/>
            </a:xfrm>
            <a:prstGeom prst="rect">
              <a:avLst/>
            </a:prstGeom>
          </p:spPr>
        </p:pic>
        <p:pic>
          <p:nvPicPr>
            <p:cNvPr id="488" name="Picture 48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5024" y="1068442"/>
              <a:ext cx="429376" cy="293407"/>
            </a:xfrm>
            <a:prstGeom prst="rect">
              <a:avLst/>
            </a:prstGeom>
          </p:spPr>
        </p:pic>
        <p:pic>
          <p:nvPicPr>
            <p:cNvPr id="489" name="Picture 48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774" y="1237649"/>
              <a:ext cx="980409" cy="343501"/>
            </a:xfrm>
            <a:prstGeom prst="rect">
              <a:avLst/>
            </a:prstGeom>
          </p:spPr>
        </p:pic>
        <p:pic>
          <p:nvPicPr>
            <p:cNvPr id="490" name="Picture 48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4897" y="1237649"/>
              <a:ext cx="980409" cy="343501"/>
            </a:xfrm>
            <a:prstGeom prst="rect">
              <a:avLst/>
            </a:prstGeom>
          </p:spPr>
        </p:pic>
        <p:pic>
          <p:nvPicPr>
            <p:cNvPr id="491" name="Picture 49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020" y="1237649"/>
              <a:ext cx="980409" cy="343501"/>
            </a:xfrm>
            <a:prstGeom prst="rect">
              <a:avLst/>
            </a:prstGeom>
          </p:spPr>
        </p:pic>
        <p:pic>
          <p:nvPicPr>
            <p:cNvPr id="492" name="Picture 49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143" y="1237649"/>
              <a:ext cx="980409" cy="343501"/>
            </a:xfrm>
            <a:prstGeom prst="rect">
              <a:avLst/>
            </a:prstGeom>
          </p:spPr>
        </p:pic>
        <p:pic>
          <p:nvPicPr>
            <p:cNvPr id="493" name="Picture 49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0266" y="1237649"/>
              <a:ext cx="980409" cy="343501"/>
            </a:xfrm>
            <a:prstGeom prst="rect">
              <a:avLst/>
            </a:prstGeom>
          </p:spPr>
        </p:pic>
        <p:pic>
          <p:nvPicPr>
            <p:cNvPr id="494" name="Picture 49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389" y="1237649"/>
              <a:ext cx="980409" cy="343501"/>
            </a:xfrm>
            <a:prstGeom prst="rect">
              <a:avLst/>
            </a:prstGeom>
          </p:spPr>
        </p:pic>
        <p:pic>
          <p:nvPicPr>
            <p:cNvPr id="495" name="Picture 49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0511" y="1237649"/>
              <a:ext cx="1001878" cy="343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1976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91" y="17933"/>
            <a:ext cx="11407571" cy="573741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391" y="1296993"/>
            <a:ext cx="11407571" cy="4891087"/>
          </a:xfrm>
        </p:spPr>
        <p:txBody>
          <a:bodyPr/>
          <a:lstStyle>
            <a:lvl1pPr marL="228553" indent="-228553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</a:defRPr>
            </a:lvl1pPr>
            <a:lvl2pPr marL="517417" indent="-228553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</a:defRPr>
            </a:lvl2pPr>
            <a:lvl3pPr marL="745965" indent="-169826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177" indent="-231725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900">
                <a:solidFill>
                  <a:schemeClr val="tx1"/>
                </a:solidFill>
              </a:defRPr>
            </a:lvl4pPr>
            <a:lvl5pPr marL="1596691" indent="-220616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924" y="6394237"/>
            <a:ext cx="543594" cy="246221"/>
          </a:xfrm>
          <a:prstGeom prst="rect">
            <a:avLst/>
          </a:prstGeom>
        </p:spPr>
        <p:txBody>
          <a:bodyPr lIns="121699" tIns="60849" rIns="121699" bIns="60849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4F359A-DC62-4719-B20C-85AA4546CE83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1088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91" y="26983"/>
            <a:ext cx="11407571" cy="564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402" y="1296993"/>
            <a:ext cx="5678378" cy="4891087"/>
          </a:xfrm>
        </p:spPr>
        <p:txBody>
          <a:bodyPr>
            <a:normAutofit/>
          </a:bodyPr>
          <a:lstStyle>
            <a:lvl1pPr marL="228553" indent="-228553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</a:defRPr>
            </a:lvl1pPr>
            <a:lvl2pPr marL="517417" indent="-228553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300">
                <a:solidFill>
                  <a:schemeClr val="tx1"/>
                </a:solidFill>
              </a:defRPr>
            </a:lvl2pPr>
            <a:lvl3pPr marL="745965" indent="-169826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177" indent="-231725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900">
                <a:solidFill>
                  <a:schemeClr val="tx1"/>
                </a:solidFill>
              </a:defRPr>
            </a:lvl4pPr>
            <a:lvl5pPr marL="1599867" indent="-223791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900">
                <a:solidFill>
                  <a:schemeClr val="tx1"/>
                </a:solidFill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1408" y="1296993"/>
            <a:ext cx="5681555" cy="4891087"/>
          </a:xfrm>
        </p:spPr>
        <p:txBody>
          <a:bodyPr>
            <a:normAutofit/>
          </a:bodyPr>
          <a:lstStyle>
            <a:lvl1pPr marL="228553" indent="-228553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</a:defRPr>
            </a:lvl1pPr>
            <a:lvl2pPr marL="517417" indent="-228553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300">
                <a:solidFill>
                  <a:schemeClr val="tx1"/>
                </a:solidFill>
              </a:defRPr>
            </a:lvl2pPr>
            <a:lvl3pPr marL="914209" indent="-228553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544318" indent="-230141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900">
                <a:solidFill>
                  <a:schemeClr val="tx1"/>
                </a:solidFill>
              </a:defRPr>
            </a:lvl4pPr>
            <a:lvl5pPr marL="1888732" indent="-228553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900">
                <a:solidFill>
                  <a:schemeClr val="tx1"/>
                </a:solidFill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924" y="6394237"/>
            <a:ext cx="543594" cy="246221"/>
          </a:xfrm>
          <a:prstGeom prst="rect">
            <a:avLst/>
          </a:prstGeom>
        </p:spPr>
        <p:txBody>
          <a:bodyPr lIns="121699" tIns="60849" rIns="121699" bIns="60849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4F359A-DC62-4719-B20C-85AA4546CE83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787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91" y="26983"/>
            <a:ext cx="11407571" cy="564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401" y="844952"/>
            <a:ext cx="11407570" cy="2195959"/>
          </a:xfrm>
        </p:spPr>
        <p:txBody>
          <a:bodyPr>
            <a:normAutofit/>
          </a:bodyPr>
          <a:lstStyle>
            <a:lvl1pPr marL="228553" indent="-228553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</a:defRPr>
            </a:lvl1pPr>
            <a:lvl2pPr marL="517417" indent="-228553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300">
                <a:solidFill>
                  <a:schemeClr val="tx1"/>
                </a:solidFill>
              </a:defRPr>
            </a:lvl2pPr>
            <a:lvl3pPr marL="745965" indent="-169826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177" indent="-231725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900">
                <a:solidFill>
                  <a:schemeClr val="tx1"/>
                </a:solidFill>
              </a:defRPr>
            </a:lvl4pPr>
            <a:lvl5pPr marL="1599867" indent="-223791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900">
                <a:solidFill>
                  <a:schemeClr val="tx1"/>
                </a:solidFill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401" y="3092933"/>
            <a:ext cx="11407570" cy="3095153"/>
          </a:xfrm>
        </p:spPr>
        <p:txBody>
          <a:bodyPr>
            <a:normAutofit/>
          </a:bodyPr>
          <a:lstStyle>
            <a:lvl1pPr marL="228553" indent="-228553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</a:defRPr>
            </a:lvl1pPr>
            <a:lvl2pPr marL="517417" indent="-228553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300">
                <a:solidFill>
                  <a:schemeClr val="tx1"/>
                </a:solidFill>
              </a:defRPr>
            </a:lvl2pPr>
            <a:lvl3pPr marL="914209" indent="-228553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544318" indent="-230141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900">
                <a:solidFill>
                  <a:schemeClr val="tx1"/>
                </a:solidFill>
              </a:defRPr>
            </a:lvl4pPr>
            <a:lvl5pPr marL="1888732" indent="-228553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900">
                <a:solidFill>
                  <a:schemeClr val="tx1"/>
                </a:solidFill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  <p:sp>
        <p:nvSpPr>
          <p:cNvPr id="4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924" y="6394237"/>
            <a:ext cx="543594" cy="246221"/>
          </a:xfrm>
          <a:prstGeom prst="rect">
            <a:avLst/>
          </a:prstGeom>
        </p:spPr>
        <p:txBody>
          <a:bodyPr lIns="121699" tIns="60849" rIns="121699" bIns="60849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4F359A-DC62-4719-B20C-85AA4546CE83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4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53" y="1438278"/>
            <a:ext cx="5500531" cy="47355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21" y="1438278"/>
            <a:ext cx="5546581" cy="47355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31217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91" y="17933"/>
            <a:ext cx="11407571" cy="5737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924" y="6394237"/>
            <a:ext cx="543594" cy="246221"/>
          </a:xfrm>
          <a:prstGeom prst="rect">
            <a:avLst/>
          </a:prstGeom>
        </p:spPr>
        <p:txBody>
          <a:bodyPr lIns="121699" tIns="60849" rIns="121699" bIns="60849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4F359A-DC62-4719-B20C-85AA4546CE83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590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924" y="6394237"/>
            <a:ext cx="543594" cy="246221"/>
          </a:xfrm>
          <a:prstGeom prst="rect">
            <a:avLst/>
          </a:prstGeom>
        </p:spPr>
        <p:txBody>
          <a:bodyPr lIns="121699" tIns="60849" rIns="121699" bIns="60849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4F359A-DC62-4719-B20C-85AA4546CE83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11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Sys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348"/>
          <p:cNvGrpSpPr/>
          <p:nvPr/>
        </p:nvGrpSpPr>
        <p:grpSpPr>
          <a:xfrm>
            <a:off x="393121" y="255584"/>
            <a:ext cx="11405777" cy="6072269"/>
            <a:chOff x="392826" y="255584"/>
            <a:chExt cx="11609268" cy="6072261"/>
          </a:xfrm>
          <a:solidFill>
            <a:schemeClr val="bg2"/>
          </a:solidFill>
        </p:grpSpPr>
        <p:grpSp>
          <p:nvGrpSpPr>
            <p:cNvPr id="350" name="Group 349"/>
            <p:cNvGrpSpPr/>
            <p:nvPr/>
          </p:nvGrpSpPr>
          <p:grpSpPr>
            <a:xfrm>
              <a:off x="392826" y="255584"/>
              <a:ext cx="8371762" cy="6072261"/>
              <a:chOff x="392826" y="265651"/>
              <a:chExt cx="8371762" cy="5634906"/>
            </a:xfrm>
            <a:grpFill/>
          </p:grpSpPr>
          <p:sp>
            <p:nvSpPr>
              <p:cNvPr id="482" name="Rectangle 481"/>
              <p:cNvSpPr/>
              <p:nvPr/>
            </p:nvSpPr>
            <p:spPr>
              <a:xfrm>
                <a:off x="393172" y="527221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716889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1040605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1364320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1688036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2011752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2335468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2659184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2982899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3306615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3630332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3954047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925198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5248913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572632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5896347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6220063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6543781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6867496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7191215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7514932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392826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716543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1040258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1363974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1687690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2011406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2335122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2658837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2982553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3306269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3629985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3953701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4924850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5248567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5572285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5896000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6219717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6543435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867150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190869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514585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392826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16543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1040258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1363974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1687690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2011406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2335122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2658837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2982553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306269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3629985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3953701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4924850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5248567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572285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5896000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6219717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543435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6867150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7190869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7514585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392826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16543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040258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1363974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1687690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2011406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2335122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2658837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2982553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3306269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3629985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3953701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4924850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5248567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5572285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5896000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6219717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6543435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6867150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7190869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514585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39282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1654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1040258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1363974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168769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201140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2335122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265883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298255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330626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36299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3953701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492485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524856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55722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589600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6219717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654343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6867150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719086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7514585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392826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716543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1040258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1363974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1687690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2011406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2335122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2658837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2982553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3306269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3629985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3953701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924850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5248567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5572285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5896000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6219717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6543435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6867150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7190869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7514585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392826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716543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040258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363974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1687690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2011406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2335122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2658837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2982553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3306269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3629985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3953701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4924850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5248567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5572285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5896000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6219717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6543435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6867150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7190869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514585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392826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716543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1040258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1363974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1687690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2011406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2335122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2658837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2982553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3306269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3629985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3953701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4924850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5248567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5572285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5896000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6219717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6543435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6867150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190869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7514585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392826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716543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1040258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1363974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1687690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2011406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2335122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2658837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2982553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3306269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3629985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3953701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4924850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5248567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572285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5896000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219717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6543435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6867150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7190869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7514585" y="193450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393172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716889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040605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364320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688036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2011752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2335468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2659184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2982899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3306615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3630332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3954047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4925198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5248913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5572632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5896347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6220063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6543781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6867496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7191215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7514932" y="151729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393172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716889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1040605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1364320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1688036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2011752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2335468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2659184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2982899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3306615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3630332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3954047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4925198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5248913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5572632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5896347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6220063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6543781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6867496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7191215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7514932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39317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71688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104060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1364320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1688036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201175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233546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2659184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298289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330661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36303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3954047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492519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5248913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55726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5896347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6220063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654378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6867496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719121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75149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34" name="Rectangle 733"/>
              <p:cNvSpPr>
                <a:spLocks noChangeAspect="1"/>
              </p:cNvSpPr>
              <p:nvPr/>
            </p:nvSpPr>
            <p:spPr>
              <a:xfrm>
                <a:off x="39282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71654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040258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363974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68769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201140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2335122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265883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298255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330626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36299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3953701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492485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524856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55722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589600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621971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654343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686715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719086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75145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4277765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4277419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4277419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4277419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4277419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4277419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4277419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4277419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4277419" y="193450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427776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4277765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427776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427741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4601479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4601133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4601133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71" name="Rectangle 770"/>
              <p:cNvSpPr/>
              <p:nvPr/>
            </p:nvSpPr>
            <p:spPr>
              <a:xfrm>
                <a:off x="4601133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72" name="Rectangle 771"/>
              <p:cNvSpPr/>
              <p:nvPr/>
            </p:nvSpPr>
            <p:spPr>
              <a:xfrm>
                <a:off x="4601133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4601133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4601133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4601133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4601133" y="193450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460147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4601479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460147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460113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7838642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7838296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7838296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7838296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783829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7838296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7838296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7838296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7838296" y="193450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783864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7838642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783864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783829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8162382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8162036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8162036" y="443779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162036" y="402057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8162036" y="360336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8162036" y="318614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8162036" y="276893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8162036" y="2351720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8162036" y="193450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816238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8162382" y="110007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816238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816203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8486468" y="527221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8486122" y="4855006"/>
                <a:ext cx="278120" cy="62833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8486122" y="4437787"/>
                <a:ext cx="278120" cy="62833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8486122" y="4020576"/>
                <a:ext cx="278120" cy="62833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8486122" y="3603363"/>
                <a:ext cx="278120" cy="62833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8486122" y="3186148"/>
                <a:ext cx="278120" cy="62833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8486122" y="2768933"/>
                <a:ext cx="278120" cy="62833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8486122" y="2351721"/>
                <a:ext cx="278120" cy="62833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8486122" y="1934508"/>
                <a:ext cx="278120" cy="62833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8486468" y="1517292"/>
                <a:ext cx="278120" cy="62833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8486468" y="1100078"/>
                <a:ext cx="278120" cy="62833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8486468" y="682867"/>
                <a:ext cx="278120" cy="62833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8486122" y="265651"/>
                <a:ext cx="278120" cy="62833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8810185" y="255584"/>
              <a:ext cx="3191909" cy="6072259"/>
              <a:chOff x="8486122" y="255584"/>
              <a:chExt cx="3191909" cy="6072259"/>
            </a:xfrm>
            <a:grpFill/>
          </p:grpSpPr>
          <p:sp>
            <p:nvSpPr>
              <p:cNvPr id="352" name="Rectangle 351"/>
              <p:cNvSpPr/>
              <p:nvPr/>
            </p:nvSpPr>
            <p:spPr>
              <a:xfrm>
                <a:off x="8486468" y="5650736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8810185" y="5650736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9133901" y="5650736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9457616" y="5650736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9781332" y="5650736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0105048" y="5650736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0428764" y="5650736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0752480" y="5650736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1076195" y="5650736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1399911" y="5650736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8486122" y="5201139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8809839" y="5201139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9133554" y="5201139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9457270" y="5201139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9780986" y="5201139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0104702" y="5201139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10428418" y="5201139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10752134" y="5201139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1075849" y="5201139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11399565" y="5201139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486122" y="4751543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809839" y="4751543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9133554" y="4751543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9457270" y="4751543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9780986" y="4751543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10104702" y="4751543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0428418" y="4751543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0752134" y="4751543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11075849" y="4751543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11399565" y="4751543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8486122" y="4301946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8809839" y="4301946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9133554" y="4301946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9457270" y="4301946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9780986" y="4301946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10104702" y="4301946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10428418" y="4301946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10752134" y="4301946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11075849" y="4301946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11399565" y="4301946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486122" y="3852352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8809839" y="3852352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9133554" y="3852352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9457270" y="3852352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9780986" y="3852352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0104702" y="3852352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10428418" y="3852352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10752134" y="3852352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11075849" y="3852352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11399565" y="3852352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8486122" y="340275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8809839" y="340275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9133554" y="340275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9457270" y="340275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9780986" y="340275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10104702" y="340275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10428418" y="340275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10752134" y="340275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11075849" y="340275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1399565" y="340275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8486122" y="2953157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8809839" y="2953157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9133554" y="2953157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9457270" y="2953157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9780986" y="2953157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0104702" y="2953157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10428418" y="2953157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10752134" y="2953157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11075849" y="2953157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11399565" y="2953157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8486122" y="250356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8809839" y="250356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9133554" y="250356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9457270" y="250356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9780986" y="250356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10104702" y="250356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10428418" y="250356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0752134" y="250356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1075849" y="250356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1399565" y="250356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8486122" y="2053969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8809839" y="2053969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9133554" y="2053969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9457270" y="2053969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9780986" y="2053969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10104702" y="2053969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10428418" y="2053969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10752134" y="2053969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11075849" y="2053969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11399565" y="2053969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8486468" y="1604375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8810185" y="1604375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9133901" y="1604375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9457616" y="1604375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9781332" y="1604375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0105048" y="1604375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0428764" y="1604375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0752480" y="1604375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11076195" y="1604375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11399911" y="1604375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8486468" y="1154778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8810185" y="1154778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9133901" y="1154778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9457616" y="1154778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9781332" y="1154778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10105048" y="1154778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10428764" y="1154778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10752480" y="1154778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11076195" y="1154778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1399911" y="1154778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8486468" y="705180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8810185" y="705180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9133901" y="705180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9457616" y="705180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9781332" y="705180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10105048" y="705180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10428764" y="705180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10752480" y="705180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11076195" y="705180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11399911" y="705180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8486122" y="25558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8809839" y="25558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9133554" y="25558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9457270" y="25558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9780986" y="25558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0104702" y="25558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10428418" y="25558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0752134" y="25558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11075849" y="25558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1399565" y="255584"/>
                <a:ext cx="278120" cy="677107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1218733"/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91" y="26895"/>
            <a:ext cx="11403158" cy="555812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391" y="1296993"/>
            <a:ext cx="11403158" cy="4891087"/>
          </a:xfrm>
        </p:spPr>
        <p:txBody>
          <a:bodyPr/>
          <a:lstStyle>
            <a:lvl1pPr marL="228553" indent="-228553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</a:defRPr>
            </a:lvl1pPr>
            <a:lvl2pPr marL="517417" indent="-228553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</a:defRPr>
            </a:lvl2pPr>
            <a:lvl3pPr marL="745965" indent="-169826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177" indent="-231725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900">
                <a:solidFill>
                  <a:schemeClr val="tx1"/>
                </a:solidFill>
              </a:defRPr>
            </a:lvl4pPr>
            <a:lvl5pPr marL="1596691" indent="-220616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  <p:sp>
        <p:nvSpPr>
          <p:cNvPr id="825" name="Rectangle 824"/>
          <p:cNvSpPr/>
          <p:nvPr/>
        </p:nvSpPr>
        <p:spPr>
          <a:xfrm>
            <a:off x="10" y="-140265"/>
            <a:ext cx="392929" cy="677108"/>
          </a:xfrm>
          <a:prstGeom prst="rect">
            <a:avLst/>
          </a:prstGeom>
          <a:solidFill>
            <a:schemeClr val="accent1"/>
          </a:solidFill>
        </p:spPr>
        <p:txBody>
          <a:bodyPr lIns="182840" tIns="182840" rIns="182840" bIns="182840" rtlCol="0" anchor="ctr">
            <a:spAutoFit/>
          </a:bodyPr>
          <a:lstStyle/>
          <a:p>
            <a:pPr algn="ctr" defTabSz="1218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26" name="Rectangle 825"/>
          <p:cNvSpPr/>
          <p:nvPr/>
        </p:nvSpPr>
        <p:spPr>
          <a:xfrm>
            <a:off x="11799080" y="-140265"/>
            <a:ext cx="392929" cy="677108"/>
          </a:xfrm>
          <a:prstGeom prst="rect">
            <a:avLst/>
          </a:prstGeom>
          <a:solidFill>
            <a:schemeClr val="accent1"/>
          </a:solidFill>
        </p:spPr>
        <p:txBody>
          <a:bodyPr lIns="182840" tIns="182840" rIns="182840" bIns="182840" rtlCol="0" anchor="ctr">
            <a:spAutoFit/>
          </a:bodyPr>
          <a:lstStyle/>
          <a:p>
            <a:pPr algn="ctr" defTabSz="1218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924" y="6394237"/>
            <a:ext cx="543594" cy="246221"/>
          </a:xfrm>
          <a:prstGeom prst="rect">
            <a:avLst/>
          </a:prstGeom>
        </p:spPr>
        <p:txBody>
          <a:bodyPr lIns="121699" tIns="60849" rIns="121699" bIns="60849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4F359A-DC62-4719-B20C-85AA4546CE83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492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x25110\Desktop\INTEGRATION\Presentation template\working\Q&amp;A Slide\working\Final-Slide_Wide-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1422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6400800" y="1320801"/>
            <a:ext cx="5384800" cy="4730751"/>
          </a:xfrm>
          <a:prstGeom prst="rect">
            <a:avLst/>
          </a:prstGeom>
        </p:spPr>
        <p:txBody>
          <a:bodyPr vert="horz" lIns="0" tIns="0" rIns="0" bIns="0"/>
          <a:lstStyle>
            <a:lvl1pPr marL="304687" indent="-304687">
              <a:spcBef>
                <a:spcPts val="1600"/>
              </a:spcBef>
              <a:buClr>
                <a:schemeClr val="tx2"/>
              </a:buClr>
              <a:defRPr sz="32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400"/>
              </a:spcBef>
              <a:buClr>
                <a:schemeClr val="tx2"/>
              </a:buClr>
              <a:defRPr sz="2700">
                <a:solidFill>
                  <a:srgbClr val="717074"/>
                </a:solidFill>
                <a:latin typeface="+mn-lt"/>
              </a:defRPr>
            </a:lvl2pPr>
            <a:lvl3pPr marL="1445131" indent="-226398">
              <a:spcBef>
                <a:spcPts val="400"/>
              </a:spcBef>
              <a:buClr>
                <a:schemeClr val="tx2"/>
              </a:buClr>
              <a:defRPr sz="2100">
                <a:solidFill>
                  <a:srgbClr val="717074"/>
                </a:solidFill>
                <a:latin typeface="+mn-lt"/>
              </a:defRPr>
            </a:lvl3pPr>
            <a:lvl4pPr marL="1906385" indent="-224281">
              <a:spcBef>
                <a:spcPts val="4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4pPr>
            <a:lvl5pPr marL="2359178" indent="-226398">
              <a:spcBef>
                <a:spcPts val="400"/>
              </a:spcBef>
              <a:buClr>
                <a:schemeClr val="tx2"/>
              </a:buClr>
              <a:buFont typeface="Arial"/>
              <a:buChar char="•"/>
              <a:defRPr sz="15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05884" y="304800"/>
            <a:ext cx="112776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700">
                <a:solidFill>
                  <a:schemeClr val="tx2"/>
                </a:solidFill>
                <a:latin typeface="Arial Rounded MT Bold" panose="020F0704030504030204" pitchFamily="34" charset="0"/>
                <a:cs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48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6400800" y="1320801"/>
            <a:ext cx="5384800" cy="4730751"/>
          </a:xfrm>
          <a:prstGeom prst="rect">
            <a:avLst/>
          </a:prstGeom>
        </p:spPr>
        <p:txBody>
          <a:bodyPr vert="horz" lIns="0" tIns="0" rIns="0" bIns="0"/>
          <a:lstStyle>
            <a:lvl1pPr marL="304687" indent="-304687">
              <a:spcBef>
                <a:spcPts val="1600"/>
              </a:spcBef>
              <a:buClr>
                <a:schemeClr val="tx2"/>
              </a:buClr>
              <a:defRPr sz="32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400"/>
              </a:spcBef>
              <a:buClr>
                <a:schemeClr val="tx2"/>
              </a:buClr>
              <a:defRPr sz="2700">
                <a:solidFill>
                  <a:srgbClr val="717074"/>
                </a:solidFill>
                <a:latin typeface="+mn-lt"/>
              </a:defRPr>
            </a:lvl2pPr>
            <a:lvl3pPr marL="1445131" indent="-226398">
              <a:spcBef>
                <a:spcPts val="400"/>
              </a:spcBef>
              <a:buClr>
                <a:schemeClr val="tx2"/>
              </a:buClr>
              <a:defRPr sz="2100">
                <a:solidFill>
                  <a:srgbClr val="717074"/>
                </a:solidFill>
                <a:latin typeface="+mn-lt"/>
              </a:defRPr>
            </a:lvl3pPr>
            <a:lvl4pPr marL="1906385" indent="-224281">
              <a:spcBef>
                <a:spcPts val="4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4pPr>
            <a:lvl5pPr marL="2359178" indent="-226398">
              <a:spcBef>
                <a:spcPts val="400"/>
              </a:spcBef>
              <a:buClr>
                <a:schemeClr val="tx2"/>
              </a:buClr>
              <a:buFont typeface="Arial"/>
              <a:buChar char="•"/>
              <a:defRPr sz="15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05884" y="304800"/>
            <a:ext cx="112776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700">
                <a:solidFill>
                  <a:schemeClr val="tx2"/>
                </a:solidFill>
                <a:latin typeface="Arial Rounded MT Bold" panose="020F0704030504030204" pitchFamily="34" charset="0"/>
                <a:cs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33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32" y="6498804"/>
            <a:ext cx="584236" cy="376767"/>
          </a:xfrm>
          <a:prstGeom prst="rect">
            <a:avLst/>
          </a:prstGeom>
        </p:spPr>
        <p:txBody>
          <a:bodyPr vert="horz" lIns="91412" tIns="45707" rIns="91412" bIns="45707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423F1C9-60E9-4825-B1EC-902FE5DD37E1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388952" y="244913"/>
            <a:ext cx="11436866" cy="782200"/>
          </a:xfrm>
          <a:prstGeom prst="rect">
            <a:avLst/>
          </a:prstGeom>
        </p:spPr>
        <p:txBody>
          <a:bodyPr anchor="t"/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89466" y="900273"/>
            <a:ext cx="11436336" cy="455509"/>
          </a:xfrm>
          <a:prstGeom prst="rect">
            <a:avLst/>
          </a:prstGeom>
        </p:spPr>
        <p:txBody>
          <a:bodyPr lIns="91420"/>
          <a:lstStyle>
            <a:lvl1pPr marL="0" indent="0">
              <a:buNone/>
              <a:defRPr sz="1900" cap="all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pic>
        <p:nvPicPr>
          <p:cNvPr id="8" name="VCE-Small" descr="\\sfp\clients\VCE\4-03236_VCEKeynoteTemplates_Moog\Art\Logos\VCE-Logo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197" y="6011516"/>
            <a:ext cx="571086" cy="57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1070138" y="6560464"/>
            <a:ext cx="3075207" cy="26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60" tIns="0" rIns="68560" bIns="0" anchor="ctr" anchorCtr="0">
            <a:noAutofit/>
          </a:bodyPr>
          <a:lstStyle/>
          <a:p>
            <a:pPr defTabSz="1218733" ea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700">
                <a:solidFill>
                  <a:prstClr val="white">
                    <a:lumMod val="65000"/>
                  </a:prstClr>
                </a:solidFill>
              </a:rPr>
              <a:t>© 2014 VCE Company, LLC. All rights reserved.</a:t>
            </a:r>
            <a:endParaRPr lang="en-US" sz="700">
              <a:solidFill>
                <a:prstClr val="white">
                  <a:lumMod val="65000"/>
                </a:prstClr>
              </a:solidFill>
              <a:ea typeface="ＭＳ Ｐゴシック" pitchFamily="33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03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69">
          <p15:clr>
            <a:srgbClr val="A4A3A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1" y="111761"/>
            <a:ext cx="11199554" cy="802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19251" y="1438275"/>
            <a:ext cx="11199554" cy="472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61186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53" y="1438278"/>
            <a:ext cx="5500531" cy="47355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21" y="1438278"/>
            <a:ext cx="5546581" cy="47355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9251" y="111761"/>
            <a:ext cx="11199554" cy="802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39310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9251" y="111761"/>
            <a:ext cx="11199554" cy="802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19325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5828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85777" y="2365377"/>
            <a:ext cx="11257490" cy="893763"/>
          </a:xfrm>
        </p:spPr>
        <p:txBody>
          <a:bodyPr anchor="b" anchorCtr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3" y="3274218"/>
            <a:ext cx="11267015" cy="1119188"/>
          </a:xfrm>
        </p:spPr>
        <p:txBody>
          <a:bodyPr anchor="t" anchorCtr="0"/>
          <a:lstStyle>
            <a:lvl1pPr algn="l">
              <a:defRPr sz="2400" b="0"/>
            </a:lvl1pPr>
          </a:lstStyle>
          <a:p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517712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C:\Users\hx25110\Desktop\SolvingChallenges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579" y="6410387"/>
            <a:ext cx="1805668" cy="25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8"/>
          <p:cNvSpPr>
            <a:spLocks/>
          </p:cNvSpPr>
          <p:nvPr/>
        </p:nvSpPr>
        <p:spPr bwMode="gray">
          <a:xfrm>
            <a:off x="452599" y="3429001"/>
            <a:ext cx="3790318" cy="3406140"/>
          </a:xfrm>
          <a:custGeom>
            <a:avLst/>
            <a:gdLst>
              <a:gd name="T0" fmla="*/ 1432 w 2403"/>
              <a:gd name="T1" fmla="*/ 0 h 2160"/>
              <a:gd name="T2" fmla="*/ 0 w 2403"/>
              <a:gd name="T3" fmla="*/ 2160 h 2160"/>
              <a:gd name="T4" fmla="*/ 1944 w 2403"/>
              <a:gd name="T5" fmla="*/ 2160 h 2160"/>
              <a:gd name="T6" fmla="*/ 2403 w 2403"/>
              <a:gd name="T7" fmla="*/ 1467 h 2160"/>
              <a:gd name="T8" fmla="*/ 1432 w 2403"/>
              <a:gd name="T9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3" h="2160">
                <a:moveTo>
                  <a:pt x="1432" y="0"/>
                </a:moveTo>
                <a:lnTo>
                  <a:pt x="0" y="2160"/>
                </a:lnTo>
                <a:lnTo>
                  <a:pt x="1944" y="2160"/>
                </a:lnTo>
                <a:lnTo>
                  <a:pt x="2403" y="1467"/>
                </a:lnTo>
                <a:lnTo>
                  <a:pt x="1432" y="0"/>
                </a:lnTo>
                <a:close/>
              </a:path>
            </a:pathLst>
          </a:cu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  <a:effectLst>
            <a:innerShdw blurRad="469900">
              <a:prstClr val="black">
                <a:alpha val="78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9177" y="3210029"/>
            <a:ext cx="5619628" cy="1470025"/>
          </a:xfrm>
        </p:spPr>
        <p:txBody>
          <a:bodyPr tIns="0" anchor="t" anchorCtr="0"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9177" y="4707805"/>
            <a:ext cx="5619628" cy="145646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Freeform 7"/>
          <p:cNvSpPr>
            <a:spLocks/>
          </p:cNvSpPr>
          <p:nvPr/>
        </p:nvSpPr>
        <p:spPr bwMode="gray">
          <a:xfrm>
            <a:off x="17257" y="22860"/>
            <a:ext cx="2694077" cy="6812280"/>
          </a:xfrm>
          <a:custGeom>
            <a:avLst/>
            <a:gdLst>
              <a:gd name="T0" fmla="*/ 276 w 1708"/>
              <a:gd name="T1" fmla="*/ 0 h 4320"/>
              <a:gd name="T2" fmla="*/ 0 w 1708"/>
              <a:gd name="T3" fmla="*/ 0 h 4320"/>
              <a:gd name="T4" fmla="*/ 0 w 1708"/>
              <a:gd name="T5" fmla="*/ 4320 h 4320"/>
              <a:gd name="T6" fmla="*/ 276 w 1708"/>
              <a:gd name="T7" fmla="*/ 4320 h 4320"/>
              <a:gd name="T8" fmla="*/ 1708 w 1708"/>
              <a:gd name="T9" fmla="*/ 2160 h 4320"/>
              <a:gd name="T10" fmla="*/ 276 w 1708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4320">
                <a:moveTo>
                  <a:pt x="276" y="0"/>
                </a:moveTo>
                <a:lnTo>
                  <a:pt x="0" y="0"/>
                </a:lnTo>
                <a:lnTo>
                  <a:pt x="0" y="4320"/>
                </a:lnTo>
                <a:lnTo>
                  <a:pt x="276" y="4320"/>
                </a:lnTo>
                <a:lnTo>
                  <a:pt x="1708" y="2160"/>
                </a:lnTo>
                <a:lnTo>
                  <a:pt x="276" y="0"/>
                </a:lnTo>
                <a:close/>
              </a:path>
            </a:pathLst>
          </a:cu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24" name="Freeform 9"/>
          <p:cNvSpPr>
            <a:spLocks/>
          </p:cNvSpPr>
          <p:nvPr/>
        </p:nvSpPr>
        <p:spPr bwMode="gray">
          <a:xfrm>
            <a:off x="452600" y="22863"/>
            <a:ext cx="5323481" cy="5719477"/>
          </a:xfrm>
          <a:custGeom>
            <a:avLst/>
            <a:gdLst>
              <a:gd name="T0" fmla="*/ 2403 w 3375"/>
              <a:gd name="T1" fmla="*/ 3627 h 3627"/>
              <a:gd name="T2" fmla="*/ 3375 w 3375"/>
              <a:gd name="T3" fmla="*/ 2160 h 3627"/>
              <a:gd name="T4" fmla="*/ 1944 w 3375"/>
              <a:gd name="T5" fmla="*/ 0 h 3627"/>
              <a:gd name="T6" fmla="*/ 0 w 3375"/>
              <a:gd name="T7" fmla="*/ 0 h 3627"/>
              <a:gd name="T8" fmla="*/ 2403 w 3375"/>
              <a:gd name="T9" fmla="*/ 3627 h 3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5" h="3627">
                <a:moveTo>
                  <a:pt x="2403" y="3627"/>
                </a:moveTo>
                <a:lnTo>
                  <a:pt x="3375" y="2160"/>
                </a:lnTo>
                <a:lnTo>
                  <a:pt x="1944" y="0"/>
                </a:lnTo>
                <a:lnTo>
                  <a:pt x="0" y="0"/>
                </a:lnTo>
                <a:lnTo>
                  <a:pt x="2403" y="3627"/>
                </a:lnTo>
                <a:close/>
              </a:path>
            </a:pathLst>
          </a:custGeom>
          <a:solidFill>
            <a:srgbClr val="CC000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104514" y="3329646"/>
            <a:ext cx="2313511" cy="162974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42" name="Freeform 10"/>
          <p:cNvSpPr>
            <a:spLocks/>
          </p:cNvSpPr>
          <p:nvPr/>
        </p:nvSpPr>
        <p:spPr bwMode="gray">
          <a:xfrm>
            <a:off x="3518923" y="22860"/>
            <a:ext cx="4515888" cy="3406140"/>
          </a:xfrm>
          <a:custGeom>
            <a:avLst/>
            <a:gdLst>
              <a:gd name="T0" fmla="*/ 1431 w 2863"/>
              <a:gd name="T1" fmla="*/ 2160 h 2160"/>
              <a:gd name="T2" fmla="*/ 2863 w 2863"/>
              <a:gd name="T3" fmla="*/ 0 h 2160"/>
              <a:gd name="T4" fmla="*/ 0 w 2863"/>
              <a:gd name="T5" fmla="*/ 0 h 2160"/>
              <a:gd name="T6" fmla="*/ 1431 w 2863"/>
              <a:gd name="T7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3" h="2160">
                <a:moveTo>
                  <a:pt x="1431" y="2160"/>
                </a:moveTo>
                <a:lnTo>
                  <a:pt x="2863" y="0"/>
                </a:lnTo>
                <a:lnTo>
                  <a:pt x="0" y="0"/>
                </a:lnTo>
                <a:lnTo>
                  <a:pt x="1431" y="2160"/>
                </a:lnTo>
                <a:close/>
              </a:path>
            </a:pathLst>
          </a:cu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1060"/>
            </a:stretch>
          </a:blipFill>
          <a:ln w="5080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123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1" y="111761"/>
            <a:ext cx="11199554" cy="802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19251" y="1438275"/>
            <a:ext cx="11199554" cy="472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14966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53" y="1438278"/>
            <a:ext cx="5500531" cy="47355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21" y="1438278"/>
            <a:ext cx="5546581" cy="47355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9251" y="111761"/>
            <a:ext cx="11199554" cy="802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45967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9251" y="111761"/>
            <a:ext cx="11199554" cy="802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65516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6704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85777" y="2365377"/>
            <a:ext cx="11257490" cy="893763"/>
          </a:xfrm>
        </p:spPr>
        <p:txBody>
          <a:bodyPr anchor="b" anchorCtr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3" y="3274218"/>
            <a:ext cx="11267015" cy="1119188"/>
          </a:xfrm>
        </p:spPr>
        <p:txBody>
          <a:bodyPr anchor="t" anchorCtr="0"/>
          <a:lstStyle>
            <a:lvl1pPr algn="l">
              <a:defRPr sz="2400" b="0"/>
            </a:lvl1pPr>
          </a:lstStyle>
          <a:p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5237829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C:\Users\hx25110\Desktop\SolvingChallenges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579" y="6410387"/>
            <a:ext cx="1805668" cy="25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8"/>
          <p:cNvSpPr>
            <a:spLocks/>
          </p:cNvSpPr>
          <p:nvPr/>
        </p:nvSpPr>
        <p:spPr bwMode="gray">
          <a:xfrm>
            <a:off x="452599" y="3429001"/>
            <a:ext cx="3790318" cy="3406140"/>
          </a:xfrm>
          <a:custGeom>
            <a:avLst/>
            <a:gdLst>
              <a:gd name="T0" fmla="*/ 1432 w 2403"/>
              <a:gd name="T1" fmla="*/ 0 h 2160"/>
              <a:gd name="T2" fmla="*/ 0 w 2403"/>
              <a:gd name="T3" fmla="*/ 2160 h 2160"/>
              <a:gd name="T4" fmla="*/ 1944 w 2403"/>
              <a:gd name="T5" fmla="*/ 2160 h 2160"/>
              <a:gd name="T6" fmla="*/ 2403 w 2403"/>
              <a:gd name="T7" fmla="*/ 1467 h 2160"/>
              <a:gd name="T8" fmla="*/ 1432 w 2403"/>
              <a:gd name="T9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3" h="2160">
                <a:moveTo>
                  <a:pt x="1432" y="0"/>
                </a:moveTo>
                <a:lnTo>
                  <a:pt x="0" y="2160"/>
                </a:lnTo>
                <a:lnTo>
                  <a:pt x="1944" y="2160"/>
                </a:lnTo>
                <a:lnTo>
                  <a:pt x="2403" y="1467"/>
                </a:lnTo>
                <a:lnTo>
                  <a:pt x="1432" y="0"/>
                </a:lnTo>
                <a:close/>
              </a:path>
            </a:pathLst>
          </a:cu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  <a:effectLst>
            <a:innerShdw blurRad="469900">
              <a:prstClr val="black">
                <a:alpha val="78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9177" y="3210029"/>
            <a:ext cx="5619628" cy="1470025"/>
          </a:xfrm>
        </p:spPr>
        <p:txBody>
          <a:bodyPr tIns="0" anchor="t" anchorCtr="0"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9177" y="4707805"/>
            <a:ext cx="5619628" cy="145646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Freeform 7"/>
          <p:cNvSpPr>
            <a:spLocks/>
          </p:cNvSpPr>
          <p:nvPr/>
        </p:nvSpPr>
        <p:spPr bwMode="gray">
          <a:xfrm>
            <a:off x="17257" y="22860"/>
            <a:ext cx="2694077" cy="6812280"/>
          </a:xfrm>
          <a:custGeom>
            <a:avLst/>
            <a:gdLst>
              <a:gd name="T0" fmla="*/ 276 w 1708"/>
              <a:gd name="T1" fmla="*/ 0 h 4320"/>
              <a:gd name="T2" fmla="*/ 0 w 1708"/>
              <a:gd name="T3" fmla="*/ 0 h 4320"/>
              <a:gd name="T4" fmla="*/ 0 w 1708"/>
              <a:gd name="T5" fmla="*/ 4320 h 4320"/>
              <a:gd name="T6" fmla="*/ 276 w 1708"/>
              <a:gd name="T7" fmla="*/ 4320 h 4320"/>
              <a:gd name="T8" fmla="*/ 1708 w 1708"/>
              <a:gd name="T9" fmla="*/ 2160 h 4320"/>
              <a:gd name="T10" fmla="*/ 276 w 1708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4320">
                <a:moveTo>
                  <a:pt x="276" y="0"/>
                </a:moveTo>
                <a:lnTo>
                  <a:pt x="0" y="0"/>
                </a:lnTo>
                <a:lnTo>
                  <a:pt x="0" y="4320"/>
                </a:lnTo>
                <a:lnTo>
                  <a:pt x="276" y="4320"/>
                </a:lnTo>
                <a:lnTo>
                  <a:pt x="1708" y="2160"/>
                </a:lnTo>
                <a:lnTo>
                  <a:pt x="276" y="0"/>
                </a:lnTo>
                <a:close/>
              </a:path>
            </a:pathLst>
          </a:cu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24" name="Freeform 9"/>
          <p:cNvSpPr>
            <a:spLocks/>
          </p:cNvSpPr>
          <p:nvPr/>
        </p:nvSpPr>
        <p:spPr bwMode="gray">
          <a:xfrm>
            <a:off x="452600" y="22863"/>
            <a:ext cx="5323481" cy="5719477"/>
          </a:xfrm>
          <a:custGeom>
            <a:avLst/>
            <a:gdLst>
              <a:gd name="T0" fmla="*/ 2403 w 3375"/>
              <a:gd name="T1" fmla="*/ 3627 h 3627"/>
              <a:gd name="T2" fmla="*/ 3375 w 3375"/>
              <a:gd name="T3" fmla="*/ 2160 h 3627"/>
              <a:gd name="T4" fmla="*/ 1944 w 3375"/>
              <a:gd name="T5" fmla="*/ 0 h 3627"/>
              <a:gd name="T6" fmla="*/ 0 w 3375"/>
              <a:gd name="T7" fmla="*/ 0 h 3627"/>
              <a:gd name="T8" fmla="*/ 2403 w 3375"/>
              <a:gd name="T9" fmla="*/ 3627 h 3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5" h="3627">
                <a:moveTo>
                  <a:pt x="2403" y="3627"/>
                </a:moveTo>
                <a:lnTo>
                  <a:pt x="3375" y="2160"/>
                </a:lnTo>
                <a:lnTo>
                  <a:pt x="1944" y="0"/>
                </a:lnTo>
                <a:lnTo>
                  <a:pt x="0" y="0"/>
                </a:lnTo>
                <a:lnTo>
                  <a:pt x="2403" y="3627"/>
                </a:lnTo>
                <a:close/>
              </a:path>
            </a:pathLst>
          </a:custGeom>
          <a:solidFill>
            <a:srgbClr val="CC000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104514" y="3329646"/>
            <a:ext cx="2313511" cy="162974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42" name="Freeform 10"/>
          <p:cNvSpPr>
            <a:spLocks/>
          </p:cNvSpPr>
          <p:nvPr/>
        </p:nvSpPr>
        <p:spPr bwMode="gray">
          <a:xfrm>
            <a:off x="3518923" y="22860"/>
            <a:ext cx="4515888" cy="3406140"/>
          </a:xfrm>
          <a:custGeom>
            <a:avLst/>
            <a:gdLst>
              <a:gd name="T0" fmla="*/ 1431 w 2863"/>
              <a:gd name="T1" fmla="*/ 2160 h 2160"/>
              <a:gd name="T2" fmla="*/ 2863 w 2863"/>
              <a:gd name="T3" fmla="*/ 0 h 2160"/>
              <a:gd name="T4" fmla="*/ 0 w 2863"/>
              <a:gd name="T5" fmla="*/ 0 h 2160"/>
              <a:gd name="T6" fmla="*/ 1431 w 2863"/>
              <a:gd name="T7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3" h="2160">
                <a:moveTo>
                  <a:pt x="1431" y="2160"/>
                </a:moveTo>
                <a:lnTo>
                  <a:pt x="2863" y="0"/>
                </a:lnTo>
                <a:lnTo>
                  <a:pt x="0" y="0"/>
                </a:lnTo>
                <a:lnTo>
                  <a:pt x="1431" y="2160"/>
                </a:lnTo>
                <a:close/>
              </a:path>
            </a:pathLst>
          </a:cu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1060"/>
            </a:stretch>
          </a:blipFill>
          <a:ln w="5080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6816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1" y="111761"/>
            <a:ext cx="11199554" cy="802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19251" y="1438275"/>
            <a:ext cx="11199554" cy="472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123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1886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53" y="1438278"/>
            <a:ext cx="5500531" cy="47355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21" y="1438278"/>
            <a:ext cx="5546581" cy="47355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9251" y="111761"/>
            <a:ext cx="11199554" cy="802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47814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9251" y="111761"/>
            <a:ext cx="11199554" cy="802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8572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7929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85777" y="2365377"/>
            <a:ext cx="11257490" cy="893763"/>
          </a:xfrm>
        </p:spPr>
        <p:txBody>
          <a:bodyPr anchor="b" anchorCtr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3" y="3274218"/>
            <a:ext cx="11267015" cy="1119188"/>
          </a:xfrm>
        </p:spPr>
        <p:txBody>
          <a:bodyPr anchor="t" anchorCtr="0"/>
          <a:lstStyle>
            <a:lvl1pPr algn="l">
              <a:defRPr sz="2400" b="0"/>
            </a:lvl1pPr>
          </a:lstStyle>
          <a:p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123527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C:\Users\hx25110\Desktop\SolvingChallenges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579" y="6410387"/>
            <a:ext cx="1805668" cy="25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8"/>
          <p:cNvSpPr>
            <a:spLocks/>
          </p:cNvSpPr>
          <p:nvPr/>
        </p:nvSpPr>
        <p:spPr bwMode="gray">
          <a:xfrm>
            <a:off x="452599" y="3429001"/>
            <a:ext cx="3790318" cy="3406140"/>
          </a:xfrm>
          <a:custGeom>
            <a:avLst/>
            <a:gdLst>
              <a:gd name="T0" fmla="*/ 1432 w 2403"/>
              <a:gd name="T1" fmla="*/ 0 h 2160"/>
              <a:gd name="T2" fmla="*/ 0 w 2403"/>
              <a:gd name="T3" fmla="*/ 2160 h 2160"/>
              <a:gd name="T4" fmla="*/ 1944 w 2403"/>
              <a:gd name="T5" fmla="*/ 2160 h 2160"/>
              <a:gd name="T6" fmla="*/ 2403 w 2403"/>
              <a:gd name="T7" fmla="*/ 1467 h 2160"/>
              <a:gd name="T8" fmla="*/ 1432 w 2403"/>
              <a:gd name="T9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3" h="2160">
                <a:moveTo>
                  <a:pt x="1432" y="0"/>
                </a:moveTo>
                <a:lnTo>
                  <a:pt x="0" y="2160"/>
                </a:lnTo>
                <a:lnTo>
                  <a:pt x="1944" y="2160"/>
                </a:lnTo>
                <a:lnTo>
                  <a:pt x="2403" y="1467"/>
                </a:lnTo>
                <a:lnTo>
                  <a:pt x="1432" y="0"/>
                </a:lnTo>
                <a:close/>
              </a:path>
            </a:pathLst>
          </a:cu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  <a:effectLst>
            <a:innerShdw blurRad="469900">
              <a:prstClr val="black">
                <a:alpha val="78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9177" y="3210029"/>
            <a:ext cx="5619628" cy="1470025"/>
          </a:xfrm>
        </p:spPr>
        <p:txBody>
          <a:bodyPr tIns="0" anchor="t" anchorCtr="0"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9177" y="4707805"/>
            <a:ext cx="5619628" cy="145646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Freeform 7"/>
          <p:cNvSpPr>
            <a:spLocks/>
          </p:cNvSpPr>
          <p:nvPr/>
        </p:nvSpPr>
        <p:spPr bwMode="gray">
          <a:xfrm>
            <a:off x="17257" y="22860"/>
            <a:ext cx="2694077" cy="6812280"/>
          </a:xfrm>
          <a:custGeom>
            <a:avLst/>
            <a:gdLst>
              <a:gd name="T0" fmla="*/ 276 w 1708"/>
              <a:gd name="T1" fmla="*/ 0 h 4320"/>
              <a:gd name="T2" fmla="*/ 0 w 1708"/>
              <a:gd name="T3" fmla="*/ 0 h 4320"/>
              <a:gd name="T4" fmla="*/ 0 w 1708"/>
              <a:gd name="T5" fmla="*/ 4320 h 4320"/>
              <a:gd name="T6" fmla="*/ 276 w 1708"/>
              <a:gd name="T7" fmla="*/ 4320 h 4320"/>
              <a:gd name="T8" fmla="*/ 1708 w 1708"/>
              <a:gd name="T9" fmla="*/ 2160 h 4320"/>
              <a:gd name="T10" fmla="*/ 276 w 1708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4320">
                <a:moveTo>
                  <a:pt x="276" y="0"/>
                </a:moveTo>
                <a:lnTo>
                  <a:pt x="0" y="0"/>
                </a:lnTo>
                <a:lnTo>
                  <a:pt x="0" y="4320"/>
                </a:lnTo>
                <a:lnTo>
                  <a:pt x="276" y="4320"/>
                </a:lnTo>
                <a:lnTo>
                  <a:pt x="1708" y="2160"/>
                </a:lnTo>
                <a:lnTo>
                  <a:pt x="276" y="0"/>
                </a:lnTo>
                <a:close/>
              </a:path>
            </a:pathLst>
          </a:cu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24" name="Freeform 9"/>
          <p:cNvSpPr>
            <a:spLocks/>
          </p:cNvSpPr>
          <p:nvPr/>
        </p:nvSpPr>
        <p:spPr bwMode="gray">
          <a:xfrm>
            <a:off x="452600" y="22863"/>
            <a:ext cx="5323481" cy="5719477"/>
          </a:xfrm>
          <a:custGeom>
            <a:avLst/>
            <a:gdLst>
              <a:gd name="T0" fmla="*/ 2403 w 3375"/>
              <a:gd name="T1" fmla="*/ 3627 h 3627"/>
              <a:gd name="T2" fmla="*/ 3375 w 3375"/>
              <a:gd name="T3" fmla="*/ 2160 h 3627"/>
              <a:gd name="T4" fmla="*/ 1944 w 3375"/>
              <a:gd name="T5" fmla="*/ 0 h 3627"/>
              <a:gd name="T6" fmla="*/ 0 w 3375"/>
              <a:gd name="T7" fmla="*/ 0 h 3627"/>
              <a:gd name="T8" fmla="*/ 2403 w 3375"/>
              <a:gd name="T9" fmla="*/ 3627 h 3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5" h="3627">
                <a:moveTo>
                  <a:pt x="2403" y="3627"/>
                </a:moveTo>
                <a:lnTo>
                  <a:pt x="3375" y="2160"/>
                </a:lnTo>
                <a:lnTo>
                  <a:pt x="1944" y="0"/>
                </a:lnTo>
                <a:lnTo>
                  <a:pt x="0" y="0"/>
                </a:lnTo>
                <a:lnTo>
                  <a:pt x="2403" y="3627"/>
                </a:lnTo>
                <a:close/>
              </a:path>
            </a:pathLst>
          </a:custGeom>
          <a:solidFill>
            <a:srgbClr val="CC000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104514" y="3329646"/>
            <a:ext cx="2313511" cy="162974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42" name="Freeform 10"/>
          <p:cNvSpPr>
            <a:spLocks/>
          </p:cNvSpPr>
          <p:nvPr/>
        </p:nvSpPr>
        <p:spPr bwMode="gray">
          <a:xfrm>
            <a:off x="3518923" y="22860"/>
            <a:ext cx="4515888" cy="3406140"/>
          </a:xfrm>
          <a:custGeom>
            <a:avLst/>
            <a:gdLst>
              <a:gd name="T0" fmla="*/ 1431 w 2863"/>
              <a:gd name="T1" fmla="*/ 2160 h 2160"/>
              <a:gd name="T2" fmla="*/ 2863 w 2863"/>
              <a:gd name="T3" fmla="*/ 0 h 2160"/>
              <a:gd name="T4" fmla="*/ 0 w 2863"/>
              <a:gd name="T5" fmla="*/ 0 h 2160"/>
              <a:gd name="T6" fmla="*/ 1431 w 2863"/>
              <a:gd name="T7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3" h="2160">
                <a:moveTo>
                  <a:pt x="1431" y="2160"/>
                </a:moveTo>
                <a:lnTo>
                  <a:pt x="2863" y="0"/>
                </a:lnTo>
                <a:lnTo>
                  <a:pt x="0" y="0"/>
                </a:lnTo>
                <a:lnTo>
                  <a:pt x="1431" y="2160"/>
                </a:lnTo>
                <a:close/>
              </a:path>
            </a:pathLst>
          </a:cu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1060"/>
            </a:stretch>
          </a:blipFill>
          <a:ln w="5080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178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1" y="111761"/>
            <a:ext cx="11199554" cy="802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19251" y="1438275"/>
            <a:ext cx="11199554" cy="472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10275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53" y="1438278"/>
            <a:ext cx="5500531" cy="47355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21" y="1438278"/>
            <a:ext cx="5546581" cy="47355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9251" y="111761"/>
            <a:ext cx="11199554" cy="802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55618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9251" y="111761"/>
            <a:ext cx="11199554" cy="802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89997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7191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85777" y="2365377"/>
            <a:ext cx="11257490" cy="893763"/>
          </a:xfrm>
        </p:spPr>
        <p:txBody>
          <a:bodyPr anchor="b" anchorCtr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3" y="3274218"/>
            <a:ext cx="11267015" cy="1119188"/>
          </a:xfrm>
        </p:spPr>
        <p:txBody>
          <a:bodyPr anchor="t" anchorCtr="0"/>
          <a:lstStyle>
            <a:lvl1pPr algn="l">
              <a:defRPr sz="2400" b="0"/>
            </a:lvl1pPr>
          </a:lstStyle>
          <a:p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396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C:\Users\hx25110\Desktop\SolvingChallenges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579" y="6410387"/>
            <a:ext cx="1805668" cy="25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8"/>
          <p:cNvSpPr>
            <a:spLocks/>
          </p:cNvSpPr>
          <p:nvPr/>
        </p:nvSpPr>
        <p:spPr bwMode="gray">
          <a:xfrm>
            <a:off x="452599" y="3429001"/>
            <a:ext cx="3790318" cy="3406140"/>
          </a:xfrm>
          <a:custGeom>
            <a:avLst/>
            <a:gdLst>
              <a:gd name="T0" fmla="*/ 1432 w 2403"/>
              <a:gd name="T1" fmla="*/ 0 h 2160"/>
              <a:gd name="T2" fmla="*/ 0 w 2403"/>
              <a:gd name="T3" fmla="*/ 2160 h 2160"/>
              <a:gd name="T4" fmla="*/ 1944 w 2403"/>
              <a:gd name="T5" fmla="*/ 2160 h 2160"/>
              <a:gd name="T6" fmla="*/ 2403 w 2403"/>
              <a:gd name="T7" fmla="*/ 1467 h 2160"/>
              <a:gd name="T8" fmla="*/ 1432 w 2403"/>
              <a:gd name="T9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3" h="2160">
                <a:moveTo>
                  <a:pt x="1432" y="0"/>
                </a:moveTo>
                <a:lnTo>
                  <a:pt x="0" y="2160"/>
                </a:lnTo>
                <a:lnTo>
                  <a:pt x="1944" y="2160"/>
                </a:lnTo>
                <a:lnTo>
                  <a:pt x="2403" y="1467"/>
                </a:lnTo>
                <a:lnTo>
                  <a:pt x="1432" y="0"/>
                </a:lnTo>
                <a:close/>
              </a:path>
            </a:pathLst>
          </a:cu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  <a:effectLst>
            <a:innerShdw blurRad="469900">
              <a:prstClr val="black">
                <a:alpha val="78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9177" y="3210029"/>
            <a:ext cx="5619628" cy="1470025"/>
          </a:xfrm>
        </p:spPr>
        <p:txBody>
          <a:bodyPr tIns="0" anchor="t" anchorCtr="0"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9177" y="4707805"/>
            <a:ext cx="5619628" cy="145646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Freeform 7"/>
          <p:cNvSpPr>
            <a:spLocks/>
          </p:cNvSpPr>
          <p:nvPr/>
        </p:nvSpPr>
        <p:spPr bwMode="gray">
          <a:xfrm>
            <a:off x="17257" y="22860"/>
            <a:ext cx="2694077" cy="6812280"/>
          </a:xfrm>
          <a:custGeom>
            <a:avLst/>
            <a:gdLst>
              <a:gd name="T0" fmla="*/ 276 w 1708"/>
              <a:gd name="T1" fmla="*/ 0 h 4320"/>
              <a:gd name="T2" fmla="*/ 0 w 1708"/>
              <a:gd name="T3" fmla="*/ 0 h 4320"/>
              <a:gd name="T4" fmla="*/ 0 w 1708"/>
              <a:gd name="T5" fmla="*/ 4320 h 4320"/>
              <a:gd name="T6" fmla="*/ 276 w 1708"/>
              <a:gd name="T7" fmla="*/ 4320 h 4320"/>
              <a:gd name="T8" fmla="*/ 1708 w 1708"/>
              <a:gd name="T9" fmla="*/ 2160 h 4320"/>
              <a:gd name="T10" fmla="*/ 276 w 1708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4320">
                <a:moveTo>
                  <a:pt x="276" y="0"/>
                </a:moveTo>
                <a:lnTo>
                  <a:pt x="0" y="0"/>
                </a:lnTo>
                <a:lnTo>
                  <a:pt x="0" y="4320"/>
                </a:lnTo>
                <a:lnTo>
                  <a:pt x="276" y="4320"/>
                </a:lnTo>
                <a:lnTo>
                  <a:pt x="1708" y="2160"/>
                </a:lnTo>
                <a:lnTo>
                  <a:pt x="276" y="0"/>
                </a:lnTo>
                <a:close/>
              </a:path>
            </a:pathLst>
          </a:cu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24" name="Freeform 9"/>
          <p:cNvSpPr>
            <a:spLocks/>
          </p:cNvSpPr>
          <p:nvPr/>
        </p:nvSpPr>
        <p:spPr bwMode="gray">
          <a:xfrm>
            <a:off x="452600" y="22863"/>
            <a:ext cx="5323481" cy="5719477"/>
          </a:xfrm>
          <a:custGeom>
            <a:avLst/>
            <a:gdLst>
              <a:gd name="T0" fmla="*/ 2403 w 3375"/>
              <a:gd name="T1" fmla="*/ 3627 h 3627"/>
              <a:gd name="T2" fmla="*/ 3375 w 3375"/>
              <a:gd name="T3" fmla="*/ 2160 h 3627"/>
              <a:gd name="T4" fmla="*/ 1944 w 3375"/>
              <a:gd name="T5" fmla="*/ 0 h 3627"/>
              <a:gd name="T6" fmla="*/ 0 w 3375"/>
              <a:gd name="T7" fmla="*/ 0 h 3627"/>
              <a:gd name="T8" fmla="*/ 2403 w 3375"/>
              <a:gd name="T9" fmla="*/ 3627 h 3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5" h="3627">
                <a:moveTo>
                  <a:pt x="2403" y="3627"/>
                </a:moveTo>
                <a:lnTo>
                  <a:pt x="3375" y="2160"/>
                </a:lnTo>
                <a:lnTo>
                  <a:pt x="1944" y="0"/>
                </a:lnTo>
                <a:lnTo>
                  <a:pt x="0" y="0"/>
                </a:lnTo>
                <a:lnTo>
                  <a:pt x="2403" y="3627"/>
                </a:lnTo>
                <a:close/>
              </a:path>
            </a:pathLst>
          </a:custGeom>
          <a:solidFill>
            <a:srgbClr val="CC000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48" name="Group 47"/>
          <p:cNvGrpSpPr/>
          <p:nvPr/>
        </p:nvGrpSpPr>
        <p:grpSpPr>
          <a:xfrm>
            <a:off x="3104514" y="3329646"/>
            <a:ext cx="2313511" cy="162974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2" name="Freeform 10"/>
          <p:cNvSpPr>
            <a:spLocks/>
          </p:cNvSpPr>
          <p:nvPr/>
        </p:nvSpPr>
        <p:spPr bwMode="gray">
          <a:xfrm>
            <a:off x="3518923" y="22860"/>
            <a:ext cx="4515888" cy="3406140"/>
          </a:xfrm>
          <a:custGeom>
            <a:avLst/>
            <a:gdLst>
              <a:gd name="T0" fmla="*/ 1431 w 2863"/>
              <a:gd name="T1" fmla="*/ 2160 h 2160"/>
              <a:gd name="T2" fmla="*/ 2863 w 2863"/>
              <a:gd name="T3" fmla="*/ 0 h 2160"/>
              <a:gd name="T4" fmla="*/ 0 w 2863"/>
              <a:gd name="T5" fmla="*/ 0 h 2160"/>
              <a:gd name="T6" fmla="*/ 1431 w 2863"/>
              <a:gd name="T7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3" h="2160">
                <a:moveTo>
                  <a:pt x="1431" y="2160"/>
                </a:moveTo>
                <a:lnTo>
                  <a:pt x="2863" y="0"/>
                </a:lnTo>
                <a:lnTo>
                  <a:pt x="0" y="0"/>
                </a:lnTo>
                <a:lnTo>
                  <a:pt x="1431" y="2160"/>
                </a:lnTo>
                <a:close/>
              </a:path>
            </a:pathLst>
          </a:cu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1060"/>
            </a:stretch>
          </a:blipFill>
          <a:ln w="5080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859889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C:\Users\hx25110\Desktop\SolvingChallenges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579" y="6410387"/>
            <a:ext cx="1805668" cy="25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8"/>
          <p:cNvSpPr>
            <a:spLocks/>
          </p:cNvSpPr>
          <p:nvPr/>
        </p:nvSpPr>
        <p:spPr bwMode="gray">
          <a:xfrm>
            <a:off x="452599" y="3429001"/>
            <a:ext cx="3790318" cy="3406140"/>
          </a:xfrm>
          <a:custGeom>
            <a:avLst/>
            <a:gdLst>
              <a:gd name="T0" fmla="*/ 1432 w 2403"/>
              <a:gd name="T1" fmla="*/ 0 h 2160"/>
              <a:gd name="T2" fmla="*/ 0 w 2403"/>
              <a:gd name="T3" fmla="*/ 2160 h 2160"/>
              <a:gd name="T4" fmla="*/ 1944 w 2403"/>
              <a:gd name="T5" fmla="*/ 2160 h 2160"/>
              <a:gd name="T6" fmla="*/ 2403 w 2403"/>
              <a:gd name="T7" fmla="*/ 1467 h 2160"/>
              <a:gd name="T8" fmla="*/ 1432 w 2403"/>
              <a:gd name="T9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3" h="2160">
                <a:moveTo>
                  <a:pt x="1432" y="0"/>
                </a:moveTo>
                <a:lnTo>
                  <a:pt x="0" y="2160"/>
                </a:lnTo>
                <a:lnTo>
                  <a:pt x="1944" y="2160"/>
                </a:lnTo>
                <a:lnTo>
                  <a:pt x="2403" y="1467"/>
                </a:lnTo>
                <a:lnTo>
                  <a:pt x="1432" y="0"/>
                </a:lnTo>
                <a:close/>
              </a:path>
            </a:pathLst>
          </a:cu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  <a:effectLst>
            <a:innerShdw blurRad="469900">
              <a:prstClr val="black">
                <a:alpha val="78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9177" y="3210029"/>
            <a:ext cx="5619628" cy="1470025"/>
          </a:xfrm>
        </p:spPr>
        <p:txBody>
          <a:bodyPr tIns="0" anchor="t" anchorCtr="0"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9177" y="4707805"/>
            <a:ext cx="5619628" cy="145646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Freeform 7"/>
          <p:cNvSpPr>
            <a:spLocks/>
          </p:cNvSpPr>
          <p:nvPr/>
        </p:nvSpPr>
        <p:spPr bwMode="gray">
          <a:xfrm>
            <a:off x="17257" y="22860"/>
            <a:ext cx="2694077" cy="6812280"/>
          </a:xfrm>
          <a:custGeom>
            <a:avLst/>
            <a:gdLst>
              <a:gd name="T0" fmla="*/ 276 w 1708"/>
              <a:gd name="T1" fmla="*/ 0 h 4320"/>
              <a:gd name="T2" fmla="*/ 0 w 1708"/>
              <a:gd name="T3" fmla="*/ 0 h 4320"/>
              <a:gd name="T4" fmla="*/ 0 w 1708"/>
              <a:gd name="T5" fmla="*/ 4320 h 4320"/>
              <a:gd name="T6" fmla="*/ 276 w 1708"/>
              <a:gd name="T7" fmla="*/ 4320 h 4320"/>
              <a:gd name="T8" fmla="*/ 1708 w 1708"/>
              <a:gd name="T9" fmla="*/ 2160 h 4320"/>
              <a:gd name="T10" fmla="*/ 276 w 1708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4320">
                <a:moveTo>
                  <a:pt x="276" y="0"/>
                </a:moveTo>
                <a:lnTo>
                  <a:pt x="0" y="0"/>
                </a:lnTo>
                <a:lnTo>
                  <a:pt x="0" y="4320"/>
                </a:lnTo>
                <a:lnTo>
                  <a:pt x="276" y="4320"/>
                </a:lnTo>
                <a:lnTo>
                  <a:pt x="1708" y="2160"/>
                </a:lnTo>
                <a:lnTo>
                  <a:pt x="276" y="0"/>
                </a:lnTo>
                <a:close/>
              </a:path>
            </a:pathLst>
          </a:cu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24" name="Freeform 9"/>
          <p:cNvSpPr>
            <a:spLocks/>
          </p:cNvSpPr>
          <p:nvPr/>
        </p:nvSpPr>
        <p:spPr bwMode="gray">
          <a:xfrm>
            <a:off x="452600" y="22863"/>
            <a:ext cx="5323481" cy="5719477"/>
          </a:xfrm>
          <a:custGeom>
            <a:avLst/>
            <a:gdLst>
              <a:gd name="T0" fmla="*/ 2403 w 3375"/>
              <a:gd name="T1" fmla="*/ 3627 h 3627"/>
              <a:gd name="T2" fmla="*/ 3375 w 3375"/>
              <a:gd name="T3" fmla="*/ 2160 h 3627"/>
              <a:gd name="T4" fmla="*/ 1944 w 3375"/>
              <a:gd name="T5" fmla="*/ 0 h 3627"/>
              <a:gd name="T6" fmla="*/ 0 w 3375"/>
              <a:gd name="T7" fmla="*/ 0 h 3627"/>
              <a:gd name="T8" fmla="*/ 2403 w 3375"/>
              <a:gd name="T9" fmla="*/ 3627 h 3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5" h="3627">
                <a:moveTo>
                  <a:pt x="2403" y="3627"/>
                </a:moveTo>
                <a:lnTo>
                  <a:pt x="3375" y="2160"/>
                </a:lnTo>
                <a:lnTo>
                  <a:pt x="1944" y="0"/>
                </a:lnTo>
                <a:lnTo>
                  <a:pt x="0" y="0"/>
                </a:lnTo>
                <a:lnTo>
                  <a:pt x="2403" y="3627"/>
                </a:lnTo>
                <a:close/>
              </a:path>
            </a:pathLst>
          </a:custGeom>
          <a:solidFill>
            <a:srgbClr val="CC000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104514" y="3329646"/>
            <a:ext cx="2313511" cy="162974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42" name="Freeform 10"/>
          <p:cNvSpPr>
            <a:spLocks/>
          </p:cNvSpPr>
          <p:nvPr/>
        </p:nvSpPr>
        <p:spPr bwMode="gray">
          <a:xfrm>
            <a:off x="3518923" y="22860"/>
            <a:ext cx="4515888" cy="3406140"/>
          </a:xfrm>
          <a:custGeom>
            <a:avLst/>
            <a:gdLst>
              <a:gd name="T0" fmla="*/ 1431 w 2863"/>
              <a:gd name="T1" fmla="*/ 2160 h 2160"/>
              <a:gd name="T2" fmla="*/ 2863 w 2863"/>
              <a:gd name="T3" fmla="*/ 0 h 2160"/>
              <a:gd name="T4" fmla="*/ 0 w 2863"/>
              <a:gd name="T5" fmla="*/ 0 h 2160"/>
              <a:gd name="T6" fmla="*/ 1431 w 2863"/>
              <a:gd name="T7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3" h="2160">
                <a:moveTo>
                  <a:pt x="1431" y="2160"/>
                </a:moveTo>
                <a:lnTo>
                  <a:pt x="2863" y="0"/>
                </a:lnTo>
                <a:lnTo>
                  <a:pt x="0" y="0"/>
                </a:lnTo>
                <a:lnTo>
                  <a:pt x="1431" y="2160"/>
                </a:lnTo>
                <a:close/>
              </a:path>
            </a:pathLst>
          </a:cu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1060"/>
            </a:stretch>
          </a:blipFill>
          <a:ln w="5080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1491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1" y="111761"/>
            <a:ext cx="11199554" cy="802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19251" y="1438275"/>
            <a:ext cx="11199554" cy="472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11693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53" y="1438278"/>
            <a:ext cx="5500531" cy="47355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21" y="1438278"/>
            <a:ext cx="5546581" cy="47355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9251" y="111761"/>
            <a:ext cx="11199554" cy="802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3683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9251" y="111761"/>
            <a:ext cx="11199554" cy="802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60281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4594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85777" y="2365377"/>
            <a:ext cx="11257490" cy="893763"/>
          </a:xfrm>
        </p:spPr>
        <p:txBody>
          <a:bodyPr anchor="b" anchorCtr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3" y="3274218"/>
            <a:ext cx="11267015" cy="1119188"/>
          </a:xfrm>
        </p:spPr>
        <p:txBody>
          <a:bodyPr anchor="t" anchorCtr="0"/>
          <a:lstStyle>
            <a:lvl1pPr algn="l">
              <a:defRPr sz="2400" b="0"/>
            </a:lvl1pPr>
          </a:lstStyle>
          <a:p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5786403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C:\Users\hx25110\Desktop\SolvingChallenges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579" y="6410387"/>
            <a:ext cx="1805668" cy="25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8"/>
          <p:cNvSpPr>
            <a:spLocks/>
          </p:cNvSpPr>
          <p:nvPr/>
        </p:nvSpPr>
        <p:spPr bwMode="gray">
          <a:xfrm>
            <a:off x="452599" y="3429001"/>
            <a:ext cx="3790318" cy="3406140"/>
          </a:xfrm>
          <a:custGeom>
            <a:avLst/>
            <a:gdLst>
              <a:gd name="T0" fmla="*/ 1432 w 2403"/>
              <a:gd name="T1" fmla="*/ 0 h 2160"/>
              <a:gd name="T2" fmla="*/ 0 w 2403"/>
              <a:gd name="T3" fmla="*/ 2160 h 2160"/>
              <a:gd name="T4" fmla="*/ 1944 w 2403"/>
              <a:gd name="T5" fmla="*/ 2160 h 2160"/>
              <a:gd name="T6" fmla="*/ 2403 w 2403"/>
              <a:gd name="T7" fmla="*/ 1467 h 2160"/>
              <a:gd name="T8" fmla="*/ 1432 w 2403"/>
              <a:gd name="T9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3" h="2160">
                <a:moveTo>
                  <a:pt x="1432" y="0"/>
                </a:moveTo>
                <a:lnTo>
                  <a:pt x="0" y="2160"/>
                </a:lnTo>
                <a:lnTo>
                  <a:pt x="1944" y="2160"/>
                </a:lnTo>
                <a:lnTo>
                  <a:pt x="2403" y="1467"/>
                </a:lnTo>
                <a:lnTo>
                  <a:pt x="1432" y="0"/>
                </a:lnTo>
                <a:close/>
              </a:path>
            </a:pathLst>
          </a:cu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  <a:effectLst>
            <a:innerShdw blurRad="469900">
              <a:prstClr val="black">
                <a:alpha val="78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9177" y="3210029"/>
            <a:ext cx="5619628" cy="1470025"/>
          </a:xfrm>
        </p:spPr>
        <p:txBody>
          <a:bodyPr tIns="0" anchor="t" anchorCtr="0"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9177" y="4707805"/>
            <a:ext cx="5619628" cy="145646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Freeform 7"/>
          <p:cNvSpPr>
            <a:spLocks/>
          </p:cNvSpPr>
          <p:nvPr/>
        </p:nvSpPr>
        <p:spPr bwMode="gray">
          <a:xfrm>
            <a:off x="17257" y="22860"/>
            <a:ext cx="2694077" cy="6812280"/>
          </a:xfrm>
          <a:custGeom>
            <a:avLst/>
            <a:gdLst>
              <a:gd name="T0" fmla="*/ 276 w 1708"/>
              <a:gd name="T1" fmla="*/ 0 h 4320"/>
              <a:gd name="T2" fmla="*/ 0 w 1708"/>
              <a:gd name="T3" fmla="*/ 0 h 4320"/>
              <a:gd name="T4" fmla="*/ 0 w 1708"/>
              <a:gd name="T5" fmla="*/ 4320 h 4320"/>
              <a:gd name="T6" fmla="*/ 276 w 1708"/>
              <a:gd name="T7" fmla="*/ 4320 h 4320"/>
              <a:gd name="T8" fmla="*/ 1708 w 1708"/>
              <a:gd name="T9" fmla="*/ 2160 h 4320"/>
              <a:gd name="T10" fmla="*/ 276 w 1708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4320">
                <a:moveTo>
                  <a:pt x="276" y="0"/>
                </a:moveTo>
                <a:lnTo>
                  <a:pt x="0" y="0"/>
                </a:lnTo>
                <a:lnTo>
                  <a:pt x="0" y="4320"/>
                </a:lnTo>
                <a:lnTo>
                  <a:pt x="276" y="4320"/>
                </a:lnTo>
                <a:lnTo>
                  <a:pt x="1708" y="2160"/>
                </a:lnTo>
                <a:lnTo>
                  <a:pt x="276" y="0"/>
                </a:lnTo>
                <a:close/>
              </a:path>
            </a:pathLst>
          </a:cu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24" name="Freeform 9"/>
          <p:cNvSpPr>
            <a:spLocks/>
          </p:cNvSpPr>
          <p:nvPr/>
        </p:nvSpPr>
        <p:spPr bwMode="gray">
          <a:xfrm>
            <a:off x="452600" y="22863"/>
            <a:ext cx="5323481" cy="5719477"/>
          </a:xfrm>
          <a:custGeom>
            <a:avLst/>
            <a:gdLst>
              <a:gd name="T0" fmla="*/ 2403 w 3375"/>
              <a:gd name="T1" fmla="*/ 3627 h 3627"/>
              <a:gd name="T2" fmla="*/ 3375 w 3375"/>
              <a:gd name="T3" fmla="*/ 2160 h 3627"/>
              <a:gd name="T4" fmla="*/ 1944 w 3375"/>
              <a:gd name="T5" fmla="*/ 0 h 3627"/>
              <a:gd name="T6" fmla="*/ 0 w 3375"/>
              <a:gd name="T7" fmla="*/ 0 h 3627"/>
              <a:gd name="T8" fmla="*/ 2403 w 3375"/>
              <a:gd name="T9" fmla="*/ 3627 h 3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5" h="3627">
                <a:moveTo>
                  <a:pt x="2403" y="3627"/>
                </a:moveTo>
                <a:lnTo>
                  <a:pt x="3375" y="2160"/>
                </a:lnTo>
                <a:lnTo>
                  <a:pt x="1944" y="0"/>
                </a:lnTo>
                <a:lnTo>
                  <a:pt x="0" y="0"/>
                </a:lnTo>
                <a:lnTo>
                  <a:pt x="2403" y="3627"/>
                </a:lnTo>
                <a:close/>
              </a:path>
            </a:pathLst>
          </a:custGeom>
          <a:solidFill>
            <a:srgbClr val="CC000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104514" y="3329646"/>
            <a:ext cx="2313511" cy="162974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42" name="Freeform 10"/>
          <p:cNvSpPr>
            <a:spLocks/>
          </p:cNvSpPr>
          <p:nvPr/>
        </p:nvSpPr>
        <p:spPr bwMode="gray">
          <a:xfrm>
            <a:off x="3518923" y="22860"/>
            <a:ext cx="4515888" cy="3406140"/>
          </a:xfrm>
          <a:custGeom>
            <a:avLst/>
            <a:gdLst>
              <a:gd name="T0" fmla="*/ 1431 w 2863"/>
              <a:gd name="T1" fmla="*/ 2160 h 2160"/>
              <a:gd name="T2" fmla="*/ 2863 w 2863"/>
              <a:gd name="T3" fmla="*/ 0 h 2160"/>
              <a:gd name="T4" fmla="*/ 0 w 2863"/>
              <a:gd name="T5" fmla="*/ 0 h 2160"/>
              <a:gd name="T6" fmla="*/ 1431 w 2863"/>
              <a:gd name="T7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3" h="2160">
                <a:moveTo>
                  <a:pt x="1431" y="2160"/>
                </a:moveTo>
                <a:lnTo>
                  <a:pt x="2863" y="0"/>
                </a:lnTo>
                <a:lnTo>
                  <a:pt x="0" y="0"/>
                </a:lnTo>
                <a:lnTo>
                  <a:pt x="1431" y="2160"/>
                </a:lnTo>
                <a:close/>
              </a:path>
            </a:pathLst>
          </a:cu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1060"/>
            </a:stretch>
          </a:blipFill>
          <a:ln w="5080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2889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7993" y="2556164"/>
            <a:ext cx="6741080" cy="1033638"/>
          </a:xfrm>
        </p:spPr>
        <p:txBody>
          <a:bodyPr tIns="0" rIns="0" anchor="b" anchorCtr="0"/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7993" y="3664441"/>
            <a:ext cx="6741080" cy="1211850"/>
          </a:xfrm>
        </p:spPr>
        <p:txBody>
          <a:bodyPr rIns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 bwMode="black">
          <a:xfrm>
            <a:off x="1133991" y="3509116"/>
            <a:ext cx="2941189" cy="207190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32" name="Freeform 31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5221151" y="3612712"/>
            <a:ext cx="6572620" cy="35939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47" name="Footer Placeholder 4"/>
          <p:cNvSpPr txBox="1">
            <a:spLocks/>
          </p:cNvSpPr>
          <p:nvPr/>
        </p:nvSpPr>
        <p:spPr>
          <a:xfrm>
            <a:off x="515945" y="6513861"/>
            <a:ext cx="130358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sz="800" b="0">
                <a:solidFill>
                  <a:srgbClr val="444A4F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7094811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436250" y="3093923"/>
            <a:ext cx="5366712" cy="309415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4291" y="3092927"/>
            <a:ext cx="5044258" cy="1391741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4292" y="4545612"/>
            <a:ext cx="5044257" cy="1192873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3" name="Group 22"/>
          <p:cNvGrpSpPr/>
          <p:nvPr/>
        </p:nvGrpSpPr>
        <p:grpSpPr bwMode="black">
          <a:xfrm>
            <a:off x="10303012" y="6468080"/>
            <a:ext cx="1499950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</p:grpSp>
      <p:pic>
        <p:nvPicPr>
          <p:cNvPr id="4101" name="Picture 5" descr="\\corp.halliburton.com\na\HOU\02\Data\RESOURCES\02 Templates\2016 Templates\Presentation Templates\images\HBRTN Film Stills 20130830-5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453" y="3093924"/>
            <a:ext cx="3456887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\\corp.halliburton.com\na\HOU\02\Data\RESOURCES\02 Templates\2016 Templates\Presentation Templates\images\StimStarI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91911" y="3093924"/>
            <a:ext cx="2499201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C:\Users\hbbu629\Desktop\BRANDING\! Templates\! 2016 New Templates\Presentation\Final Presentation Templates\images\037_G5A6784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1996" y="395356"/>
            <a:ext cx="4726553" cy="2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452" y="395354"/>
            <a:ext cx="3135280" cy="2649539"/>
          </a:xfrm>
          <a:prstGeom prst="rect">
            <a:avLst/>
          </a:prstGeom>
        </p:spPr>
      </p:pic>
      <p:pic>
        <p:nvPicPr>
          <p:cNvPr id="38" name="Picture 37" descr="C:\Users\hbbu629\Desktop\BRANDING\! Templates\! 2016 New Templates\Presentation\Final Presentation Templates\images\HAL32757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73872" y="395352"/>
            <a:ext cx="3453325" cy="26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ooter Placeholder 4"/>
          <p:cNvSpPr txBox="1">
            <a:spLocks/>
          </p:cNvSpPr>
          <p:nvPr/>
        </p:nvSpPr>
        <p:spPr>
          <a:xfrm>
            <a:off x="515945" y="6513861"/>
            <a:ext cx="130358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sz="800" b="0">
                <a:solidFill>
                  <a:srgbClr val="444A4F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1482147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Red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392" y="395290"/>
            <a:ext cx="11407571" cy="60674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1407" y="1762064"/>
            <a:ext cx="5431918" cy="1827738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1407" y="3664441"/>
            <a:ext cx="5431918" cy="1211850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300222" y="3283840"/>
            <a:ext cx="2941189" cy="207191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18" name="Footer Placeholder 4"/>
          <p:cNvSpPr txBox="1">
            <a:spLocks/>
          </p:cNvSpPr>
          <p:nvPr/>
        </p:nvSpPr>
        <p:spPr>
          <a:xfrm>
            <a:off x="515945" y="6513861"/>
            <a:ext cx="130358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sz="800" b="0">
                <a:solidFill>
                  <a:srgbClr val="444A4F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56813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x25110\Desktop\INTEGRATION\Presentation template\working\Q&amp;A Slide\working\Final-Slide_Wide-Whit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3813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391" y="395289"/>
            <a:ext cx="5359638" cy="6067424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1408" y="1763323"/>
            <a:ext cx="568155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1408" y="3664140"/>
            <a:ext cx="5681554" cy="1207118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 bwMode="black">
          <a:xfrm>
            <a:off x="10303012" y="6468080"/>
            <a:ext cx="1499950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32" name="Footer Placeholder 4"/>
          <p:cNvSpPr txBox="1">
            <a:spLocks/>
          </p:cNvSpPr>
          <p:nvPr/>
        </p:nvSpPr>
        <p:spPr>
          <a:xfrm>
            <a:off x="515945" y="6513861"/>
            <a:ext cx="130358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sz="800" b="0">
                <a:solidFill>
                  <a:srgbClr val="444A4F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7495695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2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Picture 2" descr="\\corp.halliburton.com\na\HOU\02\Data\RESOURCES\02 Templates\2016 Templates\Presentation Templates\images\20051215HALFW_2280-NO PATCH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113" y="395351"/>
            <a:ext cx="5361917" cy="60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1408" y="1761129"/>
            <a:ext cx="568155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1408" y="3666489"/>
            <a:ext cx="5681555" cy="1207118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9" name="Group 18"/>
          <p:cNvGrpSpPr/>
          <p:nvPr/>
        </p:nvGrpSpPr>
        <p:grpSpPr bwMode="black">
          <a:xfrm>
            <a:off x="10303012" y="6468080"/>
            <a:ext cx="1499950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945" y="6513861"/>
            <a:ext cx="130358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sz="800" b="0">
                <a:solidFill>
                  <a:srgbClr val="444A4F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7150129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3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1825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9" name="Group 18"/>
          <p:cNvGrpSpPr/>
          <p:nvPr/>
        </p:nvGrpSpPr>
        <p:grpSpPr bwMode="black">
          <a:xfrm>
            <a:off x="10303012" y="6468080"/>
            <a:ext cx="1499950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33" name="Footer Placeholder 4"/>
          <p:cNvSpPr txBox="1">
            <a:spLocks/>
          </p:cNvSpPr>
          <p:nvPr/>
        </p:nvSpPr>
        <p:spPr>
          <a:xfrm>
            <a:off x="515945" y="6513861"/>
            <a:ext cx="130358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sz="800" b="0">
                <a:solidFill>
                  <a:srgbClr val="444A4F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1030228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92" y="395288"/>
            <a:ext cx="11407571" cy="84931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392" y="1296992"/>
            <a:ext cx="11407571" cy="4891087"/>
          </a:xfrm>
        </p:spPr>
        <p:txBody>
          <a:bodyPr/>
          <a:lstStyle>
            <a:lvl1pPr marL="228600" indent="-2286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746125" indent="-1698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450" indent="-231775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597025" indent="-2206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</p:spTree>
    <p:extLst>
      <p:ext uri="{BB962C8B-B14F-4D97-AF65-F5344CB8AC3E}">
        <p14:creationId xmlns:p14="http://schemas.microsoft.com/office/powerpoint/2010/main" val="35516561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92" y="395288"/>
            <a:ext cx="11407571" cy="8493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392" y="1296992"/>
            <a:ext cx="5678378" cy="4891087"/>
          </a:xfrm>
        </p:spPr>
        <p:txBody>
          <a:bodyPr>
            <a:normAutofit/>
          </a:bodyPr>
          <a:lstStyle>
            <a:lvl1pPr marL="228600" indent="-2286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00">
                <a:solidFill>
                  <a:schemeClr val="tx1"/>
                </a:solidFill>
              </a:defRPr>
            </a:lvl2pPr>
            <a:lvl3pPr marL="746125" indent="-1698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450" indent="-231775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600200" indent="-223838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1408" y="1296992"/>
            <a:ext cx="5681555" cy="4891087"/>
          </a:xfrm>
        </p:spPr>
        <p:txBody>
          <a:bodyPr>
            <a:normAutofit/>
          </a:bodyPr>
          <a:lstStyle>
            <a:lvl1pPr marL="228600" indent="-2286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00">
                <a:solidFill>
                  <a:schemeClr val="tx1"/>
                </a:solidFill>
              </a:defRPr>
            </a:lvl2pPr>
            <a:lvl3pPr marL="914400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544638" indent="-230188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8891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</p:spTree>
    <p:extLst>
      <p:ext uri="{BB962C8B-B14F-4D97-AF65-F5344CB8AC3E}">
        <p14:creationId xmlns:p14="http://schemas.microsoft.com/office/powerpoint/2010/main" val="215756656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92" y="395288"/>
            <a:ext cx="11407571" cy="849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</p:spTree>
    <p:extLst>
      <p:ext uri="{BB962C8B-B14F-4D97-AF65-F5344CB8AC3E}">
        <p14:creationId xmlns:p14="http://schemas.microsoft.com/office/powerpoint/2010/main" val="383001124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</p:spTree>
    <p:extLst>
      <p:ext uri="{BB962C8B-B14F-4D97-AF65-F5344CB8AC3E}">
        <p14:creationId xmlns:p14="http://schemas.microsoft.com/office/powerpoint/2010/main" val="1598396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Sys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348"/>
          <p:cNvGrpSpPr/>
          <p:nvPr/>
        </p:nvGrpSpPr>
        <p:grpSpPr>
          <a:xfrm>
            <a:off x="393113" y="255584"/>
            <a:ext cx="11405777" cy="6072258"/>
            <a:chOff x="392826" y="255584"/>
            <a:chExt cx="11609268" cy="6072258"/>
          </a:xfrm>
          <a:solidFill>
            <a:schemeClr val="bg2"/>
          </a:solidFill>
        </p:grpSpPr>
        <p:grpSp>
          <p:nvGrpSpPr>
            <p:cNvPr id="350" name="Group 349"/>
            <p:cNvGrpSpPr/>
            <p:nvPr/>
          </p:nvGrpSpPr>
          <p:grpSpPr>
            <a:xfrm>
              <a:off x="392826" y="255584"/>
              <a:ext cx="8371762" cy="6072258"/>
              <a:chOff x="392826" y="265651"/>
              <a:chExt cx="8371762" cy="5634905"/>
            </a:xfrm>
            <a:grpFill/>
          </p:grpSpPr>
          <p:sp>
            <p:nvSpPr>
              <p:cNvPr id="482" name="Rectangle 481"/>
              <p:cNvSpPr/>
              <p:nvPr/>
            </p:nvSpPr>
            <p:spPr>
              <a:xfrm>
                <a:off x="393172" y="5272216"/>
                <a:ext cx="278120" cy="628340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716889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1040604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1364320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1688036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2011752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2335468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2659184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2982899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3306615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3630332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3954047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4925198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5248913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572631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5896347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6220063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6543781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6867496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7191214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7514931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39282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71654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1040258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1363974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168769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201140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2335122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2658838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298255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330626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362998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3953701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4924851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524856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55722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589600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621971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654343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86715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190868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5145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39282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1654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1040258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1363974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168769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201140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2335122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2658838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298255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330626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362998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3953701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4924851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524856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5722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589600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621971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54343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686715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7190868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75145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39282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1654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1040258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1363974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168769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201140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2335122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2658838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298255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330626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362998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3953701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4924851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524856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55722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589600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621971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654343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686715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7190868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5145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392826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16543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1040258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1363974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1687690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2011406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2335122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2658838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2982553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3306269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3629986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3953701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4924851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5248567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5572285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5896000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6219717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6543435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6867150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7190868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7514585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39282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71654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1040258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1363974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168769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201140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2335122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2658838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298255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330626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362998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3953701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924851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524856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55722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589600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621971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654343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05" name="Rectangle 604"/>
              <p:cNvSpPr/>
              <p:nvPr/>
            </p:nvSpPr>
            <p:spPr>
              <a:xfrm>
                <a:off x="686715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7190868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07" name="Rectangle 606"/>
              <p:cNvSpPr/>
              <p:nvPr/>
            </p:nvSpPr>
            <p:spPr>
              <a:xfrm>
                <a:off x="75145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392826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716543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040258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1363974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1687690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13" name="Rectangle 612"/>
              <p:cNvSpPr/>
              <p:nvPr/>
            </p:nvSpPr>
            <p:spPr>
              <a:xfrm>
                <a:off x="2011406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2335122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2658838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16" name="Rectangle 615"/>
              <p:cNvSpPr/>
              <p:nvPr/>
            </p:nvSpPr>
            <p:spPr>
              <a:xfrm>
                <a:off x="2982553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3306269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3629986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3953701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4924851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5248567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5572285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5896000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6219717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6543435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6867150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7190868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514585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39282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71654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1040258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1363974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168769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201140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2335122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2658838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298255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330626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362998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3953701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4924851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524856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55722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589600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621971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654343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686715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190868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75145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39282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71654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1040258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1363974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168769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201140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2335122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2658838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298255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330626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362998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3953701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4924851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524856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5722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589600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21971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654343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686715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7190868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75145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39317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71688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040604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1364320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688036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201175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233546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2659184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298289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330661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36303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3954047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492519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5248913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557263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5896347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6220063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654378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6867496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7191214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751493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39317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716889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1040604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1364320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1688036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201175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2335468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2659184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2982899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3306615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363033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3954047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4925198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5248913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5572631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5896347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6220063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6543781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6867496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7191214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7514931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39317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71688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1040604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1364320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1688036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201175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233546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2659184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298289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330661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36303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3954047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492519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5248913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557263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5896347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6220063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654378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6867496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7191214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751493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34" name="Rectangle 733"/>
              <p:cNvSpPr>
                <a:spLocks noChangeAspect="1"/>
              </p:cNvSpPr>
              <p:nvPr/>
            </p:nvSpPr>
            <p:spPr>
              <a:xfrm>
                <a:off x="39282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71654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040258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363974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68769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201140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2335122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2658838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298255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330626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362998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3953701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4924851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524856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55722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589600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621971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654343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686715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7190868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75145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4277765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4277419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427741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427741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4277419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427741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4277419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427741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427741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427776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4277765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427776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427741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68" name="Rectangle 767"/>
              <p:cNvSpPr/>
              <p:nvPr/>
            </p:nvSpPr>
            <p:spPr>
              <a:xfrm>
                <a:off x="4601481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69" name="Rectangle 768"/>
              <p:cNvSpPr/>
              <p:nvPr/>
            </p:nvSpPr>
            <p:spPr>
              <a:xfrm>
                <a:off x="4601134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4601134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71" name="Rectangle 770"/>
              <p:cNvSpPr/>
              <p:nvPr/>
            </p:nvSpPr>
            <p:spPr>
              <a:xfrm>
                <a:off x="4601134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72" name="Rectangle 771"/>
              <p:cNvSpPr/>
              <p:nvPr/>
            </p:nvSpPr>
            <p:spPr>
              <a:xfrm>
                <a:off x="4601134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4601134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4601134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4601134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4601134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460148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4601481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460148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4601134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7838641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7838295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783829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783829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7838295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783829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7838295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783829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783829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783864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7838641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783864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783829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8162381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8162035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816203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16203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8162035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816203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8162035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816203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816203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816238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8162381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816238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816203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8486468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8486122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8486122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8486122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8486122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8486122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8486122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8486122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8486122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848646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8486468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848646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8486122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8810185" y="255584"/>
              <a:ext cx="3191909" cy="6072257"/>
              <a:chOff x="8486122" y="255584"/>
              <a:chExt cx="3191909" cy="6072257"/>
            </a:xfrm>
            <a:grpFill/>
          </p:grpSpPr>
          <p:sp>
            <p:nvSpPr>
              <p:cNvPr id="352" name="Rectangle 351"/>
              <p:cNvSpPr/>
              <p:nvPr/>
            </p:nvSpPr>
            <p:spPr>
              <a:xfrm>
                <a:off x="8486468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8810185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9133900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9457616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9781332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10105048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0428764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0752480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11076195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11399911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8486122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8809839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9133554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9457270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9780986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0104702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10428418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10752134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1075849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11399565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486122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809839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9133554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9457270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9780986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10104702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0428418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0752134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11075849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11399565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848612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880983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913355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9457270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9780986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1010470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10428418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1075213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1107584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11399565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486122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8809839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9133554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9457270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9780986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10104702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10428418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10752134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11075849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11399565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8486122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8809839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9133554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9457270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9780986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10104702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10428418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10752134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11075849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1399565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8486122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8809839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9133554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9457270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9780986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0104702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10428418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10752134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11075849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11399565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8486122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8809839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9133554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9457270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9780986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10104702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10428418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10752134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1075849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1399565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8486122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8809839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9133554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9457270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9780986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10104702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10428418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10752134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11075849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11399565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8486468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8810185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9133900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9457616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9781332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10105048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10428764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10752480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11076195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11399911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8486468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8810185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9133900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9457616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9781332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10105048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10428764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10752480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11076195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11399911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8486468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8810185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9133900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9457616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9781332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10105048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10428764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10752480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11076195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11399911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8486122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8809839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9133554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9457270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9780986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10104702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10428418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10752134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11075849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11399565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 defTabSz="914400"/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91" y="395288"/>
            <a:ext cx="11403158" cy="84931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391" y="1296992"/>
            <a:ext cx="11403158" cy="4891087"/>
          </a:xfrm>
        </p:spPr>
        <p:txBody>
          <a:bodyPr/>
          <a:lstStyle>
            <a:lvl1pPr marL="228600" indent="-2286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746125" indent="-1698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450" indent="-231775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597025" indent="-220663"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  <p:sp>
        <p:nvSpPr>
          <p:cNvPr id="824" name="Rectangle 823"/>
          <p:cNvSpPr/>
          <p:nvPr/>
        </p:nvSpPr>
        <p:spPr>
          <a:xfrm>
            <a:off x="0" y="6188076"/>
            <a:ext cx="393294" cy="669924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noAutofit/>
          </a:bodyPr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2" y="-140265"/>
            <a:ext cx="392929" cy="677108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spAutoFit/>
          </a:bodyPr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26" name="Rectangle 825"/>
          <p:cNvSpPr/>
          <p:nvPr/>
        </p:nvSpPr>
        <p:spPr>
          <a:xfrm>
            <a:off x="11799072" y="-140265"/>
            <a:ext cx="392929" cy="677108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spAutoFit/>
          </a:bodyPr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11798706" y="6188078"/>
            <a:ext cx="393294" cy="669925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noAutofit/>
          </a:bodyPr>
          <a:lstStyle/>
          <a:p>
            <a:pPr algn="ctr" defTabSz="914400"/>
            <a:endParaRPr lang="en-US" sz="2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3420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x25110\Desktop\INTEGRATION\Presentation template\working\Q&amp;A Slide\working\Final-Slide_Wide-Whit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1307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34F780A0-FB6E-4785-A39E-ABF4DA2A79EF}" type="datetimeFigureOut">
              <a:rPr lang="en-US" sz="1800" smtClean="0">
                <a:solidFill>
                  <a:prstClr val="black"/>
                </a:solidFill>
              </a:rPr>
              <a:pPr defTabSz="914400"/>
              <a:t>01/17/2020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E979D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285CCBB4-A330-476A-B9DD-69CDF0A39B9B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1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8"/>
          <p:cNvSpPr>
            <a:spLocks/>
          </p:cNvSpPr>
          <p:nvPr/>
        </p:nvSpPr>
        <p:spPr bwMode="gray">
          <a:xfrm>
            <a:off x="452599" y="3429001"/>
            <a:ext cx="3790319" cy="3406140"/>
          </a:xfrm>
          <a:custGeom>
            <a:avLst/>
            <a:gdLst>
              <a:gd name="T0" fmla="*/ 1432 w 2403"/>
              <a:gd name="T1" fmla="*/ 0 h 2160"/>
              <a:gd name="T2" fmla="*/ 0 w 2403"/>
              <a:gd name="T3" fmla="*/ 2160 h 2160"/>
              <a:gd name="T4" fmla="*/ 1944 w 2403"/>
              <a:gd name="T5" fmla="*/ 2160 h 2160"/>
              <a:gd name="T6" fmla="*/ 2403 w 2403"/>
              <a:gd name="T7" fmla="*/ 1467 h 2160"/>
              <a:gd name="T8" fmla="*/ 1432 w 2403"/>
              <a:gd name="T9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3" h="2160">
                <a:moveTo>
                  <a:pt x="1432" y="0"/>
                </a:moveTo>
                <a:lnTo>
                  <a:pt x="0" y="2160"/>
                </a:lnTo>
                <a:lnTo>
                  <a:pt x="1944" y="2160"/>
                </a:lnTo>
                <a:lnTo>
                  <a:pt x="2403" y="1467"/>
                </a:lnTo>
                <a:lnTo>
                  <a:pt x="1432" y="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  <a:effectLst>
            <a:innerShdw blurRad="469900">
              <a:prstClr val="black">
                <a:alpha val="78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9182" y="3210029"/>
            <a:ext cx="5619628" cy="1470025"/>
          </a:xfrm>
        </p:spPr>
        <p:txBody>
          <a:bodyPr tIns="0" anchor="t" anchorCtr="0"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9182" y="4707813"/>
            <a:ext cx="5619628" cy="145646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Freeform 7"/>
          <p:cNvSpPr>
            <a:spLocks/>
          </p:cNvSpPr>
          <p:nvPr/>
        </p:nvSpPr>
        <p:spPr bwMode="gray">
          <a:xfrm>
            <a:off x="17259" y="22860"/>
            <a:ext cx="2694076" cy="6812280"/>
          </a:xfrm>
          <a:custGeom>
            <a:avLst/>
            <a:gdLst>
              <a:gd name="T0" fmla="*/ 276 w 1708"/>
              <a:gd name="T1" fmla="*/ 0 h 4320"/>
              <a:gd name="T2" fmla="*/ 0 w 1708"/>
              <a:gd name="T3" fmla="*/ 0 h 4320"/>
              <a:gd name="T4" fmla="*/ 0 w 1708"/>
              <a:gd name="T5" fmla="*/ 4320 h 4320"/>
              <a:gd name="T6" fmla="*/ 276 w 1708"/>
              <a:gd name="T7" fmla="*/ 4320 h 4320"/>
              <a:gd name="T8" fmla="*/ 1708 w 1708"/>
              <a:gd name="T9" fmla="*/ 2160 h 4320"/>
              <a:gd name="T10" fmla="*/ 276 w 1708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4320">
                <a:moveTo>
                  <a:pt x="276" y="0"/>
                </a:moveTo>
                <a:lnTo>
                  <a:pt x="0" y="0"/>
                </a:lnTo>
                <a:lnTo>
                  <a:pt x="0" y="4320"/>
                </a:lnTo>
                <a:lnTo>
                  <a:pt x="276" y="4320"/>
                </a:lnTo>
                <a:lnTo>
                  <a:pt x="1708" y="2160"/>
                </a:lnTo>
                <a:lnTo>
                  <a:pt x="276" y="0"/>
                </a:lnTo>
                <a:close/>
              </a:path>
            </a:pathLst>
          </a:cu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24" name="Freeform 9"/>
          <p:cNvSpPr>
            <a:spLocks/>
          </p:cNvSpPr>
          <p:nvPr/>
        </p:nvSpPr>
        <p:spPr bwMode="gray">
          <a:xfrm>
            <a:off x="452606" y="22871"/>
            <a:ext cx="5323481" cy="5719477"/>
          </a:xfrm>
          <a:custGeom>
            <a:avLst/>
            <a:gdLst>
              <a:gd name="T0" fmla="*/ 2403 w 3375"/>
              <a:gd name="T1" fmla="*/ 3627 h 3627"/>
              <a:gd name="T2" fmla="*/ 3375 w 3375"/>
              <a:gd name="T3" fmla="*/ 2160 h 3627"/>
              <a:gd name="T4" fmla="*/ 1944 w 3375"/>
              <a:gd name="T5" fmla="*/ 0 h 3627"/>
              <a:gd name="T6" fmla="*/ 0 w 3375"/>
              <a:gd name="T7" fmla="*/ 0 h 3627"/>
              <a:gd name="T8" fmla="*/ 2403 w 3375"/>
              <a:gd name="T9" fmla="*/ 3627 h 3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5" h="3627">
                <a:moveTo>
                  <a:pt x="2403" y="3627"/>
                </a:moveTo>
                <a:lnTo>
                  <a:pt x="3375" y="2160"/>
                </a:lnTo>
                <a:lnTo>
                  <a:pt x="1944" y="0"/>
                </a:lnTo>
                <a:lnTo>
                  <a:pt x="0" y="0"/>
                </a:lnTo>
                <a:lnTo>
                  <a:pt x="2403" y="3627"/>
                </a:lnTo>
                <a:close/>
              </a:path>
            </a:pathLst>
          </a:custGeom>
          <a:solidFill>
            <a:srgbClr val="CC000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2" name="Freeform 10"/>
          <p:cNvSpPr>
            <a:spLocks/>
          </p:cNvSpPr>
          <p:nvPr/>
        </p:nvSpPr>
        <p:spPr bwMode="gray">
          <a:xfrm>
            <a:off x="3518924" y="22860"/>
            <a:ext cx="4515888" cy="3406140"/>
          </a:xfrm>
          <a:custGeom>
            <a:avLst/>
            <a:gdLst>
              <a:gd name="T0" fmla="*/ 1431 w 2863"/>
              <a:gd name="T1" fmla="*/ 2160 h 2160"/>
              <a:gd name="T2" fmla="*/ 2863 w 2863"/>
              <a:gd name="T3" fmla="*/ 0 h 2160"/>
              <a:gd name="T4" fmla="*/ 0 w 2863"/>
              <a:gd name="T5" fmla="*/ 0 h 2160"/>
              <a:gd name="T6" fmla="*/ 1431 w 2863"/>
              <a:gd name="T7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3" h="2160">
                <a:moveTo>
                  <a:pt x="1431" y="2160"/>
                </a:moveTo>
                <a:lnTo>
                  <a:pt x="2863" y="0"/>
                </a:lnTo>
                <a:lnTo>
                  <a:pt x="0" y="0"/>
                </a:lnTo>
                <a:lnTo>
                  <a:pt x="1431" y="2160"/>
                </a:lnTo>
                <a:close/>
              </a:path>
            </a:pathLst>
          </a:cu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1060"/>
            </a:stretch>
          </a:blipFill>
          <a:ln w="5080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pic>
        <p:nvPicPr>
          <p:cNvPr id="21" name="Picture 5" descr="\\corp.halliburton.com\na\HOU\02\Data\CREATIVE DESIGN\Resources\Logos\Landmark\Landmark lockups\Right\Landmark Right rev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53" y="3329486"/>
            <a:ext cx="2243472" cy="54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70300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395288"/>
            <a:ext cx="11152716" cy="849312"/>
          </a:xfrm>
        </p:spPr>
        <p:txBody>
          <a:bodyPr anchor="t" anchorCtr="0"/>
          <a:lstStyle>
            <a:lvl1pPr>
              <a:defRPr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27051" y="1296993"/>
            <a:ext cx="11152716" cy="4891087"/>
          </a:xfrm>
        </p:spPr>
        <p:txBody>
          <a:bodyPr/>
          <a:lstStyle>
            <a:lvl1pPr marL="304701" indent="-304701">
              <a:spcBef>
                <a:spcPts val="40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 sz="2932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  <a:lvl2pPr marL="689809" indent="-304701">
              <a:spcBef>
                <a:spcPts val="400"/>
              </a:spcBef>
              <a:spcAft>
                <a:spcPts val="8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932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defRPr>
            </a:lvl2pPr>
            <a:lvl3pPr marL="994510" indent="-226410">
              <a:spcBef>
                <a:spcPts val="400"/>
              </a:spcBef>
              <a:spcAft>
                <a:spcPts val="8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666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defRPr>
            </a:lvl3pPr>
            <a:lvl4pPr marL="1752030" indent="-308933">
              <a:spcBef>
                <a:spcPts val="400"/>
              </a:spcBef>
              <a:spcAft>
                <a:spcPts val="800"/>
              </a:spcAft>
              <a:buClr>
                <a:schemeClr val="tx2">
                  <a:lumMod val="50000"/>
                </a:schemeClr>
              </a:buClr>
              <a:defRPr sz="2399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defRPr>
            </a:lvl4pPr>
            <a:lvl5pPr marL="2128674" indent="-294122">
              <a:spcBef>
                <a:spcPts val="400"/>
              </a:spcBef>
              <a:spcAft>
                <a:spcPts val="800"/>
              </a:spcAft>
              <a:buClr>
                <a:schemeClr val="tx2">
                  <a:lumMod val="50000"/>
                </a:schemeClr>
              </a:buClr>
              <a:defRPr sz="2399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8E979D">
                    <a:lumMod val="50000"/>
                  </a:srgbClr>
                </a:solidFill>
              </a:rPr>
              <a:t>Footnotes are 8pt</a:t>
            </a:r>
          </a:p>
        </p:txBody>
      </p:sp>
    </p:spTree>
    <p:extLst>
      <p:ext uri="{BB962C8B-B14F-4D97-AF65-F5344CB8AC3E}">
        <p14:creationId xmlns:p14="http://schemas.microsoft.com/office/powerpoint/2010/main" val="417064228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8"/>
          <p:cNvSpPr>
            <a:spLocks/>
          </p:cNvSpPr>
          <p:nvPr/>
        </p:nvSpPr>
        <p:spPr bwMode="gray">
          <a:xfrm>
            <a:off x="452599" y="3429001"/>
            <a:ext cx="3790318" cy="3406140"/>
          </a:xfrm>
          <a:custGeom>
            <a:avLst/>
            <a:gdLst>
              <a:gd name="T0" fmla="*/ 1432 w 2403"/>
              <a:gd name="T1" fmla="*/ 0 h 2160"/>
              <a:gd name="T2" fmla="*/ 0 w 2403"/>
              <a:gd name="T3" fmla="*/ 2160 h 2160"/>
              <a:gd name="T4" fmla="*/ 1944 w 2403"/>
              <a:gd name="T5" fmla="*/ 2160 h 2160"/>
              <a:gd name="T6" fmla="*/ 2403 w 2403"/>
              <a:gd name="T7" fmla="*/ 1467 h 2160"/>
              <a:gd name="T8" fmla="*/ 1432 w 2403"/>
              <a:gd name="T9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3" h="2160">
                <a:moveTo>
                  <a:pt x="1432" y="0"/>
                </a:moveTo>
                <a:lnTo>
                  <a:pt x="0" y="2160"/>
                </a:lnTo>
                <a:lnTo>
                  <a:pt x="1944" y="2160"/>
                </a:lnTo>
                <a:lnTo>
                  <a:pt x="2403" y="1467"/>
                </a:lnTo>
                <a:lnTo>
                  <a:pt x="1432" y="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  <a:effectLst>
            <a:innerShdw blurRad="469900">
              <a:prstClr val="black">
                <a:alpha val="78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9177" y="3210029"/>
            <a:ext cx="5619628" cy="1470025"/>
          </a:xfrm>
        </p:spPr>
        <p:txBody>
          <a:bodyPr tIns="0" anchor="t" anchorCtr="0"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9177" y="5117380"/>
            <a:ext cx="5619628" cy="145646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Freeform 7"/>
          <p:cNvSpPr>
            <a:spLocks/>
          </p:cNvSpPr>
          <p:nvPr/>
        </p:nvSpPr>
        <p:spPr bwMode="gray">
          <a:xfrm>
            <a:off x="17257" y="22860"/>
            <a:ext cx="2694077" cy="6812280"/>
          </a:xfrm>
          <a:custGeom>
            <a:avLst/>
            <a:gdLst>
              <a:gd name="T0" fmla="*/ 276 w 1708"/>
              <a:gd name="T1" fmla="*/ 0 h 4320"/>
              <a:gd name="T2" fmla="*/ 0 w 1708"/>
              <a:gd name="T3" fmla="*/ 0 h 4320"/>
              <a:gd name="T4" fmla="*/ 0 w 1708"/>
              <a:gd name="T5" fmla="*/ 4320 h 4320"/>
              <a:gd name="T6" fmla="*/ 276 w 1708"/>
              <a:gd name="T7" fmla="*/ 4320 h 4320"/>
              <a:gd name="T8" fmla="*/ 1708 w 1708"/>
              <a:gd name="T9" fmla="*/ 2160 h 4320"/>
              <a:gd name="T10" fmla="*/ 276 w 1708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4320">
                <a:moveTo>
                  <a:pt x="276" y="0"/>
                </a:moveTo>
                <a:lnTo>
                  <a:pt x="0" y="0"/>
                </a:lnTo>
                <a:lnTo>
                  <a:pt x="0" y="4320"/>
                </a:lnTo>
                <a:lnTo>
                  <a:pt x="276" y="4320"/>
                </a:lnTo>
                <a:lnTo>
                  <a:pt x="1708" y="2160"/>
                </a:lnTo>
                <a:lnTo>
                  <a:pt x="276" y="0"/>
                </a:lnTo>
                <a:close/>
              </a:path>
            </a:pathLst>
          </a:cu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24" name="Freeform 9"/>
          <p:cNvSpPr>
            <a:spLocks/>
          </p:cNvSpPr>
          <p:nvPr/>
        </p:nvSpPr>
        <p:spPr bwMode="gray">
          <a:xfrm>
            <a:off x="452600" y="22863"/>
            <a:ext cx="5323481" cy="5719477"/>
          </a:xfrm>
          <a:custGeom>
            <a:avLst/>
            <a:gdLst>
              <a:gd name="T0" fmla="*/ 2403 w 3375"/>
              <a:gd name="T1" fmla="*/ 3627 h 3627"/>
              <a:gd name="T2" fmla="*/ 3375 w 3375"/>
              <a:gd name="T3" fmla="*/ 2160 h 3627"/>
              <a:gd name="T4" fmla="*/ 1944 w 3375"/>
              <a:gd name="T5" fmla="*/ 0 h 3627"/>
              <a:gd name="T6" fmla="*/ 0 w 3375"/>
              <a:gd name="T7" fmla="*/ 0 h 3627"/>
              <a:gd name="T8" fmla="*/ 2403 w 3375"/>
              <a:gd name="T9" fmla="*/ 3627 h 3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5" h="3627">
                <a:moveTo>
                  <a:pt x="2403" y="3627"/>
                </a:moveTo>
                <a:lnTo>
                  <a:pt x="3375" y="2160"/>
                </a:lnTo>
                <a:lnTo>
                  <a:pt x="1944" y="0"/>
                </a:lnTo>
                <a:lnTo>
                  <a:pt x="0" y="0"/>
                </a:lnTo>
                <a:lnTo>
                  <a:pt x="2403" y="3627"/>
                </a:lnTo>
                <a:close/>
              </a:path>
            </a:pathLst>
          </a:custGeom>
          <a:solidFill>
            <a:srgbClr val="CC000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2" name="Freeform 10"/>
          <p:cNvSpPr>
            <a:spLocks/>
          </p:cNvSpPr>
          <p:nvPr/>
        </p:nvSpPr>
        <p:spPr bwMode="gray">
          <a:xfrm>
            <a:off x="3518923" y="22860"/>
            <a:ext cx="4515888" cy="3406140"/>
          </a:xfrm>
          <a:custGeom>
            <a:avLst/>
            <a:gdLst>
              <a:gd name="T0" fmla="*/ 1431 w 2863"/>
              <a:gd name="T1" fmla="*/ 2160 h 2160"/>
              <a:gd name="T2" fmla="*/ 2863 w 2863"/>
              <a:gd name="T3" fmla="*/ 0 h 2160"/>
              <a:gd name="T4" fmla="*/ 0 w 2863"/>
              <a:gd name="T5" fmla="*/ 0 h 2160"/>
              <a:gd name="T6" fmla="*/ 1431 w 2863"/>
              <a:gd name="T7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3" h="2160">
                <a:moveTo>
                  <a:pt x="1431" y="2160"/>
                </a:moveTo>
                <a:lnTo>
                  <a:pt x="2863" y="0"/>
                </a:lnTo>
                <a:lnTo>
                  <a:pt x="0" y="0"/>
                </a:lnTo>
                <a:lnTo>
                  <a:pt x="1431" y="2160"/>
                </a:lnTo>
                <a:close/>
              </a:path>
            </a:pathLst>
          </a:cu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1060"/>
            </a:stretch>
          </a:blipFill>
          <a:ln w="5080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pic>
        <p:nvPicPr>
          <p:cNvPr id="21" name="Picture 5" descr="\\corp.halliburton.com\na\HOU\02\Data\CREATIVE DESIGN\Resources\Logos\Landmark\Landmark lockups\Right\Landmark Right rev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53" y="3329482"/>
            <a:ext cx="2243472" cy="54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3535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19251" y="1438275"/>
            <a:ext cx="11199554" cy="472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92086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53" y="1438278"/>
            <a:ext cx="5500531" cy="47355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21" y="1438278"/>
            <a:ext cx="5546581" cy="47355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554778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399634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29524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C:\Users\hx25110\Desktop\SolvingChallenges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579" y="6410387"/>
            <a:ext cx="1805668" cy="25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8"/>
          <p:cNvSpPr>
            <a:spLocks/>
          </p:cNvSpPr>
          <p:nvPr/>
        </p:nvSpPr>
        <p:spPr bwMode="gray">
          <a:xfrm>
            <a:off x="452599" y="3429001"/>
            <a:ext cx="3790318" cy="3406140"/>
          </a:xfrm>
          <a:custGeom>
            <a:avLst/>
            <a:gdLst>
              <a:gd name="T0" fmla="*/ 1432 w 2403"/>
              <a:gd name="T1" fmla="*/ 0 h 2160"/>
              <a:gd name="T2" fmla="*/ 0 w 2403"/>
              <a:gd name="T3" fmla="*/ 2160 h 2160"/>
              <a:gd name="T4" fmla="*/ 1944 w 2403"/>
              <a:gd name="T5" fmla="*/ 2160 h 2160"/>
              <a:gd name="T6" fmla="*/ 2403 w 2403"/>
              <a:gd name="T7" fmla="*/ 1467 h 2160"/>
              <a:gd name="T8" fmla="*/ 1432 w 2403"/>
              <a:gd name="T9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3" h="2160">
                <a:moveTo>
                  <a:pt x="1432" y="0"/>
                </a:moveTo>
                <a:lnTo>
                  <a:pt x="0" y="2160"/>
                </a:lnTo>
                <a:lnTo>
                  <a:pt x="1944" y="2160"/>
                </a:lnTo>
                <a:lnTo>
                  <a:pt x="2403" y="1467"/>
                </a:lnTo>
                <a:lnTo>
                  <a:pt x="1432" y="0"/>
                </a:lnTo>
                <a:close/>
              </a:path>
            </a:pathLst>
          </a:cu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  <a:effectLst>
            <a:innerShdw blurRad="469900">
              <a:prstClr val="black">
                <a:alpha val="78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9177" y="3210029"/>
            <a:ext cx="5619628" cy="1470025"/>
          </a:xfrm>
        </p:spPr>
        <p:txBody>
          <a:bodyPr tIns="0" anchor="t" anchorCtr="0"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9177" y="4707805"/>
            <a:ext cx="5619628" cy="145646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Freeform 7"/>
          <p:cNvSpPr>
            <a:spLocks/>
          </p:cNvSpPr>
          <p:nvPr/>
        </p:nvSpPr>
        <p:spPr bwMode="gray">
          <a:xfrm>
            <a:off x="17257" y="22860"/>
            <a:ext cx="2694077" cy="6812280"/>
          </a:xfrm>
          <a:custGeom>
            <a:avLst/>
            <a:gdLst>
              <a:gd name="T0" fmla="*/ 276 w 1708"/>
              <a:gd name="T1" fmla="*/ 0 h 4320"/>
              <a:gd name="T2" fmla="*/ 0 w 1708"/>
              <a:gd name="T3" fmla="*/ 0 h 4320"/>
              <a:gd name="T4" fmla="*/ 0 w 1708"/>
              <a:gd name="T5" fmla="*/ 4320 h 4320"/>
              <a:gd name="T6" fmla="*/ 276 w 1708"/>
              <a:gd name="T7" fmla="*/ 4320 h 4320"/>
              <a:gd name="T8" fmla="*/ 1708 w 1708"/>
              <a:gd name="T9" fmla="*/ 2160 h 4320"/>
              <a:gd name="T10" fmla="*/ 276 w 1708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4320">
                <a:moveTo>
                  <a:pt x="276" y="0"/>
                </a:moveTo>
                <a:lnTo>
                  <a:pt x="0" y="0"/>
                </a:lnTo>
                <a:lnTo>
                  <a:pt x="0" y="4320"/>
                </a:lnTo>
                <a:lnTo>
                  <a:pt x="276" y="4320"/>
                </a:lnTo>
                <a:lnTo>
                  <a:pt x="1708" y="2160"/>
                </a:lnTo>
                <a:lnTo>
                  <a:pt x="276" y="0"/>
                </a:lnTo>
                <a:close/>
              </a:path>
            </a:pathLst>
          </a:cu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24" name="Freeform 9"/>
          <p:cNvSpPr>
            <a:spLocks/>
          </p:cNvSpPr>
          <p:nvPr/>
        </p:nvSpPr>
        <p:spPr bwMode="gray">
          <a:xfrm>
            <a:off x="452600" y="22863"/>
            <a:ext cx="5323481" cy="5719477"/>
          </a:xfrm>
          <a:custGeom>
            <a:avLst/>
            <a:gdLst>
              <a:gd name="T0" fmla="*/ 2403 w 3375"/>
              <a:gd name="T1" fmla="*/ 3627 h 3627"/>
              <a:gd name="T2" fmla="*/ 3375 w 3375"/>
              <a:gd name="T3" fmla="*/ 2160 h 3627"/>
              <a:gd name="T4" fmla="*/ 1944 w 3375"/>
              <a:gd name="T5" fmla="*/ 0 h 3627"/>
              <a:gd name="T6" fmla="*/ 0 w 3375"/>
              <a:gd name="T7" fmla="*/ 0 h 3627"/>
              <a:gd name="T8" fmla="*/ 2403 w 3375"/>
              <a:gd name="T9" fmla="*/ 3627 h 3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5" h="3627">
                <a:moveTo>
                  <a:pt x="2403" y="3627"/>
                </a:moveTo>
                <a:lnTo>
                  <a:pt x="3375" y="2160"/>
                </a:lnTo>
                <a:lnTo>
                  <a:pt x="1944" y="0"/>
                </a:lnTo>
                <a:lnTo>
                  <a:pt x="0" y="0"/>
                </a:lnTo>
                <a:lnTo>
                  <a:pt x="2403" y="3627"/>
                </a:lnTo>
                <a:close/>
              </a:path>
            </a:pathLst>
          </a:custGeom>
          <a:solidFill>
            <a:srgbClr val="CC000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104514" y="3329646"/>
            <a:ext cx="2313511" cy="162974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42" name="Freeform 10"/>
          <p:cNvSpPr>
            <a:spLocks/>
          </p:cNvSpPr>
          <p:nvPr/>
        </p:nvSpPr>
        <p:spPr bwMode="gray">
          <a:xfrm>
            <a:off x="3518923" y="22860"/>
            <a:ext cx="4515888" cy="3406140"/>
          </a:xfrm>
          <a:custGeom>
            <a:avLst/>
            <a:gdLst>
              <a:gd name="T0" fmla="*/ 1431 w 2863"/>
              <a:gd name="T1" fmla="*/ 2160 h 2160"/>
              <a:gd name="T2" fmla="*/ 2863 w 2863"/>
              <a:gd name="T3" fmla="*/ 0 h 2160"/>
              <a:gd name="T4" fmla="*/ 0 w 2863"/>
              <a:gd name="T5" fmla="*/ 0 h 2160"/>
              <a:gd name="T6" fmla="*/ 1431 w 2863"/>
              <a:gd name="T7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3" h="2160">
                <a:moveTo>
                  <a:pt x="1431" y="2160"/>
                </a:moveTo>
                <a:lnTo>
                  <a:pt x="2863" y="0"/>
                </a:lnTo>
                <a:lnTo>
                  <a:pt x="0" y="0"/>
                </a:lnTo>
                <a:lnTo>
                  <a:pt x="1431" y="2160"/>
                </a:lnTo>
                <a:close/>
              </a:path>
            </a:pathLst>
          </a:cu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1060"/>
            </a:stretch>
          </a:blipFill>
          <a:ln w="5080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6118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469469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436250" y="3093923"/>
            <a:ext cx="5366712" cy="309415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4291" y="3092925"/>
            <a:ext cx="5044258" cy="1391741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4291" y="4545610"/>
            <a:ext cx="5044257" cy="1192873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3" name="Group 22"/>
          <p:cNvGrpSpPr/>
          <p:nvPr/>
        </p:nvGrpSpPr>
        <p:grpSpPr bwMode="black">
          <a:xfrm>
            <a:off x="10303012" y="6468078"/>
            <a:ext cx="1499950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pic>
        <p:nvPicPr>
          <p:cNvPr id="4101" name="Picture 5" descr="\\corp.halliburton.com\na\HOU\02\Data\RESOURCES\02 Templates\2016 Templates\Presentation Templates\images\HBRTN Film Stills 20130830-5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452" y="3093924"/>
            <a:ext cx="3456887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\\corp.halliburton.com\na\HOU\02\Data\RESOURCES\02 Templates\2016 Templates\Presentation Templates\images\StimStarI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91911" y="3093924"/>
            <a:ext cx="2499201" cy="12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ooter Placeholder 4"/>
          <p:cNvSpPr txBox="1">
            <a:spLocks/>
          </p:cNvSpPr>
          <p:nvPr/>
        </p:nvSpPr>
        <p:spPr>
          <a:xfrm>
            <a:off x="515944" y="6513859"/>
            <a:ext cx="130358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44A4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INTERNAL USE ONLY</a:t>
            </a:r>
          </a:p>
        </p:txBody>
      </p:sp>
      <p:pic>
        <p:nvPicPr>
          <p:cNvPr id="36" name="Picture 35" descr="C:\Users\hbbu629\Desktop\BRANDING\! Templates\! 2016 New Templates\Presentation\Final Presentation Templates\images\037_G5A6784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1995" y="395354"/>
            <a:ext cx="4726553" cy="2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452" y="395352"/>
            <a:ext cx="3135280" cy="2649539"/>
          </a:xfrm>
          <a:prstGeom prst="rect">
            <a:avLst/>
          </a:prstGeom>
        </p:spPr>
      </p:pic>
      <p:pic>
        <p:nvPicPr>
          <p:cNvPr id="38" name="Picture 37" descr="C:\Users\hbbu629\Desktop\BRANDING\! Templates\! 2016 New Templates\Presentation\Final Presentation Templates\images\HAL32757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73871" y="395352"/>
            <a:ext cx="3453325" cy="26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7723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Red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391" y="395289"/>
            <a:ext cx="11407571" cy="60674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1407" y="1762064"/>
            <a:ext cx="5431918" cy="1827738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1407" y="3664441"/>
            <a:ext cx="5431918" cy="1211850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300221" y="3283838"/>
            <a:ext cx="2941189" cy="207191"/>
            <a:chOff x="3049039" y="-1112761"/>
            <a:chExt cx="3026848" cy="213284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944" y="6513859"/>
            <a:ext cx="130358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44A4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59359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19256" y="1438275"/>
            <a:ext cx="11199554" cy="472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782283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391" y="395289"/>
            <a:ext cx="5359638" cy="6067424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1408" y="1763321"/>
            <a:ext cx="568155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1408" y="3664140"/>
            <a:ext cx="5681554" cy="1207118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 bwMode="black">
          <a:xfrm>
            <a:off x="10303012" y="6468078"/>
            <a:ext cx="1499950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944" y="6513859"/>
            <a:ext cx="130358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44A4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36399184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2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Picture 2" descr="\\corp.halliburton.com\na\HOU\02\Data\RESOURCES\02 Templates\2016 Templates\Presentation Templates\images\20051215HALFW_2280-NO PATCH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112" y="395351"/>
            <a:ext cx="5361917" cy="60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1408" y="1761127"/>
            <a:ext cx="5681554" cy="1827047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1407" y="3666489"/>
            <a:ext cx="5681555" cy="1207118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9" name="Group 18"/>
          <p:cNvGrpSpPr/>
          <p:nvPr/>
        </p:nvGrpSpPr>
        <p:grpSpPr bwMode="black">
          <a:xfrm>
            <a:off x="10303012" y="6468078"/>
            <a:ext cx="1499950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8" name="Footer Placeholder 4"/>
          <p:cNvSpPr txBox="1">
            <a:spLocks/>
          </p:cNvSpPr>
          <p:nvPr/>
        </p:nvSpPr>
        <p:spPr>
          <a:xfrm>
            <a:off x="515944" y="6513859"/>
            <a:ext cx="130358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44A4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3114735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3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corp.halliburton.com\na\HOU\02\Data\RESOURCES\02 Templates\2016 Templates\Presentation Templates\images\OPImage2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2230" y="0"/>
            <a:ext cx="12214229" cy="618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21408" y="395290"/>
            <a:ext cx="6070592" cy="17464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0499" y="395351"/>
            <a:ext cx="5462462" cy="847663"/>
          </a:xfrm>
        </p:spPr>
        <p:txBody>
          <a:bodyPr tIns="0" rIns="0" anchor="b" anchorCtr="0"/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0500" y="1295401"/>
            <a:ext cx="5462461" cy="846312"/>
          </a:xfrm>
        </p:spPr>
        <p:txBody>
          <a:bodyPr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9" name="Group 18"/>
          <p:cNvGrpSpPr/>
          <p:nvPr/>
        </p:nvGrpSpPr>
        <p:grpSpPr bwMode="black">
          <a:xfrm>
            <a:off x="10303012" y="6468078"/>
            <a:ext cx="1499950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1" name="Footer Placeholder 4"/>
          <p:cNvSpPr txBox="1">
            <a:spLocks/>
          </p:cNvSpPr>
          <p:nvPr/>
        </p:nvSpPr>
        <p:spPr>
          <a:xfrm>
            <a:off x="515944" y="6513859"/>
            <a:ext cx="130358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44A4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1465862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91" y="395288"/>
            <a:ext cx="11407571" cy="84931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391" y="1296990"/>
            <a:ext cx="11407571" cy="4891087"/>
          </a:xfrm>
        </p:spPr>
        <p:txBody>
          <a:bodyPr/>
          <a:lstStyle>
            <a:lvl1pPr marL="228600" indent="-228600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746125" indent="-169863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450" indent="-231775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597025" indent="-220663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</p:spTree>
    <p:extLst>
      <p:ext uri="{BB962C8B-B14F-4D97-AF65-F5344CB8AC3E}">
        <p14:creationId xmlns:p14="http://schemas.microsoft.com/office/powerpoint/2010/main" val="103779379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91" y="395288"/>
            <a:ext cx="11407571" cy="8493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392" y="1296990"/>
            <a:ext cx="5678378" cy="4891087"/>
          </a:xfrm>
        </p:spPr>
        <p:txBody>
          <a:bodyPr>
            <a:normAutofit/>
          </a:bodyPr>
          <a:lstStyle>
            <a:lvl1pPr marL="228600" indent="-228600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00">
                <a:solidFill>
                  <a:schemeClr val="tx1"/>
                </a:solidFill>
              </a:defRPr>
            </a:lvl2pPr>
            <a:lvl3pPr marL="746125" indent="-169863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450" indent="-231775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600200" indent="-22383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1407" y="1296990"/>
            <a:ext cx="5681555" cy="4891087"/>
          </a:xfrm>
        </p:spPr>
        <p:txBody>
          <a:bodyPr>
            <a:normAutofit/>
          </a:bodyPr>
          <a:lstStyle>
            <a:lvl1pPr marL="228600" indent="-228600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2200">
                <a:solidFill>
                  <a:schemeClr val="tx1"/>
                </a:solidFill>
              </a:defRPr>
            </a:lvl2pPr>
            <a:lvl3pPr marL="914400" indent="-228600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544638" indent="-230188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889125" indent="-228600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</p:spTree>
    <p:extLst>
      <p:ext uri="{BB962C8B-B14F-4D97-AF65-F5344CB8AC3E}">
        <p14:creationId xmlns:p14="http://schemas.microsoft.com/office/powerpoint/2010/main" val="274840238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91" y="395288"/>
            <a:ext cx="11407571" cy="849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</p:spTree>
    <p:extLst>
      <p:ext uri="{BB962C8B-B14F-4D97-AF65-F5344CB8AC3E}">
        <p14:creationId xmlns:p14="http://schemas.microsoft.com/office/powerpoint/2010/main" val="330645005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</p:spTree>
    <p:extLst>
      <p:ext uri="{BB962C8B-B14F-4D97-AF65-F5344CB8AC3E}">
        <p14:creationId xmlns:p14="http://schemas.microsoft.com/office/powerpoint/2010/main" val="210984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391" y="395288"/>
            <a:ext cx="11407571" cy="8493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Case Study Template Slide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996" y="1296989"/>
            <a:ext cx="7274967" cy="4891086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 sz="22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2" hasCustomPrompt="1"/>
          </p:nvPr>
        </p:nvSpPr>
        <p:spPr>
          <a:xfrm>
            <a:off x="395393" y="1296990"/>
            <a:ext cx="4087467" cy="4891087"/>
          </a:xfrm>
          <a:ln w="19050">
            <a:noFill/>
            <a:miter lim="800000"/>
          </a:ln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US"/>
              <a:t>Image or Chart Placeholder</a:t>
            </a:r>
          </a:p>
        </p:txBody>
      </p:sp>
      <p:sp>
        <p:nvSpPr>
          <p:cNvPr id="4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43" y="6307139"/>
            <a:ext cx="7963224" cy="1555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880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Sys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348"/>
          <p:cNvGrpSpPr/>
          <p:nvPr/>
        </p:nvGrpSpPr>
        <p:grpSpPr>
          <a:xfrm>
            <a:off x="393112" y="255584"/>
            <a:ext cx="11405777" cy="6072258"/>
            <a:chOff x="392826" y="255584"/>
            <a:chExt cx="11609268" cy="6072258"/>
          </a:xfrm>
          <a:solidFill>
            <a:schemeClr val="bg2"/>
          </a:solidFill>
        </p:grpSpPr>
        <p:grpSp>
          <p:nvGrpSpPr>
            <p:cNvPr id="350" name="Group 349"/>
            <p:cNvGrpSpPr/>
            <p:nvPr/>
          </p:nvGrpSpPr>
          <p:grpSpPr>
            <a:xfrm>
              <a:off x="392826" y="255584"/>
              <a:ext cx="8371762" cy="6072258"/>
              <a:chOff x="392826" y="265651"/>
              <a:chExt cx="8371762" cy="5634905"/>
            </a:xfrm>
            <a:grpFill/>
          </p:grpSpPr>
          <p:sp>
            <p:nvSpPr>
              <p:cNvPr id="482" name="Rectangle 481"/>
              <p:cNvSpPr/>
              <p:nvPr userDrawn="1"/>
            </p:nvSpPr>
            <p:spPr>
              <a:xfrm>
                <a:off x="393172" y="5272216"/>
                <a:ext cx="278120" cy="628340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83" name="Rectangle 482"/>
              <p:cNvSpPr/>
              <p:nvPr userDrawn="1"/>
            </p:nvSpPr>
            <p:spPr>
              <a:xfrm>
                <a:off x="716889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84" name="Rectangle 483"/>
              <p:cNvSpPr/>
              <p:nvPr userDrawn="1"/>
            </p:nvSpPr>
            <p:spPr>
              <a:xfrm>
                <a:off x="1040604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85" name="Rectangle 484"/>
              <p:cNvSpPr/>
              <p:nvPr userDrawn="1"/>
            </p:nvSpPr>
            <p:spPr>
              <a:xfrm>
                <a:off x="1364320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86" name="Rectangle 485"/>
              <p:cNvSpPr/>
              <p:nvPr userDrawn="1"/>
            </p:nvSpPr>
            <p:spPr>
              <a:xfrm>
                <a:off x="1688036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87" name="Rectangle 486"/>
              <p:cNvSpPr/>
              <p:nvPr userDrawn="1"/>
            </p:nvSpPr>
            <p:spPr>
              <a:xfrm>
                <a:off x="2011752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88" name="Rectangle 487"/>
              <p:cNvSpPr/>
              <p:nvPr userDrawn="1"/>
            </p:nvSpPr>
            <p:spPr>
              <a:xfrm>
                <a:off x="2335468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89" name="Rectangle 488"/>
              <p:cNvSpPr/>
              <p:nvPr userDrawn="1"/>
            </p:nvSpPr>
            <p:spPr>
              <a:xfrm>
                <a:off x="2659184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90" name="Rectangle 489"/>
              <p:cNvSpPr/>
              <p:nvPr userDrawn="1"/>
            </p:nvSpPr>
            <p:spPr>
              <a:xfrm>
                <a:off x="2982899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91" name="Rectangle 490"/>
              <p:cNvSpPr/>
              <p:nvPr userDrawn="1"/>
            </p:nvSpPr>
            <p:spPr>
              <a:xfrm>
                <a:off x="3306615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92" name="Rectangle 491"/>
              <p:cNvSpPr/>
              <p:nvPr userDrawn="1"/>
            </p:nvSpPr>
            <p:spPr>
              <a:xfrm>
                <a:off x="3630332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93" name="Rectangle 492"/>
              <p:cNvSpPr/>
              <p:nvPr userDrawn="1"/>
            </p:nvSpPr>
            <p:spPr>
              <a:xfrm>
                <a:off x="3954047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94" name="Rectangle 493"/>
              <p:cNvSpPr/>
              <p:nvPr userDrawn="1"/>
            </p:nvSpPr>
            <p:spPr>
              <a:xfrm>
                <a:off x="4925198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95" name="Rectangle 494"/>
              <p:cNvSpPr/>
              <p:nvPr userDrawn="1"/>
            </p:nvSpPr>
            <p:spPr>
              <a:xfrm>
                <a:off x="5248913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96" name="Rectangle 495"/>
              <p:cNvSpPr/>
              <p:nvPr userDrawn="1"/>
            </p:nvSpPr>
            <p:spPr>
              <a:xfrm>
                <a:off x="5572631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97" name="Rectangle 496"/>
              <p:cNvSpPr/>
              <p:nvPr userDrawn="1"/>
            </p:nvSpPr>
            <p:spPr>
              <a:xfrm>
                <a:off x="5896347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98" name="Rectangle 497"/>
              <p:cNvSpPr/>
              <p:nvPr userDrawn="1"/>
            </p:nvSpPr>
            <p:spPr>
              <a:xfrm>
                <a:off x="6220063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99" name="Rectangle 498"/>
              <p:cNvSpPr/>
              <p:nvPr userDrawn="1"/>
            </p:nvSpPr>
            <p:spPr>
              <a:xfrm>
                <a:off x="6543781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00" name="Rectangle 499"/>
              <p:cNvSpPr/>
              <p:nvPr userDrawn="1"/>
            </p:nvSpPr>
            <p:spPr>
              <a:xfrm>
                <a:off x="6867496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01" name="Rectangle 500"/>
              <p:cNvSpPr/>
              <p:nvPr userDrawn="1"/>
            </p:nvSpPr>
            <p:spPr>
              <a:xfrm>
                <a:off x="7191214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02" name="Rectangle 501"/>
              <p:cNvSpPr/>
              <p:nvPr userDrawn="1"/>
            </p:nvSpPr>
            <p:spPr>
              <a:xfrm>
                <a:off x="7514931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03" name="Rectangle 502"/>
              <p:cNvSpPr/>
              <p:nvPr userDrawn="1"/>
            </p:nvSpPr>
            <p:spPr>
              <a:xfrm>
                <a:off x="39282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04" name="Rectangle 503"/>
              <p:cNvSpPr/>
              <p:nvPr userDrawn="1"/>
            </p:nvSpPr>
            <p:spPr>
              <a:xfrm>
                <a:off x="71654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05" name="Rectangle 504"/>
              <p:cNvSpPr/>
              <p:nvPr userDrawn="1"/>
            </p:nvSpPr>
            <p:spPr>
              <a:xfrm>
                <a:off x="1040258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06" name="Rectangle 505"/>
              <p:cNvSpPr/>
              <p:nvPr userDrawn="1"/>
            </p:nvSpPr>
            <p:spPr>
              <a:xfrm>
                <a:off x="1363974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07" name="Rectangle 506"/>
              <p:cNvSpPr/>
              <p:nvPr userDrawn="1"/>
            </p:nvSpPr>
            <p:spPr>
              <a:xfrm>
                <a:off x="168769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08" name="Rectangle 507"/>
              <p:cNvSpPr/>
              <p:nvPr userDrawn="1"/>
            </p:nvSpPr>
            <p:spPr>
              <a:xfrm>
                <a:off x="201140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09" name="Rectangle 508"/>
              <p:cNvSpPr/>
              <p:nvPr userDrawn="1"/>
            </p:nvSpPr>
            <p:spPr>
              <a:xfrm>
                <a:off x="2335122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0" name="Rectangle 509"/>
              <p:cNvSpPr/>
              <p:nvPr userDrawn="1"/>
            </p:nvSpPr>
            <p:spPr>
              <a:xfrm>
                <a:off x="2658838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1" name="Rectangle 510"/>
              <p:cNvSpPr/>
              <p:nvPr userDrawn="1"/>
            </p:nvSpPr>
            <p:spPr>
              <a:xfrm>
                <a:off x="2982553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2" name="Rectangle 511"/>
              <p:cNvSpPr/>
              <p:nvPr userDrawn="1"/>
            </p:nvSpPr>
            <p:spPr>
              <a:xfrm>
                <a:off x="3306269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3" name="Rectangle 512"/>
              <p:cNvSpPr/>
              <p:nvPr userDrawn="1"/>
            </p:nvSpPr>
            <p:spPr>
              <a:xfrm>
                <a:off x="3629986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4" name="Rectangle 513"/>
              <p:cNvSpPr/>
              <p:nvPr userDrawn="1"/>
            </p:nvSpPr>
            <p:spPr>
              <a:xfrm>
                <a:off x="3953701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5" name="Rectangle 514"/>
              <p:cNvSpPr/>
              <p:nvPr userDrawn="1"/>
            </p:nvSpPr>
            <p:spPr>
              <a:xfrm>
                <a:off x="4924851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6" name="Rectangle 515"/>
              <p:cNvSpPr/>
              <p:nvPr userDrawn="1"/>
            </p:nvSpPr>
            <p:spPr>
              <a:xfrm>
                <a:off x="524856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7" name="Rectangle 516"/>
              <p:cNvSpPr/>
              <p:nvPr userDrawn="1"/>
            </p:nvSpPr>
            <p:spPr>
              <a:xfrm>
                <a:off x="55722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8" name="Rectangle 517"/>
              <p:cNvSpPr/>
              <p:nvPr userDrawn="1"/>
            </p:nvSpPr>
            <p:spPr>
              <a:xfrm>
                <a:off x="589600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9" name="Rectangle 518"/>
              <p:cNvSpPr/>
              <p:nvPr userDrawn="1"/>
            </p:nvSpPr>
            <p:spPr>
              <a:xfrm>
                <a:off x="6219717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0" name="Rectangle 519"/>
              <p:cNvSpPr/>
              <p:nvPr userDrawn="1"/>
            </p:nvSpPr>
            <p:spPr>
              <a:xfrm>
                <a:off x="654343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1" name="Rectangle 520"/>
              <p:cNvSpPr/>
              <p:nvPr userDrawn="1"/>
            </p:nvSpPr>
            <p:spPr>
              <a:xfrm>
                <a:off x="6867150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2" name="Rectangle 521"/>
              <p:cNvSpPr/>
              <p:nvPr userDrawn="1"/>
            </p:nvSpPr>
            <p:spPr>
              <a:xfrm>
                <a:off x="7190868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3" name="Rectangle 522"/>
              <p:cNvSpPr/>
              <p:nvPr userDrawn="1"/>
            </p:nvSpPr>
            <p:spPr>
              <a:xfrm>
                <a:off x="7514585" y="4855003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4" name="Rectangle 523"/>
              <p:cNvSpPr/>
              <p:nvPr userDrawn="1"/>
            </p:nvSpPr>
            <p:spPr>
              <a:xfrm>
                <a:off x="39282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5" name="Rectangle 524"/>
              <p:cNvSpPr/>
              <p:nvPr userDrawn="1"/>
            </p:nvSpPr>
            <p:spPr>
              <a:xfrm>
                <a:off x="71654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6" name="Rectangle 525"/>
              <p:cNvSpPr/>
              <p:nvPr userDrawn="1"/>
            </p:nvSpPr>
            <p:spPr>
              <a:xfrm>
                <a:off x="1040258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7" name="Rectangle 526"/>
              <p:cNvSpPr/>
              <p:nvPr userDrawn="1"/>
            </p:nvSpPr>
            <p:spPr>
              <a:xfrm>
                <a:off x="1363974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8" name="Rectangle 527"/>
              <p:cNvSpPr/>
              <p:nvPr userDrawn="1"/>
            </p:nvSpPr>
            <p:spPr>
              <a:xfrm>
                <a:off x="168769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9" name="Rectangle 528"/>
              <p:cNvSpPr/>
              <p:nvPr userDrawn="1"/>
            </p:nvSpPr>
            <p:spPr>
              <a:xfrm>
                <a:off x="201140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30" name="Rectangle 529"/>
              <p:cNvSpPr/>
              <p:nvPr userDrawn="1"/>
            </p:nvSpPr>
            <p:spPr>
              <a:xfrm>
                <a:off x="2335122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31" name="Rectangle 530"/>
              <p:cNvSpPr/>
              <p:nvPr userDrawn="1"/>
            </p:nvSpPr>
            <p:spPr>
              <a:xfrm>
                <a:off x="2658838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32" name="Rectangle 531"/>
              <p:cNvSpPr/>
              <p:nvPr userDrawn="1"/>
            </p:nvSpPr>
            <p:spPr>
              <a:xfrm>
                <a:off x="2982553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33" name="Rectangle 532"/>
              <p:cNvSpPr/>
              <p:nvPr userDrawn="1"/>
            </p:nvSpPr>
            <p:spPr>
              <a:xfrm>
                <a:off x="330626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34" name="Rectangle 533"/>
              <p:cNvSpPr/>
              <p:nvPr userDrawn="1"/>
            </p:nvSpPr>
            <p:spPr>
              <a:xfrm>
                <a:off x="3629986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35" name="Rectangle 534"/>
              <p:cNvSpPr/>
              <p:nvPr userDrawn="1"/>
            </p:nvSpPr>
            <p:spPr>
              <a:xfrm>
                <a:off x="3953701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36" name="Rectangle 535"/>
              <p:cNvSpPr/>
              <p:nvPr userDrawn="1"/>
            </p:nvSpPr>
            <p:spPr>
              <a:xfrm>
                <a:off x="4924851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37" name="Rectangle 536"/>
              <p:cNvSpPr/>
              <p:nvPr userDrawn="1"/>
            </p:nvSpPr>
            <p:spPr>
              <a:xfrm>
                <a:off x="524856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38" name="Rectangle 537"/>
              <p:cNvSpPr/>
              <p:nvPr userDrawn="1"/>
            </p:nvSpPr>
            <p:spPr>
              <a:xfrm>
                <a:off x="55722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39" name="Rectangle 538"/>
              <p:cNvSpPr/>
              <p:nvPr userDrawn="1"/>
            </p:nvSpPr>
            <p:spPr>
              <a:xfrm>
                <a:off x="589600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40" name="Rectangle 539"/>
              <p:cNvSpPr/>
              <p:nvPr userDrawn="1"/>
            </p:nvSpPr>
            <p:spPr>
              <a:xfrm>
                <a:off x="6219717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41" name="Rectangle 540"/>
              <p:cNvSpPr/>
              <p:nvPr userDrawn="1"/>
            </p:nvSpPr>
            <p:spPr>
              <a:xfrm>
                <a:off x="654343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42" name="Rectangle 541"/>
              <p:cNvSpPr/>
              <p:nvPr userDrawn="1"/>
            </p:nvSpPr>
            <p:spPr>
              <a:xfrm>
                <a:off x="6867150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43" name="Rectangle 542"/>
              <p:cNvSpPr/>
              <p:nvPr userDrawn="1"/>
            </p:nvSpPr>
            <p:spPr>
              <a:xfrm>
                <a:off x="7190868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44" name="Rectangle 543"/>
              <p:cNvSpPr/>
              <p:nvPr userDrawn="1"/>
            </p:nvSpPr>
            <p:spPr>
              <a:xfrm>
                <a:off x="751458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45" name="Rectangle 544"/>
              <p:cNvSpPr/>
              <p:nvPr userDrawn="1"/>
            </p:nvSpPr>
            <p:spPr>
              <a:xfrm>
                <a:off x="39282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46" name="Rectangle 545"/>
              <p:cNvSpPr/>
              <p:nvPr userDrawn="1"/>
            </p:nvSpPr>
            <p:spPr>
              <a:xfrm>
                <a:off x="71654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47" name="Rectangle 546"/>
              <p:cNvSpPr/>
              <p:nvPr userDrawn="1"/>
            </p:nvSpPr>
            <p:spPr>
              <a:xfrm>
                <a:off x="1040258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48" name="Rectangle 547"/>
              <p:cNvSpPr/>
              <p:nvPr userDrawn="1"/>
            </p:nvSpPr>
            <p:spPr>
              <a:xfrm>
                <a:off x="1363974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49" name="Rectangle 548"/>
              <p:cNvSpPr/>
              <p:nvPr userDrawn="1"/>
            </p:nvSpPr>
            <p:spPr>
              <a:xfrm>
                <a:off x="168769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50" name="Rectangle 549"/>
              <p:cNvSpPr/>
              <p:nvPr userDrawn="1"/>
            </p:nvSpPr>
            <p:spPr>
              <a:xfrm>
                <a:off x="201140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51" name="Rectangle 550"/>
              <p:cNvSpPr/>
              <p:nvPr userDrawn="1"/>
            </p:nvSpPr>
            <p:spPr>
              <a:xfrm>
                <a:off x="2335122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52" name="Rectangle 551"/>
              <p:cNvSpPr/>
              <p:nvPr userDrawn="1"/>
            </p:nvSpPr>
            <p:spPr>
              <a:xfrm>
                <a:off x="2658838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53" name="Rectangle 552"/>
              <p:cNvSpPr/>
              <p:nvPr userDrawn="1"/>
            </p:nvSpPr>
            <p:spPr>
              <a:xfrm>
                <a:off x="2982553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54" name="Rectangle 553"/>
              <p:cNvSpPr/>
              <p:nvPr userDrawn="1"/>
            </p:nvSpPr>
            <p:spPr>
              <a:xfrm>
                <a:off x="330626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55" name="Rectangle 554"/>
              <p:cNvSpPr/>
              <p:nvPr userDrawn="1"/>
            </p:nvSpPr>
            <p:spPr>
              <a:xfrm>
                <a:off x="3629986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56" name="Rectangle 555"/>
              <p:cNvSpPr/>
              <p:nvPr userDrawn="1"/>
            </p:nvSpPr>
            <p:spPr>
              <a:xfrm>
                <a:off x="3953701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57" name="Rectangle 556"/>
              <p:cNvSpPr/>
              <p:nvPr userDrawn="1"/>
            </p:nvSpPr>
            <p:spPr>
              <a:xfrm>
                <a:off x="4924851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58" name="Rectangle 557"/>
              <p:cNvSpPr/>
              <p:nvPr userDrawn="1"/>
            </p:nvSpPr>
            <p:spPr>
              <a:xfrm>
                <a:off x="524856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59" name="Rectangle 558"/>
              <p:cNvSpPr/>
              <p:nvPr userDrawn="1"/>
            </p:nvSpPr>
            <p:spPr>
              <a:xfrm>
                <a:off x="55722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60" name="Rectangle 559"/>
              <p:cNvSpPr/>
              <p:nvPr userDrawn="1"/>
            </p:nvSpPr>
            <p:spPr>
              <a:xfrm>
                <a:off x="589600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61" name="Rectangle 560"/>
              <p:cNvSpPr/>
              <p:nvPr userDrawn="1"/>
            </p:nvSpPr>
            <p:spPr>
              <a:xfrm>
                <a:off x="6219717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62" name="Rectangle 561"/>
              <p:cNvSpPr/>
              <p:nvPr userDrawn="1"/>
            </p:nvSpPr>
            <p:spPr>
              <a:xfrm>
                <a:off x="654343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63" name="Rectangle 562"/>
              <p:cNvSpPr/>
              <p:nvPr userDrawn="1"/>
            </p:nvSpPr>
            <p:spPr>
              <a:xfrm>
                <a:off x="6867150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ectangle 563"/>
              <p:cNvSpPr/>
              <p:nvPr userDrawn="1"/>
            </p:nvSpPr>
            <p:spPr>
              <a:xfrm>
                <a:off x="7190868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65" name="Rectangle 564"/>
              <p:cNvSpPr/>
              <p:nvPr userDrawn="1"/>
            </p:nvSpPr>
            <p:spPr>
              <a:xfrm>
                <a:off x="751458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66" name="Rectangle 565"/>
              <p:cNvSpPr/>
              <p:nvPr userDrawn="1"/>
            </p:nvSpPr>
            <p:spPr>
              <a:xfrm>
                <a:off x="392826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67" name="Rectangle 566"/>
              <p:cNvSpPr/>
              <p:nvPr userDrawn="1"/>
            </p:nvSpPr>
            <p:spPr>
              <a:xfrm>
                <a:off x="716543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68" name="Rectangle 567"/>
              <p:cNvSpPr/>
              <p:nvPr userDrawn="1"/>
            </p:nvSpPr>
            <p:spPr>
              <a:xfrm>
                <a:off x="1040258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69" name="Rectangle 568"/>
              <p:cNvSpPr/>
              <p:nvPr userDrawn="1"/>
            </p:nvSpPr>
            <p:spPr>
              <a:xfrm>
                <a:off x="1363974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70" name="Rectangle 569"/>
              <p:cNvSpPr/>
              <p:nvPr userDrawn="1"/>
            </p:nvSpPr>
            <p:spPr>
              <a:xfrm>
                <a:off x="1687690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71" name="Rectangle 570"/>
              <p:cNvSpPr/>
              <p:nvPr userDrawn="1"/>
            </p:nvSpPr>
            <p:spPr>
              <a:xfrm>
                <a:off x="2011406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72" name="Rectangle 571"/>
              <p:cNvSpPr/>
              <p:nvPr userDrawn="1"/>
            </p:nvSpPr>
            <p:spPr>
              <a:xfrm>
                <a:off x="2335122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73" name="Rectangle 572"/>
              <p:cNvSpPr/>
              <p:nvPr userDrawn="1"/>
            </p:nvSpPr>
            <p:spPr>
              <a:xfrm>
                <a:off x="2658838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74" name="Rectangle 573"/>
              <p:cNvSpPr/>
              <p:nvPr userDrawn="1"/>
            </p:nvSpPr>
            <p:spPr>
              <a:xfrm>
                <a:off x="2982553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75" name="Rectangle 574"/>
              <p:cNvSpPr/>
              <p:nvPr userDrawn="1"/>
            </p:nvSpPr>
            <p:spPr>
              <a:xfrm>
                <a:off x="3306269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76" name="Rectangle 575"/>
              <p:cNvSpPr/>
              <p:nvPr userDrawn="1"/>
            </p:nvSpPr>
            <p:spPr>
              <a:xfrm>
                <a:off x="3629986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77" name="Rectangle 576"/>
              <p:cNvSpPr/>
              <p:nvPr userDrawn="1"/>
            </p:nvSpPr>
            <p:spPr>
              <a:xfrm>
                <a:off x="3953701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78" name="Rectangle 577"/>
              <p:cNvSpPr/>
              <p:nvPr userDrawn="1"/>
            </p:nvSpPr>
            <p:spPr>
              <a:xfrm>
                <a:off x="4924851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79" name="Rectangle 578"/>
              <p:cNvSpPr/>
              <p:nvPr userDrawn="1"/>
            </p:nvSpPr>
            <p:spPr>
              <a:xfrm>
                <a:off x="5248567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80" name="Rectangle 579"/>
              <p:cNvSpPr/>
              <p:nvPr userDrawn="1"/>
            </p:nvSpPr>
            <p:spPr>
              <a:xfrm>
                <a:off x="5572285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81" name="Rectangle 580"/>
              <p:cNvSpPr/>
              <p:nvPr userDrawn="1"/>
            </p:nvSpPr>
            <p:spPr>
              <a:xfrm>
                <a:off x="5896000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82" name="Rectangle 581"/>
              <p:cNvSpPr/>
              <p:nvPr userDrawn="1"/>
            </p:nvSpPr>
            <p:spPr>
              <a:xfrm>
                <a:off x="6219717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83" name="Rectangle 582"/>
              <p:cNvSpPr/>
              <p:nvPr userDrawn="1"/>
            </p:nvSpPr>
            <p:spPr>
              <a:xfrm>
                <a:off x="6543435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84" name="Rectangle 583"/>
              <p:cNvSpPr/>
              <p:nvPr userDrawn="1"/>
            </p:nvSpPr>
            <p:spPr>
              <a:xfrm>
                <a:off x="6867150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85" name="Rectangle 584"/>
              <p:cNvSpPr/>
              <p:nvPr userDrawn="1"/>
            </p:nvSpPr>
            <p:spPr>
              <a:xfrm>
                <a:off x="7190868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86" name="Rectangle 585"/>
              <p:cNvSpPr/>
              <p:nvPr userDrawn="1"/>
            </p:nvSpPr>
            <p:spPr>
              <a:xfrm>
                <a:off x="7514585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87" name="Rectangle 586"/>
              <p:cNvSpPr/>
              <p:nvPr userDrawn="1"/>
            </p:nvSpPr>
            <p:spPr>
              <a:xfrm>
                <a:off x="39282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88" name="Rectangle 587"/>
              <p:cNvSpPr/>
              <p:nvPr userDrawn="1"/>
            </p:nvSpPr>
            <p:spPr>
              <a:xfrm>
                <a:off x="71654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89" name="Rectangle 588"/>
              <p:cNvSpPr/>
              <p:nvPr userDrawn="1"/>
            </p:nvSpPr>
            <p:spPr>
              <a:xfrm>
                <a:off x="1040258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90" name="Rectangle 589"/>
              <p:cNvSpPr/>
              <p:nvPr userDrawn="1"/>
            </p:nvSpPr>
            <p:spPr>
              <a:xfrm>
                <a:off x="1363974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91" name="Rectangle 590"/>
              <p:cNvSpPr/>
              <p:nvPr userDrawn="1"/>
            </p:nvSpPr>
            <p:spPr>
              <a:xfrm>
                <a:off x="168769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92" name="Rectangle 591"/>
              <p:cNvSpPr/>
              <p:nvPr userDrawn="1"/>
            </p:nvSpPr>
            <p:spPr>
              <a:xfrm>
                <a:off x="201140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93" name="Rectangle 592"/>
              <p:cNvSpPr/>
              <p:nvPr userDrawn="1"/>
            </p:nvSpPr>
            <p:spPr>
              <a:xfrm>
                <a:off x="2335122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94" name="Rectangle 593"/>
              <p:cNvSpPr/>
              <p:nvPr userDrawn="1"/>
            </p:nvSpPr>
            <p:spPr>
              <a:xfrm>
                <a:off x="2658838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95" name="Rectangle 594"/>
              <p:cNvSpPr/>
              <p:nvPr userDrawn="1"/>
            </p:nvSpPr>
            <p:spPr>
              <a:xfrm>
                <a:off x="2982553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96" name="Rectangle 595"/>
              <p:cNvSpPr/>
              <p:nvPr userDrawn="1"/>
            </p:nvSpPr>
            <p:spPr>
              <a:xfrm>
                <a:off x="330626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97" name="Rectangle 596"/>
              <p:cNvSpPr/>
              <p:nvPr userDrawn="1"/>
            </p:nvSpPr>
            <p:spPr>
              <a:xfrm>
                <a:off x="3629986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98" name="Rectangle 597"/>
              <p:cNvSpPr/>
              <p:nvPr userDrawn="1"/>
            </p:nvSpPr>
            <p:spPr>
              <a:xfrm>
                <a:off x="3953701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99" name="Rectangle 598"/>
              <p:cNvSpPr/>
              <p:nvPr userDrawn="1"/>
            </p:nvSpPr>
            <p:spPr>
              <a:xfrm>
                <a:off x="4924851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00" name="Rectangle 599"/>
              <p:cNvSpPr/>
              <p:nvPr userDrawn="1"/>
            </p:nvSpPr>
            <p:spPr>
              <a:xfrm>
                <a:off x="524856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01" name="Rectangle 600"/>
              <p:cNvSpPr/>
              <p:nvPr userDrawn="1"/>
            </p:nvSpPr>
            <p:spPr>
              <a:xfrm>
                <a:off x="55722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02" name="Rectangle 601"/>
              <p:cNvSpPr/>
              <p:nvPr userDrawn="1"/>
            </p:nvSpPr>
            <p:spPr>
              <a:xfrm>
                <a:off x="589600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03" name="Rectangle 602"/>
              <p:cNvSpPr/>
              <p:nvPr userDrawn="1"/>
            </p:nvSpPr>
            <p:spPr>
              <a:xfrm>
                <a:off x="6219717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04" name="Rectangle 603"/>
              <p:cNvSpPr/>
              <p:nvPr userDrawn="1"/>
            </p:nvSpPr>
            <p:spPr>
              <a:xfrm>
                <a:off x="654343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05" name="Rectangle 604"/>
              <p:cNvSpPr/>
              <p:nvPr userDrawn="1"/>
            </p:nvSpPr>
            <p:spPr>
              <a:xfrm>
                <a:off x="6867150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06" name="Rectangle 605"/>
              <p:cNvSpPr/>
              <p:nvPr userDrawn="1"/>
            </p:nvSpPr>
            <p:spPr>
              <a:xfrm>
                <a:off x="7190868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07" name="Rectangle 606"/>
              <p:cNvSpPr/>
              <p:nvPr userDrawn="1"/>
            </p:nvSpPr>
            <p:spPr>
              <a:xfrm>
                <a:off x="751458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08" name="Rectangle 607"/>
              <p:cNvSpPr/>
              <p:nvPr userDrawn="1"/>
            </p:nvSpPr>
            <p:spPr>
              <a:xfrm>
                <a:off x="392826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09" name="Rectangle 608"/>
              <p:cNvSpPr/>
              <p:nvPr userDrawn="1"/>
            </p:nvSpPr>
            <p:spPr>
              <a:xfrm>
                <a:off x="716543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10" name="Rectangle 609"/>
              <p:cNvSpPr/>
              <p:nvPr userDrawn="1"/>
            </p:nvSpPr>
            <p:spPr>
              <a:xfrm>
                <a:off x="1040258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11" name="Rectangle 610"/>
              <p:cNvSpPr/>
              <p:nvPr userDrawn="1"/>
            </p:nvSpPr>
            <p:spPr>
              <a:xfrm>
                <a:off x="1363974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12" name="Rectangle 611"/>
              <p:cNvSpPr/>
              <p:nvPr userDrawn="1"/>
            </p:nvSpPr>
            <p:spPr>
              <a:xfrm>
                <a:off x="1687690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13" name="Rectangle 612"/>
              <p:cNvSpPr/>
              <p:nvPr userDrawn="1"/>
            </p:nvSpPr>
            <p:spPr>
              <a:xfrm>
                <a:off x="2011406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14" name="Rectangle 613"/>
              <p:cNvSpPr/>
              <p:nvPr userDrawn="1"/>
            </p:nvSpPr>
            <p:spPr>
              <a:xfrm>
                <a:off x="2335122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15" name="Rectangle 614"/>
              <p:cNvSpPr/>
              <p:nvPr userDrawn="1"/>
            </p:nvSpPr>
            <p:spPr>
              <a:xfrm>
                <a:off x="2658838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16" name="Rectangle 615"/>
              <p:cNvSpPr/>
              <p:nvPr userDrawn="1"/>
            </p:nvSpPr>
            <p:spPr>
              <a:xfrm>
                <a:off x="2982553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17" name="Rectangle 616"/>
              <p:cNvSpPr/>
              <p:nvPr userDrawn="1"/>
            </p:nvSpPr>
            <p:spPr>
              <a:xfrm>
                <a:off x="3306269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18" name="Rectangle 617"/>
              <p:cNvSpPr/>
              <p:nvPr userDrawn="1"/>
            </p:nvSpPr>
            <p:spPr>
              <a:xfrm>
                <a:off x="3629986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19" name="Rectangle 618"/>
              <p:cNvSpPr/>
              <p:nvPr userDrawn="1"/>
            </p:nvSpPr>
            <p:spPr>
              <a:xfrm>
                <a:off x="3953701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20" name="Rectangle 619"/>
              <p:cNvSpPr/>
              <p:nvPr userDrawn="1"/>
            </p:nvSpPr>
            <p:spPr>
              <a:xfrm>
                <a:off x="4924851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21" name="Rectangle 620"/>
              <p:cNvSpPr/>
              <p:nvPr userDrawn="1"/>
            </p:nvSpPr>
            <p:spPr>
              <a:xfrm>
                <a:off x="5248567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22" name="Rectangle 621"/>
              <p:cNvSpPr/>
              <p:nvPr userDrawn="1"/>
            </p:nvSpPr>
            <p:spPr>
              <a:xfrm>
                <a:off x="5572285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23" name="Rectangle 622"/>
              <p:cNvSpPr/>
              <p:nvPr userDrawn="1"/>
            </p:nvSpPr>
            <p:spPr>
              <a:xfrm>
                <a:off x="5896000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24" name="Rectangle 623"/>
              <p:cNvSpPr/>
              <p:nvPr userDrawn="1"/>
            </p:nvSpPr>
            <p:spPr>
              <a:xfrm>
                <a:off x="6219717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25" name="Rectangle 624"/>
              <p:cNvSpPr/>
              <p:nvPr userDrawn="1"/>
            </p:nvSpPr>
            <p:spPr>
              <a:xfrm>
                <a:off x="6543435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26" name="Rectangle 625"/>
              <p:cNvSpPr/>
              <p:nvPr userDrawn="1"/>
            </p:nvSpPr>
            <p:spPr>
              <a:xfrm>
                <a:off x="6867150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27" name="Rectangle 626"/>
              <p:cNvSpPr/>
              <p:nvPr userDrawn="1"/>
            </p:nvSpPr>
            <p:spPr>
              <a:xfrm>
                <a:off x="7190868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28" name="Rectangle 627"/>
              <p:cNvSpPr/>
              <p:nvPr userDrawn="1"/>
            </p:nvSpPr>
            <p:spPr>
              <a:xfrm>
                <a:off x="7514585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29" name="Rectangle 628"/>
              <p:cNvSpPr/>
              <p:nvPr userDrawn="1"/>
            </p:nvSpPr>
            <p:spPr>
              <a:xfrm>
                <a:off x="39282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30" name="Rectangle 629"/>
              <p:cNvSpPr/>
              <p:nvPr userDrawn="1"/>
            </p:nvSpPr>
            <p:spPr>
              <a:xfrm>
                <a:off x="71654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31" name="Rectangle 630"/>
              <p:cNvSpPr/>
              <p:nvPr userDrawn="1"/>
            </p:nvSpPr>
            <p:spPr>
              <a:xfrm>
                <a:off x="1040258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32" name="Rectangle 631"/>
              <p:cNvSpPr/>
              <p:nvPr userDrawn="1"/>
            </p:nvSpPr>
            <p:spPr>
              <a:xfrm>
                <a:off x="1363974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33" name="Rectangle 632"/>
              <p:cNvSpPr/>
              <p:nvPr userDrawn="1"/>
            </p:nvSpPr>
            <p:spPr>
              <a:xfrm>
                <a:off x="168769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34" name="Rectangle 633"/>
              <p:cNvSpPr/>
              <p:nvPr userDrawn="1"/>
            </p:nvSpPr>
            <p:spPr>
              <a:xfrm>
                <a:off x="201140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35" name="Rectangle 634"/>
              <p:cNvSpPr/>
              <p:nvPr userDrawn="1"/>
            </p:nvSpPr>
            <p:spPr>
              <a:xfrm>
                <a:off x="2335122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36" name="Rectangle 635"/>
              <p:cNvSpPr/>
              <p:nvPr userDrawn="1"/>
            </p:nvSpPr>
            <p:spPr>
              <a:xfrm>
                <a:off x="2658838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37" name="Rectangle 636"/>
              <p:cNvSpPr/>
              <p:nvPr userDrawn="1"/>
            </p:nvSpPr>
            <p:spPr>
              <a:xfrm>
                <a:off x="2982553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38" name="Rectangle 637"/>
              <p:cNvSpPr/>
              <p:nvPr userDrawn="1"/>
            </p:nvSpPr>
            <p:spPr>
              <a:xfrm>
                <a:off x="330626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39" name="Rectangle 638"/>
              <p:cNvSpPr/>
              <p:nvPr userDrawn="1"/>
            </p:nvSpPr>
            <p:spPr>
              <a:xfrm>
                <a:off x="3629986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40" name="Rectangle 639"/>
              <p:cNvSpPr/>
              <p:nvPr userDrawn="1"/>
            </p:nvSpPr>
            <p:spPr>
              <a:xfrm>
                <a:off x="3953701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41" name="Rectangle 640"/>
              <p:cNvSpPr/>
              <p:nvPr userDrawn="1"/>
            </p:nvSpPr>
            <p:spPr>
              <a:xfrm>
                <a:off x="4924851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42" name="Rectangle 641"/>
              <p:cNvSpPr/>
              <p:nvPr userDrawn="1"/>
            </p:nvSpPr>
            <p:spPr>
              <a:xfrm>
                <a:off x="524856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43" name="Rectangle 642"/>
              <p:cNvSpPr/>
              <p:nvPr userDrawn="1"/>
            </p:nvSpPr>
            <p:spPr>
              <a:xfrm>
                <a:off x="55722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44" name="Rectangle 643"/>
              <p:cNvSpPr/>
              <p:nvPr userDrawn="1"/>
            </p:nvSpPr>
            <p:spPr>
              <a:xfrm>
                <a:off x="589600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45" name="Rectangle 644"/>
              <p:cNvSpPr/>
              <p:nvPr userDrawn="1"/>
            </p:nvSpPr>
            <p:spPr>
              <a:xfrm>
                <a:off x="6219717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46" name="Rectangle 645"/>
              <p:cNvSpPr/>
              <p:nvPr userDrawn="1"/>
            </p:nvSpPr>
            <p:spPr>
              <a:xfrm>
                <a:off x="654343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47" name="Rectangle 646"/>
              <p:cNvSpPr/>
              <p:nvPr userDrawn="1"/>
            </p:nvSpPr>
            <p:spPr>
              <a:xfrm>
                <a:off x="6867150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48" name="Rectangle 647"/>
              <p:cNvSpPr/>
              <p:nvPr userDrawn="1"/>
            </p:nvSpPr>
            <p:spPr>
              <a:xfrm>
                <a:off x="7190868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49" name="Rectangle 648"/>
              <p:cNvSpPr/>
              <p:nvPr userDrawn="1"/>
            </p:nvSpPr>
            <p:spPr>
              <a:xfrm>
                <a:off x="751458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50" name="Rectangle 649"/>
              <p:cNvSpPr/>
              <p:nvPr userDrawn="1"/>
            </p:nvSpPr>
            <p:spPr>
              <a:xfrm>
                <a:off x="39282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51" name="Rectangle 650"/>
              <p:cNvSpPr/>
              <p:nvPr userDrawn="1"/>
            </p:nvSpPr>
            <p:spPr>
              <a:xfrm>
                <a:off x="71654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52" name="Rectangle 651"/>
              <p:cNvSpPr/>
              <p:nvPr userDrawn="1"/>
            </p:nvSpPr>
            <p:spPr>
              <a:xfrm>
                <a:off x="1040258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53" name="Rectangle 652"/>
              <p:cNvSpPr/>
              <p:nvPr userDrawn="1"/>
            </p:nvSpPr>
            <p:spPr>
              <a:xfrm>
                <a:off x="1363974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54" name="Rectangle 653"/>
              <p:cNvSpPr/>
              <p:nvPr userDrawn="1"/>
            </p:nvSpPr>
            <p:spPr>
              <a:xfrm>
                <a:off x="168769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55" name="Rectangle 654"/>
              <p:cNvSpPr/>
              <p:nvPr userDrawn="1"/>
            </p:nvSpPr>
            <p:spPr>
              <a:xfrm>
                <a:off x="201140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56" name="Rectangle 655"/>
              <p:cNvSpPr/>
              <p:nvPr userDrawn="1"/>
            </p:nvSpPr>
            <p:spPr>
              <a:xfrm>
                <a:off x="2335122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57" name="Rectangle 656"/>
              <p:cNvSpPr/>
              <p:nvPr userDrawn="1"/>
            </p:nvSpPr>
            <p:spPr>
              <a:xfrm>
                <a:off x="2658838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58" name="Rectangle 657"/>
              <p:cNvSpPr/>
              <p:nvPr userDrawn="1"/>
            </p:nvSpPr>
            <p:spPr>
              <a:xfrm>
                <a:off x="2982553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59" name="Rectangle 658"/>
              <p:cNvSpPr/>
              <p:nvPr userDrawn="1"/>
            </p:nvSpPr>
            <p:spPr>
              <a:xfrm>
                <a:off x="330626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60" name="Rectangle 659"/>
              <p:cNvSpPr/>
              <p:nvPr userDrawn="1"/>
            </p:nvSpPr>
            <p:spPr>
              <a:xfrm>
                <a:off x="3629986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61" name="Rectangle 660"/>
              <p:cNvSpPr/>
              <p:nvPr userDrawn="1"/>
            </p:nvSpPr>
            <p:spPr>
              <a:xfrm>
                <a:off x="3953701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62" name="Rectangle 661"/>
              <p:cNvSpPr/>
              <p:nvPr userDrawn="1"/>
            </p:nvSpPr>
            <p:spPr>
              <a:xfrm>
                <a:off x="4924851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63" name="Rectangle 662"/>
              <p:cNvSpPr/>
              <p:nvPr userDrawn="1"/>
            </p:nvSpPr>
            <p:spPr>
              <a:xfrm>
                <a:off x="524856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64" name="Rectangle 663"/>
              <p:cNvSpPr/>
              <p:nvPr userDrawn="1"/>
            </p:nvSpPr>
            <p:spPr>
              <a:xfrm>
                <a:off x="55722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65" name="Rectangle 664"/>
              <p:cNvSpPr/>
              <p:nvPr userDrawn="1"/>
            </p:nvSpPr>
            <p:spPr>
              <a:xfrm>
                <a:off x="589600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66" name="Rectangle 665"/>
              <p:cNvSpPr/>
              <p:nvPr userDrawn="1"/>
            </p:nvSpPr>
            <p:spPr>
              <a:xfrm>
                <a:off x="6219717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67" name="Rectangle 666"/>
              <p:cNvSpPr/>
              <p:nvPr userDrawn="1"/>
            </p:nvSpPr>
            <p:spPr>
              <a:xfrm>
                <a:off x="654343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68" name="Rectangle 667"/>
              <p:cNvSpPr/>
              <p:nvPr userDrawn="1"/>
            </p:nvSpPr>
            <p:spPr>
              <a:xfrm>
                <a:off x="6867150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69" name="Rectangle 668"/>
              <p:cNvSpPr/>
              <p:nvPr userDrawn="1"/>
            </p:nvSpPr>
            <p:spPr>
              <a:xfrm>
                <a:off x="7190868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70" name="Rectangle 669"/>
              <p:cNvSpPr/>
              <p:nvPr userDrawn="1"/>
            </p:nvSpPr>
            <p:spPr>
              <a:xfrm>
                <a:off x="751458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71" name="Rectangle 670"/>
              <p:cNvSpPr/>
              <p:nvPr userDrawn="1"/>
            </p:nvSpPr>
            <p:spPr>
              <a:xfrm>
                <a:off x="39317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72" name="Rectangle 671"/>
              <p:cNvSpPr/>
              <p:nvPr userDrawn="1"/>
            </p:nvSpPr>
            <p:spPr>
              <a:xfrm>
                <a:off x="71688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73" name="Rectangle 672"/>
              <p:cNvSpPr/>
              <p:nvPr userDrawn="1"/>
            </p:nvSpPr>
            <p:spPr>
              <a:xfrm>
                <a:off x="1040604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74" name="Rectangle 673"/>
              <p:cNvSpPr/>
              <p:nvPr userDrawn="1"/>
            </p:nvSpPr>
            <p:spPr>
              <a:xfrm>
                <a:off x="1364320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75" name="Rectangle 674"/>
              <p:cNvSpPr/>
              <p:nvPr userDrawn="1"/>
            </p:nvSpPr>
            <p:spPr>
              <a:xfrm>
                <a:off x="1688036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76" name="Rectangle 675"/>
              <p:cNvSpPr/>
              <p:nvPr userDrawn="1"/>
            </p:nvSpPr>
            <p:spPr>
              <a:xfrm>
                <a:off x="201175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77" name="Rectangle 676"/>
              <p:cNvSpPr/>
              <p:nvPr userDrawn="1"/>
            </p:nvSpPr>
            <p:spPr>
              <a:xfrm>
                <a:off x="233546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78" name="Rectangle 677"/>
              <p:cNvSpPr/>
              <p:nvPr userDrawn="1"/>
            </p:nvSpPr>
            <p:spPr>
              <a:xfrm>
                <a:off x="2659184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79" name="Rectangle 678"/>
              <p:cNvSpPr/>
              <p:nvPr userDrawn="1"/>
            </p:nvSpPr>
            <p:spPr>
              <a:xfrm>
                <a:off x="2982899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80" name="Rectangle 679"/>
              <p:cNvSpPr/>
              <p:nvPr userDrawn="1"/>
            </p:nvSpPr>
            <p:spPr>
              <a:xfrm>
                <a:off x="330661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81" name="Rectangle 680"/>
              <p:cNvSpPr/>
              <p:nvPr userDrawn="1"/>
            </p:nvSpPr>
            <p:spPr>
              <a:xfrm>
                <a:off x="3630332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82" name="Rectangle 681"/>
              <p:cNvSpPr/>
              <p:nvPr userDrawn="1"/>
            </p:nvSpPr>
            <p:spPr>
              <a:xfrm>
                <a:off x="3954047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83" name="Rectangle 682"/>
              <p:cNvSpPr/>
              <p:nvPr userDrawn="1"/>
            </p:nvSpPr>
            <p:spPr>
              <a:xfrm>
                <a:off x="492519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84" name="Rectangle 683"/>
              <p:cNvSpPr/>
              <p:nvPr userDrawn="1"/>
            </p:nvSpPr>
            <p:spPr>
              <a:xfrm>
                <a:off x="5248913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85" name="Rectangle 684"/>
              <p:cNvSpPr/>
              <p:nvPr userDrawn="1"/>
            </p:nvSpPr>
            <p:spPr>
              <a:xfrm>
                <a:off x="557263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86" name="Rectangle 685"/>
              <p:cNvSpPr/>
              <p:nvPr userDrawn="1"/>
            </p:nvSpPr>
            <p:spPr>
              <a:xfrm>
                <a:off x="5896347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87" name="Rectangle 686"/>
              <p:cNvSpPr/>
              <p:nvPr userDrawn="1"/>
            </p:nvSpPr>
            <p:spPr>
              <a:xfrm>
                <a:off x="6220063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88" name="Rectangle 687"/>
              <p:cNvSpPr/>
              <p:nvPr userDrawn="1"/>
            </p:nvSpPr>
            <p:spPr>
              <a:xfrm>
                <a:off x="654378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89" name="Rectangle 688"/>
              <p:cNvSpPr/>
              <p:nvPr userDrawn="1"/>
            </p:nvSpPr>
            <p:spPr>
              <a:xfrm>
                <a:off x="6867496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90" name="Rectangle 689"/>
              <p:cNvSpPr/>
              <p:nvPr userDrawn="1"/>
            </p:nvSpPr>
            <p:spPr>
              <a:xfrm>
                <a:off x="7191214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91" name="Rectangle 690"/>
              <p:cNvSpPr/>
              <p:nvPr userDrawn="1"/>
            </p:nvSpPr>
            <p:spPr>
              <a:xfrm>
                <a:off x="751493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92" name="Rectangle 691"/>
              <p:cNvSpPr/>
              <p:nvPr userDrawn="1"/>
            </p:nvSpPr>
            <p:spPr>
              <a:xfrm>
                <a:off x="39317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93" name="Rectangle 692"/>
              <p:cNvSpPr/>
              <p:nvPr userDrawn="1"/>
            </p:nvSpPr>
            <p:spPr>
              <a:xfrm>
                <a:off x="716889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94" name="Rectangle 693"/>
              <p:cNvSpPr/>
              <p:nvPr userDrawn="1"/>
            </p:nvSpPr>
            <p:spPr>
              <a:xfrm>
                <a:off x="1040604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95" name="Rectangle 694"/>
              <p:cNvSpPr/>
              <p:nvPr userDrawn="1"/>
            </p:nvSpPr>
            <p:spPr>
              <a:xfrm>
                <a:off x="1364320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96" name="Rectangle 695"/>
              <p:cNvSpPr/>
              <p:nvPr userDrawn="1"/>
            </p:nvSpPr>
            <p:spPr>
              <a:xfrm>
                <a:off x="1688036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97" name="Rectangle 696"/>
              <p:cNvSpPr/>
              <p:nvPr userDrawn="1"/>
            </p:nvSpPr>
            <p:spPr>
              <a:xfrm>
                <a:off x="201175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98" name="Rectangle 697"/>
              <p:cNvSpPr/>
              <p:nvPr userDrawn="1"/>
            </p:nvSpPr>
            <p:spPr>
              <a:xfrm>
                <a:off x="2335468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99" name="Rectangle 698"/>
              <p:cNvSpPr/>
              <p:nvPr userDrawn="1"/>
            </p:nvSpPr>
            <p:spPr>
              <a:xfrm>
                <a:off x="2659184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00" name="Rectangle 699"/>
              <p:cNvSpPr/>
              <p:nvPr userDrawn="1"/>
            </p:nvSpPr>
            <p:spPr>
              <a:xfrm>
                <a:off x="2982899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01" name="Rectangle 700"/>
              <p:cNvSpPr/>
              <p:nvPr userDrawn="1"/>
            </p:nvSpPr>
            <p:spPr>
              <a:xfrm>
                <a:off x="3306615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02" name="Rectangle 701"/>
              <p:cNvSpPr/>
              <p:nvPr userDrawn="1"/>
            </p:nvSpPr>
            <p:spPr>
              <a:xfrm>
                <a:off x="3630332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03" name="Rectangle 702"/>
              <p:cNvSpPr/>
              <p:nvPr userDrawn="1"/>
            </p:nvSpPr>
            <p:spPr>
              <a:xfrm>
                <a:off x="3954047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04" name="Rectangle 703"/>
              <p:cNvSpPr/>
              <p:nvPr userDrawn="1"/>
            </p:nvSpPr>
            <p:spPr>
              <a:xfrm>
                <a:off x="4925198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05" name="Rectangle 704"/>
              <p:cNvSpPr/>
              <p:nvPr userDrawn="1"/>
            </p:nvSpPr>
            <p:spPr>
              <a:xfrm>
                <a:off x="5248913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06" name="Rectangle 705"/>
              <p:cNvSpPr/>
              <p:nvPr userDrawn="1"/>
            </p:nvSpPr>
            <p:spPr>
              <a:xfrm>
                <a:off x="5572631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07" name="Rectangle 706"/>
              <p:cNvSpPr/>
              <p:nvPr userDrawn="1"/>
            </p:nvSpPr>
            <p:spPr>
              <a:xfrm>
                <a:off x="5896347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08" name="Rectangle 707"/>
              <p:cNvSpPr/>
              <p:nvPr userDrawn="1"/>
            </p:nvSpPr>
            <p:spPr>
              <a:xfrm>
                <a:off x="6220063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09" name="Rectangle 708"/>
              <p:cNvSpPr/>
              <p:nvPr userDrawn="1"/>
            </p:nvSpPr>
            <p:spPr>
              <a:xfrm>
                <a:off x="6543781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10" name="Rectangle 709"/>
              <p:cNvSpPr/>
              <p:nvPr userDrawn="1"/>
            </p:nvSpPr>
            <p:spPr>
              <a:xfrm>
                <a:off x="6867496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11" name="Rectangle 710"/>
              <p:cNvSpPr/>
              <p:nvPr userDrawn="1"/>
            </p:nvSpPr>
            <p:spPr>
              <a:xfrm>
                <a:off x="7191214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12" name="Rectangle 711"/>
              <p:cNvSpPr/>
              <p:nvPr userDrawn="1"/>
            </p:nvSpPr>
            <p:spPr>
              <a:xfrm>
                <a:off x="7514931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13" name="Rectangle 712"/>
              <p:cNvSpPr/>
              <p:nvPr userDrawn="1"/>
            </p:nvSpPr>
            <p:spPr>
              <a:xfrm>
                <a:off x="39317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14" name="Rectangle 713"/>
              <p:cNvSpPr/>
              <p:nvPr userDrawn="1"/>
            </p:nvSpPr>
            <p:spPr>
              <a:xfrm>
                <a:off x="71688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15" name="Rectangle 714"/>
              <p:cNvSpPr/>
              <p:nvPr userDrawn="1"/>
            </p:nvSpPr>
            <p:spPr>
              <a:xfrm>
                <a:off x="1040604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16" name="Rectangle 715"/>
              <p:cNvSpPr/>
              <p:nvPr userDrawn="1"/>
            </p:nvSpPr>
            <p:spPr>
              <a:xfrm>
                <a:off x="1364320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17" name="Rectangle 716"/>
              <p:cNvSpPr/>
              <p:nvPr userDrawn="1"/>
            </p:nvSpPr>
            <p:spPr>
              <a:xfrm>
                <a:off x="1688036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18" name="Rectangle 717"/>
              <p:cNvSpPr/>
              <p:nvPr userDrawn="1"/>
            </p:nvSpPr>
            <p:spPr>
              <a:xfrm>
                <a:off x="201175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19" name="Rectangle 718"/>
              <p:cNvSpPr/>
              <p:nvPr userDrawn="1"/>
            </p:nvSpPr>
            <p:spPr>
              <a:xfrm>
                <a:off x="233546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20" name="Rectangle 719"/>
              <p:cNvSpPr/>
              <p:nvPr userDrawn="1"/>
            </p:nvSpPr>
            <p:spPr>
              <a:xfrm>
                <a:off x="2659184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21" name="Rectangle 720"/>
              <p:cNvSpPr/>
              <p:nvPr userDrawn="1"/>
            </p:nvSpPr>
            <p:spPr>
              <a:xfrm>
                <a:off x="2982899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22" name="Rectangle 721"/>
              <p:cNvSpPr/>
              <p:nvPr userDrawn="1"/>
            </p:nvSpPr>
            <p:spPr>
              <a:xfrm>
                <a:off x="330661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23" name="Rectangle 722"/>
              <p:cNvSpPr/>
              <p:nvPr userDrawn="1"/>
            </p:nvSpPr>
            <p:spPr>
              <a:xfrm>
                <a:off x="3630332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24" name="Rectangle 723"/>
              <p:cNvSpPr/>
              <p:nvPr userDrawn="1"/>
            </p:nvSpPr>
            <p:spPr>
              <a:xfrm>
                <a:off x="3954047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25" name="Rectangle 724"/>
              <p:cNvSpPr/>
              <p:nvPr userDrawn="1"/>
            </p:nvSpPr>
            <p:spPr>
              <a:xfrm>
                <a:off x="492519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26" name="Rectangle 725"/>
              <p:cNvSpPr/>
              <p:nvPr userDrawn="1"/>
            </p:nvSpPr>
            <p:spPr>
              <a:xfrm>
                <a:off x="5248913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27" name="Rectangle 726"/>
              <p:cNvSpPr/>
              <p:nvPr userDrawn="1"/>
            </p:nvSpPr>
            <p:spPr>
              <a:xfrm>
                <a:off x="557263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28" name="Rectangle 727"/>
              <p:cNvSpPr/>
              <p:nvPr userDrawn="1"/>
            </p:nvSpPr>
            <p:spPr>
              <a:xfrm>
                <a:off x="5896347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29" name="Rectangle 728"/>
              <p:cNvSpPr/>
              <p:nvPr userDrawn="1"/>
            </p:nvSpPr>
            <p:spPr>
              <a:xfrm>
                <a:off x="6220063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30" name="Rectangle 729"/>
              <p:cNvSpPr/>
              <p:nvPr userDrawn="1"/>
            </p:nvSpPr>
            <p:spPr>
              <a:xfrm>
                <a:off x="654378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31" name="Rectangle 730"/>
              <p:cNvSpPr/>
              <p:nvPr userDrawn="1"/>
            </p:nvSpPr>
            <p:spPr>
              <a:xfrm>
                <a:off x="6867496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32" name="Rectangle 731"/>
              <p:cNvSpPr/>
              <p:nvPr userDrawn="1"/>
            </p:nvSpPr>
            <p:spPr>
              <a:xfrm>
                <a:off x="7191214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33" name="Rectangle 732"/>
              <p:cNvSpPr/>
              <p:nvPr userDrawn="1"/>
            </p:nvSpPr>
            <p:spPr>
              <a:xfrm>
                <a:off x="751493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34" name="Rectangle 733"/>
              <p:cNvSpPr>
                <a:spLocks noChangeAspect="1"/>
              </p:cNvSpPr>
              <p:nvPr userDrawn="1"/>
            </p:nvSpPr>
            <p:spPr>
              <a:xfrm>
                <a:off x="39282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35" name="Rectangle 734"/>
              <p:cNvSpPr/>
              <p:nvPr userDrawn="1"/>
            </p:nvSpPr>
            <p:spPr>
              <a:xfrm>
                <a:off x="71654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36" name="Rectangle 735"/>
              <p:cNvSpPr/>
              <p:nvPr userDrawn="1"/>
            </p:nvSpPr>
            <p:spPr>
              <a:xfrm>
                <a:off x="1040258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37" name="Rectangle 736"/>
              <p:cNvSpPr/>
              <p:nvPr userDrawn="1"/>
            </p:nvSpPr>
            <p:spPr>
              <a:xfrm>
                <a:off x="1363974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38" name="Rectangle 737"/>
              <p:cNvSpPr/>
              <p:nvPr userDrawn="1"/>
            </p:nvSpPr>
            <p:spPr>
              <a:xfrm>
                <a:off x="168769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39" name="Rectangle 738"/>
              <p:cNvSpPr/>
              <p:nvPr userDrawn="1"/>
            </p:nvSpPr>
            <p:spPr>
              <a:xfrm>
                <a:off x="201140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40" name="Rectangle 739"/>
              <p:cNvSpPr/>
              <p:nvPr userDrawn="1"/>
            </p:nvSpPr>
            <p:spPr>
              <a:xfrm>
                <a:off x="2335122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41" name="Rectangle 740"/>
              <p:cNvSpPr/>
              <p:nvPr userDrawn="1"/>
            </p:nvSpPr>
            <p:spPr>
              <a:xfrm>
                <a:off x="2658838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42" name="Rectangle 741"/>
              <p:cNvSpPr/>
              <p:nvPr userDrawn="1"/>
            </p:nvSpPr>
            <p:spPr>
              <a:xfrm>
                <a:off x="2982553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43" name="Rectangle 742"/>
              <p:cNvSpPr/>
              <p:nvPr userDrawn="1"/>
            </p:nvSpPr>
            <p:spPr>
              <a:xfrm>
                <a:off x="330626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44" name="Rectangle 743"/>
              <p:cNvSpPr/>
              <p:nvPr userDrawn="1"/>
            </p:nvSpPr>
            <p:spPr>
              <a:xfrm>
                <a:off x="3629986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45" name="Rectangle 744"/>
              <p:cNvSpPr/>
              <p:nvPr userDrawn="1"/>
            </p:nvSpPr>
            <p:spPr>
              <a:xfrm>
                <a:off x="3953701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46" name="Rectangle 745"/>
              <p:cNvSpPr/>
              <p:nvPr userDrawn="1"/>
            </p:nvSpPr>
            <p:spPr>
              <a:xfrm>
                <a:off x="4924851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47" name="Rectangle 746"/>
              <p:cNvSpPr/>
              <p:nvPr userDrawn="1"/>
            </p:nvSpPr>
            <p:spPr>
              <a:xfrm>
                <a:off x="524856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48" name="Rectangle 747"/>
              <p:cNvSpPr/>
              <p:nvPr userDrawn="1"/>
            </p:nvSpPr>
            <p:spPr>
              <a:xfrm>
                <a:off x="55722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49" name="Rectangle 748"/>
              <p:cNvSpPr/>
              <p:nvPr userDrawn="1"/>
            </p:nvSpPr>
            <p:spPr>
              <a:xfrm>
                <a:off x="589600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50" name="Rectangle 749"/>
              <p:cNvSpPr/>
              <p:nvPr userDrawn="1"/>
            </p:nvSpPr>
            <p:spPr>
              <a:xfrm>
                <a:off x="6219717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51" name="Rectangle 750"/>
              <p:cNvSpPr/>
              <p:nvPr userDrawn="1"/>
            </p:nvSpPr>
            <p:spPr>
              <a:xfrm>
                <a:off x="654343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52" name="Rectangle 751"/>
              <p:cNvSpPr/>
              <p:nvPr userDrawn="1"/>
            </p:nvSpPr>
            <p:spPr>
              <a:xfrm>
                <a:off x="6867150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53" name="Rectangle 752"/>
              <p:cNvSpPr/>
              <p:nvPr userDrawn="1"/>
            </p:nvSpPr>
            <p:spPr>
              <a:xfrm>
                <a:off x="7190868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54" name="Rectangle 753"/>
              <p:cNvSpPr/>
              <p:nvPr userDrawn="1"/>
            </p:nvSpPr>
            <p:spPr>
              <a:xfrm>
                <a:off x="751458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55" name="Rectangle 754"/>
              <p:cNvSpPr/>
              <p:nvPr userDrawn="1"/>
            </p:nvSpPr>
            <p:spPr>
              <a:xfrm>
                <a:off x="4277765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56" name="Rectangle 755"/>
              <p:cNvSpPr/>
              <p:nvPr userDrawn="1"/>
            </p:nvSpPr>
            <p:spPr>
              <a:xfrm>
                <a:off x="4277419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57" name="Rectangle 756"/>
              <p:cNvSpPr/>
              <p:nvPr userDrawn="1"/>
            </p:nvSpPr>
            <p:spPr>
              <a:xfrm>
                <a:off x="4277419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58" name="Rectangle 757"/>
              <p:cNvSpPr/>
              <p:nvPr userDrawn="1"/>
            </p:nvSpPr>
            <p:spPr>
              <a:xfrm>
                <a:off x="4277419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59" name="Rectangle 758"/>
              <p:cNvSpPr/>
              <p:nvPr userDrawn="1"/>
            </p:nvSpPr>
            <p:spPr>
              <a:xfrm>
                <a:off x="4277419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60" name="Rectangle 759"/>
              <p:cNvSpPr/>
              <p:nvPr userDrawn="1"/>
            </p:nvSpPr>
            <p:spPr>
              <a:xfrm>
                <a:off x="4277419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61" name="Rectangle 760"/>
              <p:cNvSpPr/>
              <p:nvPr userDrawn="1"/>
            </p:nvSpPr>
            <p:spPr>
              <a:xfrm>
                <a:off x="4277419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62" name="Rectangle 761"/>
              <p:cNvSpPr/>
              <p:nvPr userDrawn="1"/>
            </p:nvSpPr>
            <p:spPr>
              <a:xfrm>
                <a:off x="4277419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63" name="Rectangle 762"/>
              <p:cNvSpPr/>
              <p:nvPr userDrawn="1"/>
            </p:nvSpPr>
            <p:spPr>
              <a:xfrm>
                <a:off x="4277419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64" name="Rectangle 763"/>
              <p:cNvSpPr/>
              <p:nvPr userDrawn="1"/>
            </p:nvSpPr>
            <p:spPr>
              <a:xfrm>
                <a:off x="4277765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65" name="Rectangle 764"/>
              <p:cNvSpPr/>
              <p:nvPr userDrawn="1"/>
            </p:nvSpPr>
            <p:spPr>
              <a:xfrm>
                <a:off x="4277765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66" name="Rectangle 765"/>
              <p:cNvSpPr/>
              <p:nvPr userDrawn="1"/>
            </p:nvSpPr>
            <p:spPr>
              <a:xfrm>
                <a:off x="4277765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67" name="Rectangle 766"/>
              <p:cNvSpPr/>
              <p:nvPr userDrawn="1"/>
            </p:nvSpPr>
            <p:spPr>
              <a:xfrm>
                <a:off x="4277419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68" name="Rectangle 767"/>
              <p:cNvSpPr/>
              <p:nvPr userDrawn="1"/>
            </p:nvSpPr>
            <p:spPr>
              <a:xfrm>
                <a:off x="4601481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69" name="Rectangle 768"/>
              <p:cNvSpPr/>
              <p:nvPr userDrawn="1"/>
            </p:nvSpPr>
            <p:spPr>
              <a:xfrm>
                <a:off x="4601134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70" name="Rectangle 769"/>
              <p:cNvSpPr/>
              <p:nvPr userDrawn="1"/>
            </p:nvSpPr>
            <p:spPr>
              <a:xfrm>
                <a:off x="4601134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71" name="Rectangle 770"/>
              <p:cNvSpPr/>
              <p:nvPr userDrawn="1"/>
            </p:nvSpPr>
            <p:spPr>
              <a:xfrm>
                <a:off x="4601134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72" name="Rectangle 771"/>
              <p:cNvSpPr/>
              <p:nvPr userDrawn="1"/>
            </p:nvSpPr>
            <p:spPr>
              <a:xfrm>
                <a:off x="4601134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73" name="Rectangle 772"/>
              <p:cNvSpPr/>
              <p:nvPr userDrawn="1"/>
            </p:nvSpPr>
            <p:spPr>
              <a:xfrm>
                <a:off x="4601134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74" name="Rectangle 773"/>
              <p:cNvSpPr/>
              <p:nvPr userDrawn="1"/>
            </p:nvSpPr>
            <p:spPr>
              <a:xfrm>
                <a:off x="4601134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75" name="Rectangle 774"/>
              <p:cNvSpPr/>
              <p:nvPr userDrawn="1"/>
            </p:nvSpPr>
            <p:spPr>
              <a:xfrm>
                <a:off x="4601134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76" name="Rectangle 775"/>
              <p:cNvSpPr/>
              <p:nvPr userDrawn="1"/>
            </p:nvSpPr>
            <p:spPr>
              <a:xfrm>
                <a:off x="4601134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77" name="Rectangle 776"/>
              <p:cNvSpPr/>
              <p:nvPr userDrawn="1"/>
            </p:nvSpPr>
            <p:spPr>
              <a:xfrm>
                <a:off x="460148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78" name="Rectangle 777"/>
              <p:cNvSpPr/>
              <p:nvPr userDrawn="1"/>
            </p:nvSpPr>
            <p:spPr>
              <a:xfrm>
                <a:off x="4601481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79" name="Rectangle 778"/>
              <p:cNvSpPr/>
              <p:nvPr userDrawn="1"/>
            </p:nvSpPr>
            <p:spPr>
              <a:xfrm>
                <a:off x="460148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80" name="Rectangle 779"/>
              <p:cNvSpPr/>
              <p:nvPr userDrawn="1"/>
            </p:nvSpPr>
            <p:spPr>
              <a:xfrm>
                <a:off x="4601134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7838641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7838295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783829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783829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7838295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783829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7838295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783829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783829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783864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7838641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783864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783829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8162381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8162035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8162035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8162035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8162035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8162035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8162035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01" name="Rectangle 800"/>
              <p:cNvSpPr/>
              <p:nvPr/>
            </p:nvSpPr>
            <p:spPr>
              <a:xfrm>
                <a:off x="8162035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8162035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03" name="Rectangle 802"/>
              <p:cNvSpPr/>
              <p:nvPr/>
            </p:nvSpPr>
            <p:spPr>
              <a:xfrm>
                <a:off x="8162381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8162381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05" name="Rectangle 804"/>
              <p:cNvSpPr/>
              <p:nvPr/>
            </p:nvSpPr>
            <p:spPr>
              <a:xfrm>
                <a:off x="8162381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8162035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07" name="Rectangle 806"/>
              <p:cNvSpPr/>
              <p:nvPr userDrawn="1"/>
            </p:nvSpPr>
            <p:spPr>
              <a:xfrm>
                <a:off x="8486468" y="527221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08" name="Rectangle 807"/>
              <p:cNvSpPr/>
              <p:nvPr userDrawn="1"/>
            </p:nvSpPr>
            <p:spPr>
              <a:xfrm>
                <a:off x="8486122" y="4855004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09" name="Rectangle 808"/>
              <p:cNvSpPr/>
              <p:nvPr userDrawn="1"/>
            </p:nvSpPr>
            <p:spPr>
              <a:xfrm>
                <a:off x="8486122" y="443778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10" name="Rectangle 809"/>
              <p:cNvSpPr/>
              <p:nvPr userDrawn="1"/>
            </p:nvSpPr>
            <p:spPr>
              <a:xfrm>
                <a:off x="8486122" y="402057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11" name="Rectangle 810"/>
              <p:cNvSpPr/>
              <p:nvPr userDrawn="1"/>
            </p:nvSpPr>
            <p:spPr>
              <a:xfrm>
                <a:off x="8486122" y="360336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12" name="Rectangle 811"/>
              <p:cNvSpPr/>
              <p:nvPr userDrawn="1"/>
            </p:nvSpPr>
            <p:spPr>
              <a:xfrm>
                <a:off x="8486122" y="3186147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13" name="Rectangle 812"/>
              <p:cNvSpPr/>
              <p:nvPr userDrawn="1"/>
            </p:nvSpPr>
            <p:spPr>
              <a:xfrm>
                <a:off x="8486122" y="276893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14" name="Rectangle 813"/>
              <p:cNvSpPr/>
              <p:nvPr userDrawn="1"/>
            </p:nvSpPr>
            <p:spPr>
              <a:xfrm>
                <a:off x="8486122" y="2351719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15" name="Rectangle 814"/>
              <p:cNvSpPr/>
              <p:nvPr userDrawn="1"/>
            </p:nvSpPr>
            <p:spPr>
              <a:xfrm>
                <a:off x="8486122" y="1934506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16" name="Rectangle 815"/>
              <p:cNvSpPr/>
              <p:nvPr userDrawn="1"/>
            </p:nvSpPr>
            <p:spPr>
              <a:xfrm>
                <a:off x="8486468" y="1517292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17" name="Rectangle 816"/>
              <p:cNvSpPr/>
              <p:nvPr userDrawn="1"/>
            </p:nvSpPr>
            <p:spPr>
              <a:xfrm>
                <a:off x="8486468" y="1100078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18" name="Rectangle 817"/>
              <p:cNvSpPr/>
              <p:nvPr userDrawn="1"/>
            </p:nvSpPr>
            <p:spPr>
              <a:xfrm>
                <a:off x="8486468" y="682865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819" name="Rectangle 818"/>
              <p:cNvSpPr/>
              <p:nvPr userDrawn="1"/>
            </p:nvSpPr>
            <p:spPr>
              <a:xfrm>
                <a:off x="8486122" y="265651"/>
                <a:ext cx="278120" cy="628339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8810185" y="255584"/>
              <a:ext cx="3191909" cy="6072257"/>
              <a:chOff x="8486122" y="255584"/>
              <a:chExt cx="3191909" cy="6072257"/>
            </a:xfrm>
            <a:grpFill/>
          </p:grpSpPr>
          <p:sp>
            <p:nvSpPr>
              <p:cNvPr id="352" name="Rectangle 351"/>
              <p:cNvSpPr/>
              <p:nvPr/>
            </p:nvSpPr>
            <p:spPr>
              <a:xfrm>
                <a:off x="8486468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53" name="Rectangle 352"/>
              <p:cNvSpPr/>
              <p:nvPr userDrawn="1"/>
            </p:nvSpPr>
            <p:spPr>
              <a:xfrm>
                <a:off x="8810185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54" name="Rectangle 353"/>
              <p:cNvSpPr/>
              <p:nvPr userDrawn="1"/>
            </p:nvSpPr>
            <p:spPr>
              <a:xfrm>
                <a:off x="9133900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55" name="Rectangle 354"/>
              <p:cNvSpPr/>
              <p:nvPr userDrawn="1"/>
            </p:nvSpPr>
            <p:spPr>
              <a:xfrm>
                <a:off x="9457616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56" name="Rectangle 355"/>
              <p:cNvSpPr/>
              <p:nvPr userDrawn="1"/>
            </p:nvSpPr>
            <p:spPr>
              <a:xfrm>
                <a:off x="9781332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Rectangle 356"/>
              <p:cNvSpPr/>
              <p:nvPr userDrawn="1"/>
            </p:nvSpPr>
            <p:spPr>
              <a:xfrm>
                <a:off x="10105048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58" name="Rectangle 357"/>
              <p:cNvSpPr/>
              <p:nvPr userDrawn="1"/>
            </p:nvSpPr>
            <p:spPr>
              <a:xfrm>
                <a:off x="10428764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59" name="Rectangle 358"/>
              <p:cNvSpPr/>
              <p:nvPr userDrawn="1"/>
            </p:nvSpPr>
            <p:spPr>
              <a:xfrm>
                <a:off x="10752480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60" name="Rectangle 359"/>
              <p:cNvSpPr/>
              <p:nvPr userDrawn="1"/>
            </p:nvSpPr>
            <p:spPr>
              <a:xfrm>
                <a:off x="11076195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61" name="Rectangle 360"/>
              <p:cNvSpPr/>
              <p:nvPr userDrawn="1"/>
            </p:nvSpPr>
            <p:spPr>
              <a:xfrm>
                <a:off x="11399911" y="5650733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8486122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63" name="Rectangle 362"/>
              <p:cNvSpPr/>
              <p:nvPr userDrawn="1"/>
            </p:nvSpPr>
            <p:spPr>
              <a:xfrm>
                <a:off x="8809839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64" name="Rectangle 363"/>
              <p:cNvSpPr/>
              <p:nvPr userDrawn="1"/>
            </p:nvSpPr>
            <p:spPr>
              <a:xfrm>
                <a:off x="9133554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65" name="Rectangle 364"/>
              <p:cNvSpPr/>
              <p:nvPr userDrawn="1"/>
            </p:nvSpPr>
            <p:spPr>
              <a:xfrm>
                <a:off x="9457270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66" name="Rectangle 365"/>
              <p:cNvSpPr/>
              <p:nvPr userDrawn="1"/>
            </p:nvSpPr>
            <p:spPr>
              <a:xfrm>
                <a:off x="9780986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67" name="Rectangle 366"/>
              <p:cNvSpPr/>
              <p:nvPr userDrawn="1"/>
            </p:nvSpPr>
            <p:spPr>
              <a:xfrm>
                <a:off x="10104702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68" name="Rectangle 367"/>
              <p:cNvSpPr/>
              <p:nvPr userDrawn="1"/>
            </p:nvSpPr>
            <p:spPr>
              <a:xfrm>
                <a:off x="10428418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69" name="Rectangle 368"/>
              <p:cNvSpPr/>
              <p:nvPr userDrawn="1"/>
            </p:nvSpPr>
            <p:spPr>
              <a:xfrm>
                <a:off x="10752134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70" name="Rectangle 369"/>
              <p:cNvSpPr/>
              <p:nvPr userDrawn="1"/>
            </p:nvSpPr>
            <p:spPr>
              <a:xfrm>
                <a:off x="11075849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71" name="Rectangle 370"/>
              <p:cNvSpPr/>
              <p:nvPr userDrawn="1"/>
            </p:nvSpPr>
            <p:spPr>
              <a:xfrm>
                <a:off x="11399565" y="5201139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486122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73" name="Rectangle 372"/>
              <p:cNvSpPr/>
              <p:nvPr userDrawn="1"/>
            </p:nvSpPr>
            <p:spPr>
              <a:xfrm>
                <a:off x="8809839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74" name="Rectangle 373"/>
              <p:cNvSpPr/>
              <p:nvPr userDrawn="1"/>
            </p:nvSpPr>
            <p:spPr>
              <a:xfrm>
                <a:off x="9133554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75" name="Rectangle 374"/>
              <p:cNvSpPr/>
              <p:nvPr userDrawn="1"/>
            </p:nvSpPr>
            <p:spPr>
              <a:xfrm>
                <a:off x="9457270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76" name="Rectangle 375"/>
              <p:cNvSpPr/>
              <p:nvPr userDrawn="1"/>
            </p:nvSpPr>
            <p:spPr>
              <a:xfrm>
                <a:off x="9780986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77" name="Rectangle 376"/>
              <p:cNvSpPr/>
              <p:nvPr userDrawn="1"/>
            </p:nvSpPr>
            <p:spPr>
              <a:xfrm>
                <a:off x="10104702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78" name="Rectangle 377"/>
              <p:cNvSpPr/>
              <p:nvPr userDrawn="1"/>
            </p:nvSpPr>
            <p:spPr>
              <a:xfrm>
                <a:off x="10428418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79" name="Rectangle 378"/>
              <p:cNvSpPr/>
              <p:nvPr userDrawn="1"/>
            </p:nvSpPr>
            <p:spPr>
              <a:xfrm>
                <a:off x="10752134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80" name="Rectangle 379"/>
              <p:cNvSpPr/>
              <p:nvPr userDrawn="1"/>
            </p:nvSpPr>
            <p:spPr>
              <a:xfrm>
                <a:off x="11075849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81" name="Rectangle 380"/>
              <p:cNvSpPr/>
              <p:nvPr userDrawn="1"/>
            </p:nvSpPr>
            <p:spPr>
              <a:xfrm>
                <a:off x="11399565" y="475154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848612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83" name="Rectangle 382"/>
              <p:cNvSpPr/>
              <p:nvPr userDrawn="1"/>
            </p:nvSpPr>
            <p:spPr>
              <a:xfrm>
                <a:off x="880983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84" name="Rectangle 383"/>
              <p:cNvSpPr/>
              <p:nvPr userDrawn="1"/>
            </p:nvSpPr>
            <p:spPr>
              <a:xfrm>
                <a:off x="913355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85" name="Rectangle 384"/>
              <p:cNvSpPr/>
              <p:nvPr userDrawn="1"/>
            </p:nvSpPr>
            <p:spPr>
              <a:xfrm>
                <a:off x="9457270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86" name="Rectangle 385"/>
              <p:cNvSpPr/>
              <p:nvPr userDrawn="1"/>
            </p:nvSpPr>
            <p:spPr>
              <a:xfrm>
                <a:off x="9780986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87" name="Rectangle 386"/>
              <p:cNvSpPr/>
              <p:nvPr userDrawn="1"/>
            </p:nvSpPr>
            <p:spPr>
              <a:xfrm>
                <a:off x="10104702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88" name="Rectangle 387"/>
              <p:cNvSpPr/>
              <p:nvPr userDrawn="1"/>
            </p:nvSpPr>
            <p:spPr>
              <a:xfrm>
                <a:off x="10428418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89" name="Rectangle 388"/>
              <p:cNvSpPr/>
              <p:nvPr userDrawn="1"/>
            </p:nvSpPr>
            <p:spPr>
              <a:xfrm>
                <a:off x="10752134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90" name="Rectangle 389"/>
              <p:cNvSpPr/>
              <p:nvPr userDrawn="1"/>
            </p:nvSpPr>
            <p:spPr>
              <a:xfrm>
                <a:off x="11075849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91" name="Rectangle 390"/>
              <p:cNvSpPr/>
              <p:nvPr userDrawn="1"/>
            </p:nvSpPr>
            <p:spPr>
              <a:xfrm>
                <a:off x="11399565" y="4301946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486122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93" name="Rectangle 392"/>
              <p:cNvSpPr/>
              <p:nvPr userDrawn="1"/>
            </p:nvSpPr>
            <p:spPr>
              <a:xfrm>
                <a:off x="8809839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94" name="Rectangle 393"/>
              <p:cNvSpPr/>
              <p:nvPr userDrawn="1"/>
            </p:nvSpPr>
            <p:spPr>
              <a:xfrm>
                <a:off x="9133554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95" name="Rectangle 394"/>
              <p:cNvSpPr/>
              <p:nvPr userDrawn="1"/>
            </p:nvSpPr>
            <p:spPr>
              <a:xfrm>
                <a:off x="9457270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96" name="Rectangle 395"/>
              <p:cNvSpPr/>
              <p:nvPr userDrawn="1"/>
            </p:nvSpPr>
            <p:spPr>
              <a:xfrm>
                <a:off x="9780986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97" name="Rectangle 396"/>
              <p:cNvSpPr/>
              <p:nvPr userDrawn="1"/>
            </p:nvSpPr>
            <p:spPr>
              <a:xfrm>
                <a:off x="10104702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98" name="Rectangle 397"/>
              <p:cNvSpPr/>
              <p:nvPr userDrawn="1"/>
            </p:nvSpPr>
            <p:spPr>
              <a:xfrm>
                <a:off x="10428418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99" name="Rectangle 398"/>
              <p:cNvSpPr/>
              <p:nvPr userDrawn="1"/>
            </p:nvSpPr>
            <p:spPr>
              <a:xfrm>
                <a:off x="10752134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00" name="Rectangle 399"/>
              <p:cNvSpPr/>
              <p:nvPr userDrawn="1"/>
            </p:nvSpPr>
            <p:spPr>
              <a:xfrm>
                <a:off x="11075849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01" name="Rectangle 400"/>
              <p:cNvSpPr/>
              <p:nvPr userDrawn="1"/>
            </p:nvSpPr>
            <p:spPr>
              <a:xfrm>
                <a:off x="11399565" y="385235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8486122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03" name="Rectangle 402"/>
              <p:cNvSpPr/>
              <p:nvPr userDrawn="1"/>
            </p:nvSpPr>
            <p:spPr>
              <a:xfrm>
                <a:off x="8809839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04" name="Rectangle 403"/>
              <p:cNvSpPr/>
              <p:nvPr userDrawn="1"/>
            </p:nvSpPr>
            <p:spPr>
              <a:xfrm>
                <a:off x="9133554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05" name="Rectangle 404"/>
              <p:cNvSpPr/>
              <p:nvPr userDrawn="1"/>
            </p:nvSpPr>
            <p:spPr>
              <a:xfrm>
                <a:off x="9457270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06" name="Rectangle 405"/>
              <p:cNvSpPr/>
              <p:nvPr userDrawn="1"/>
            </p:nvSpPr>
            <p:spPr>
              <a:xfrm>
                <a:off x="9780986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07" name="Rectangle 406"/>
              <p:cNvSpPr/>
              <p:nvPr userDrawn="1"/>
            </p:nvSpPr>
            <p:spPr>
              <a:xfrm>
                <a:off x="10104702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08" name="Rectangle 407"/>
              <p:cNvSpPr/>
              <p:nvPr userDrawn="1"/>
            </p:nvSpPr>
            <p:spPr>
              <a:xfrm>
                <a:off x="10428418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09" name="Rectangle 408"/>
              <p:cNvSpPr/>
              <p:nvPr userDrawn="1"/>
            </p:nvSpPr>
            <p:spPr>
              <a:xfrm>
                <a:off x="10752134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0" name="Rectangle 409"/>
              <p:cNvSpPr/>
              <p:nvPr userDrawn="1"/>
            </p:nvSpPr>
            <p:spPr>
              <a:xfrm>
                <a:off x="11075849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1" name="Rectangle 410"/>
              <p:cNvSpPr/>
              <p:nvPr userDrawn="1"/>
            </p:nvSpPr>
            <p:spPr>
              <a:xfrm>
                <a:off x="11399565" y="340275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8486122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3" name="Rectangle 412"/>
              <p:cNvSpPr/>
              <p:nvPr userDrawn="1"/>
            </p:nvSpPr>
            <p:spPr>
              <a:xfrm>
                <a:off x="8809839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4" name="Rectangle 413"/>
              <p:cNvSpPr/>
              <p:nvPr userDrawn="1"/>
            </p:nvSpPr>
            <p:spPr>
              <a:xfrm>
                <a:off x="9133554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5" name="Rectangle 414"/>
              <p:cNvSpPr/>
              <p:nvPr userDrawn="1"/>
            </p:nvSpPr>
            <p:spPr>
              <a:xfrm>
                <a:off x="9457270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6" name="Rectangle 415"/>
              <p:cNvSpPr/>
              <p:nvPr userDrawn="1"/>
            </p:nvSpPr>
            <p:spPr>
              <a:xfrm>
                <a:off x="9780986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7" name="Rectangle 416"/>
              <p:cNvSpPr/>
              <p:nvPr userDrawn="1"/>
            </p:nvSpPr>
            <p:spPr>
              <a:xfrm>
                <a:off x="10104702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8" name="Rectangle 417"/>
              <p:cNvSpPr/>
              <p:nvPr userDrawn="1"/>
            </p:nvSpPr>
            <p:spPr>
              <a:xfrm>
                <a:off x="10428418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9" name="Rectangle 418"/>
              <p:cNvSpPr/>
              <p:nvPr userDrawn="1"/>
            </p:nvSpPr>
            <p:spPr>
              <a:xfrm>
                <a:off x="10752134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0" name="Rectangle 419"/>
              <p:cNvSpPr/>
              <p:nvPr userDrawn="1"/>
            </p:nvSpPr>
            <p:spPr>
              <a:xfrm>
                <a:off x="11075849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1" name="Rectangle 420"/>
              <p:cNvSpPr/>
              <p:nvPr userDrawn="1"/>
            </p:nvSpPr>
            <p:spPr>
              <a:xfrm>
                <a:off x="11399565" y="295315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8486122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3" name="Rectangle 422"/>
              <p:cNvSpPr/>
              <p:nvPr userDrawn="1"/>
            </p:nvSpPr>
            <p:spPr>
              <a:xfrm>
                <a:off x="8809839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4" name="Rectangle 423"/>
              <p:cNvSpPr/>
              <p:nvPr userDrawn="1"/>
            </p:nvSpPr>
            <p:spPr>
              <a:xfrm>
                <a:off x="9133554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5" name="Rectangle 424"/>
              <p:cNvSpPr/>
              <p:nvPr userDrawn="1"/>
            </p:nvSpPr>
            <p:spPr>
              <a:xfrm>
                <a:off x="9457270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6" name="Rectangle 425"/>
              <p:cNvSpPr/>
              <p:nvPr userDrawn="1"/>
            </p:nvSpPr>
            <p:spPr>
              <a:xfrm>
                <a:off x="9780986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7" name="Rectangle 426"/>
              <p:cNvSpPr/>
              <p:nvPr userDrawn="1"/>
            </p:nvSpPr>
            <p:spPr>
              <a:xfrm>
                <a:off x="10104702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8" name="Rectangle 427"/>
              <p:cNvSpPr/>
              <p:nvPr userDrawn="1"/>
            </p:nvSpPr>
            <p:spPr>
              <a:xfrm>
                <a:off x="10428418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9" name="Rectangle 428"/>
              <p:cNvSpPr/>
              <p:nvPr userDrawn="1"/>
            </p:nvSpPr>
            <p:spPr>
              <a:xfrm>
                <a:off x="10752134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30" name="Rectangle 429"/>
              <p:cNvSpPr/>
              <p:nvPr userDrawn="1"/>
            </p:nvSpPr>
            <p:spPr>
              <a:xfrm>
                <a:off x="11075849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31" name="Rectangle 430"/>
              <p:cNvSpPr/>
              <p:nvPr userDrawn="1"/>
            </p:nvSpPr>
            <p:spPr>
              <a:xfrm>
                <a:off x="11399565" y="2503562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8486122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33" name="Rectangle 432"/>
              <p:cNvSpPr/>
              <p:nvPr userDrawn="1"/>
            </p:nvSpPr>
            <p:spPr>
              <a:xfrm>
                <a:off x="8809839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34" name="Rectangle 433"/>
              <p:cNvSpPr/>
              <p:nvPr userDrawn="1"/>
            </p:nvSpPr>
            <p:spPr>
              <a:xfrm>
                <a:off x="9133554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35" name="Rectangle 434"/>
              <p:cNvSpPr/>
              <p:nvPr userDrawn="1"/>
            </p:nvSpPr>
            <p:spPr>
              <a:xfrm>
                <a:off x="9457270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36" name="Rectangle 435"/>
              <p:cNvSpPr/>
              <p:nvPr userDrawn="1"/>
            </p:nvSpPr>
            <p:spPr>
              <a:xfrm>
                <a:off x="9780986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37" name="Rectangle 436"/>
              <p:cNvSpPr/>
              <p:nvPr userDrawn="1"/>
            </p:nvSpPr>
            <p:spPr>
              <a:xfrm>
                <a:off x="10104702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38" name="Rectangle 437"/>
              <p:cNvSpPr/>
              <p:nvPr userDrawn="1"/>
            </p:nvSpPr>
            <p:spPr>
              <a:xfrm>
                <a:off x="10428418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39" name="Rectangle 438"/>
              <p:cNvSpPr/>
              <p:nvPr userDrawn="1"/>
            </p:nvSpPr>
            <p:spPr>
              <a:xfrm>
                <a:off x="10752134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40" name="Rectangle 439"/>
              <p:cNvSpPr/>
              <p:nvPr userDrawn="1"/>
            </p:nvSpPr>
            <p:spPr>
              <a:xfrm>
                <a:off x="11075849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41" name="Rectangle 440"/>
              <p:cNvSpPr/>
              <p:nvPr userDrawn="1"/>
            </p:nvSpPr>
            <p:spPr>
              <a:xfrm>
                <a:off x="11399565" y="2053967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8486468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43" name="Rectangle 442"/>
              <p:cNvSpPr/>
              <p:nvPr userDrawn="1"/>
            </p:nvSpPr>
            <p:spPr>
              <a:xfrm>
                <a:off x="8810185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44" name="Rectangle 443"/>
              <p:cNvSpPr/>
              <p:nvPr userDrawn="1"/>
            </p:nvSpPr>
            <p:spPr>
              <a:xfrm>
                <a:off x="9133900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45" name="Rectangle 444"/>
              <p:cNvSpPr/>
              <p:nvPr userDrawn="1"/>
            </p:nvSpPr>
            <p:spPr>
              <a:xfrm>
                <a:off x="9457616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46" name="Rectangle 445"/>
              <p:cNvSpPr/>
              <p:nvPr userDrawn="1"/>
            </p:nvSpPr>
            <p:spPr>
              <a:xfrm>
                <a:off x="9781332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47" name="Rectangle 446"/>
              <p:cNvSpPr/>
              <p:nvPr userDrawn="1"/>
            </p:nvSpPr>
            <p:spPr>
              <a:xfrm>
                <a:off x="10105048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48" name="Rectangle 447"/>
              <p:cNvSpPr/>
              <p:nvPr userDrawn="1"/>
            </p:nvSpPr>
            <p:spPr>
              <a:xfrm>
                <a:off x="10428764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49" name="Rectangle 448"/>
              <p:cNvSpPr/>
              <p:nvPr userDrawn="1"/>
            </p:nvSpPr>
            <p:spPr>
              <a:xfrm>
                <a:off x="10752480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50" name="Rectangle 449"/>
              <p:cNvSpPr/>
              <p:nvPr userDrawn="1"/>
            </p:nvSpPr>
            <p:spPr>
              <a:xfrm>
                <a:off x="11076195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51" name="Rectangle 450"/>
              <p:cNvSpPr/>
              <p:nvPr userDrawn="1"/>
            </p:nvSpPr>
            <p:spPr>
              <a:xfrm>
                <a:off x="11399911" y="1604371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8486468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53" name="Rectangle 452"/>
              <p:cNvSpPr/>
              <p:nvPr userDrawn="1"/>
            </p:nvSpPr>
            <p:spPr>
              <a:xfrm>
                <a:off x="8810185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54" name="Rectangle 453"/>
              <p:cNvSpPr/>
              <p:nvPr userDrawn="1"/>
            </p:nvSpPr>
            <p:spPr>
              <a:xfrm>
                <a:off x="9133900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55" name="Rectangle 454"/>
              <p:cNvSpPr/>
              <p:nvPr userDrawn="1"/>
            </p:nvSpPr>
            <p:spPr>
              <a:xfrm>
                <a:off x="9457616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56" name="Rectangle 455"/>
              <p:cNvSpPr/>
              <p:nvPr userDrawn="1"/>
            </p:nvSpPr>
            <p:spPr>
              <a:xfrm>
                <a:off x="9781332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57" name="Rectangle 456"/>
              <p:cNvSpPr/>
              <p:nvPr userDrawn="1"/>
            </p:nvSpPr>
            <p:spPr>
              <a:xfrm>
                <a:off x="10105048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58" name="Rectangle 457"/>
              <p:cNvSpPr/>
              <p:nvPr userDrawn="1"/>
            </p:nvSpPr>
            <p:spPr>
              <a:xfrm>
                <a:off x="10428764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59" name="Rectangle 458"/>
              <p:cNvSpPr/>
              <p:nvPr userDrawn="1"/>
            </p:nvSpPr>
            <p:spPr>
              <a:xfrm>
                <a:off x="10752480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0" name="Rectangle 459"/>
              <p:cNvSpPr/>
              <p:nvPr userDrawn="1"/>
            </p:nvSpPr>
            <p:spPr>
              <a:xfrm>
                <a:off x="11076195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1" name="Rectangle 460"/>
              <p:cNvSpPr/>
              <p:nvPr userDrawn="1"/>
            </p:nvSpPr>
            <p:spPr>
              <a:xfrm>
                <a:off x="11399911" y="1154775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8486468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3" name="Rectangle 462"/>
              <p:cNvSpPr/>
              <p:nvPr userDrawn="1"/>
            </p:nvSpPr>
            <p:spPr>
              <a:xfrm>
                <a:off x="8810185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4" name="Rectangle 463"/>
              <p:cNvSpPr/>
              <p:nvPr userDrawn="1"/>
            </p:nvSpPr>
            <p:spPr>
              <a:xfrm>
                <a:off x="9133900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5" name="Rectangle 464"/>
              <p:cNvSpPr/>
              <p:nvPr userDrawn="1"/>
            </p:nvSpPr>
            <p:spPr>
              <a:xfrm>
                <a:off x="9457616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6" name="Rectangle 465"/>
              <p:cNvSpPr/>
              <p:nvPr userDrawn="1"/>
            </p:nvSpPr>
            <p:spPr>
              <a:xfrm>
                <a:off x="9781332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7" name="Rectangle 466"/>
              <p:cNvSpPr/>
              <p:nvPr userDrawn="1"/>
            </p:nvSpPr>
            <p:spPr>
              <a:xfrm>
                <a:off x="10105048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8" name="Rectangle 467"/>
              <p:cNvSpPr/>
              <p:nvPr userDrawn="1"/>
            </p:nvSpPr>
            <p:spPr>
              <a:xfrm>
                <a:off x="10428764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9" name="Rectangle 468"/>
              <p:cNvSpPr/>
              <p:nvPr userDrawn="1"/>
            </p:nvSpPr>
            <p:spPr>
              <a:xfrm>
                <a:off x="10752480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0" name="Rectangle 469"/>
              <p:cNvSpPr/>
              <p:nvPr userDrawn="1"/>
            </p:nvSpPr>
            <p:spPr>
              <a:xfrm>
                <a:off x="11076195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1" name="Rectangle 470"/>
              <p:cNvSpPr/>
              <p:nvPr userDrawn="1"/>
            </p:nvSpPr>
            <p:spPr>
              <a:xfrm>
                <a:off x="11399911" y="705180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8486122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3" name="Rectangle 472"/>
              <p:cNvSpPr/>
              <p:nvPr userDrawn="1"/>
            </p:nvSpPr>
            <p:spPr>
              <a:xfrm>
                <a:off x="8809839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4" name="Rectangle 473"/>
              <p:cNvSpPr/>
              <p:nvPr userDrawn="1"/>
            </p:nvSpPr>
            <p:spPr>
              <a:xfrm>
                <a:off x="9133554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5" name="Rectangle 474"/>
              <p:cNvSpPr/>
              <p:nvPr userDrawn="1"/>
            </p:nvSpPr>
            <p:spPr>
              <a:xfrm>
                <a:off x="9457270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ectangle 475"/>
              <p:cNvSpPr/>
              <p:nvPr userDrawn="1"/>
            </p:nvSpPr>
            <p:spPr>
              <a:xfrm>
                <a:off x="9780986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7" name="Rectangle 476"/>
              <p:cNvSpPr/>
              <p:nvPr userDrawn="1"/>
            </p:nvSpPr>
            <p:spPr>
              <a:xfrm>
                <a:off x="10104702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8" name="Rectangle 477"/>
              <p:cNvSpPr/>
              <p:nvPr userDrawn="1"/>
            </p:nvSpPr>
            <p:spPr>
              <a:xfrm>
                <a:off x="10428418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9" name="Rectangle 478"/>
              <p:cNvSpPr/>
              <p:nvPr userDrawn="1"/>
            </p:nvSpPr>
            <p:spPr>
              <a:xfrm>
                <a:off x="10752134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80" name="Rectangle 479"/>
              <p:cNvSpPr/>
              <p:nvPr userDrawn="1"/>
            </p:nvSpPr>
            <p:spPr>
              <a:xfrm>
                <a:off x="11075849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81" name="Rectangle 480"/>
              <p:cNvSpPr/>
              <p:nvPr userDrawn="1"/>
            </p:nvSpPr>
            <p:spPr>
              <a:xfrm>
                <a:off x="11399565" y="255584"/>
                <a:ext cx="278120" cy="677108"/>
              </a:xfrm>
              <a:prstGeom prst="rect">
                <a:avLst/>
              </a:prstGeom>
              <a:grpFill/>
            </p:spPr>
            <p:txBody>
              <a:bodyPr lIns="182880" tIns="182880" rIns="182880" bIns="182880" rtlCol="0" anchor="ctr">
                <a:spAutoFit/>
              </a:bodyPr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91" y="395288"/>
            <a:ext cx="11403158" cy="84931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5391" y="1296990"/>
            <a:ext cx="11403158" cy="4891087"/>
          </a:xfrm>
        </p:spPr>
        <p:txBody>
          <a:bodyPr/>
          <a:lstStyle>
            <a:lvl1pPr marL="228600" indent="-228600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1pPr>
            <a:lvl2pPr marL="517525" indent="-228600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746125" indent="-169863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</a:defRPr>
            </a:lvl3pPr>
            <a:lvl4pPr marL="1314450" indent="-231775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4pPr>
            <a:lvl5pPr marL="1597025" indent="-220663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24" name="Rectangle 823"/>
          <p:cNvSpPr/>
          <p:nvPr/>
        </p:nvSpPr>
        <p:spPr>
          <a:xfrm>
            <a:off x="0" y="6188076"/>
            <a:ext cx="393294" cy="669924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1" y="-140265"/>
            <a:ext cx="392929" cy="677108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spAutoFit/>
          </a:bodyPr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826" name="Rectangle 825"/>
          <p:cNvSpPr/>
          <p:nvPr/>
        </p:nvSpPr>
        <p:spPr>
          <a:xfrm>
            <a:off x="11799071" y="-140265"/>
            <a:ext cx="392929" cy="677108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spAutoFit/>
          </a:bodyPr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11798706" y="6188076"/>
            <a:ext cx="393294" cy="669925"/>
          </a:xfrm>
          <a:prstGeom prst="rect">
            <a:avLst/>
          </a:prstGeom>
          <a:solidFill>
            <a:schemeClr val="accent1"/>
          </a:solidFill>
        </p:spPr>
        <p:txBody>
          <a:bodyPr lIns="182880" tIns="182880" rIns="182880" bIns="182880" rtlCol="0" anchor="ctr">
            <a:noAutofit/>
          </a:bodyPr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27202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x25110\Desktop\INTEGRATION\Presentation template\working\Q&amp;A Slide\working\Final-Slide_Wide-Whit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hx25110\Desktop\INTEGRATION\Presentation template\working\Q&amp;A Slide\working\Final-Slide_Wide-Whit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9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9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45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51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57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63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E:\Landmark\Landmark_Horizontal\Landmark_Horizontal_RGB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477" y="6434102"/>
            <a:ext cx="2473654" cy="28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1" y="265585"/>
            <a:ext cx="11199554" cy="911366"/>
          </a:xfrm>
          <a:prstGeom prst="rect">
            <a:avLst/>
          </a:prstGeom>
        </p:spPr>
        <p:txBody>
          <a:bodyPr vert="horz" lIns="91440" tIns="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1" y="1438278"/>
            <a:ext cx="11199554" cy="472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761" y="6164263"/>
            <a:ext cx="5068620" cy="33006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9759" y="6514275"/>
            <a:ext cx="179583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2015 HALLIBURTON. ALL RIGHTS RESERVED.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2925" y="6514273"/>
            <a:ext cx="266153" cy="9233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AAE41A-6C46-46B9-AE84-74847143DEEF}" type="slidenum">
              <a:rPr kumimoji="0" lang="en-US" sz="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3833" y="6445024"/>
            <a:ext cx="3036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rgbClr val="C00000"/>
                </a:solidFill>
              </a:rPr>
              <a:t>DSPM Deployment Blueprint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9530" y="0"/>
            <a:ext cx="357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Landmark Internal and</a:t>
            </a:r>
            <a:r>
              <a:rPr lang="en-US" sz="1800" b="1" baseline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Confidential</a:t>
            </a:r>
            <a:endParaRPr lang="en-US" sz="1800" b="1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4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▌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95392" y="395288"/>
            <a:ext cx="11407571" cy="849312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95392" y="1296992"/>
            <a:ext cx="11407571" cy="489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43" y="6307141"/>
            <a:ext cx="7963224" cy="1555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/>
            <a:r>
              <a:rPr lang="en-US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2925" y="6514273"/>
            <a:ext cx="266153" cy="9233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400">
              <a:defRPr/>
            </a:pPr>
            <a:fld id="{76AAE41A-6C46-46B9-AE84-74847143DEEF}" type="slidenum">
              <a:rPr lang="en-US" sz="800" smtClean="0">
                <a:solidFill>
                  <a:srgbClr val="4D4D4D"/>
                </a:solidFill>
              </a:rPr>
              <a:pPr algn="ctr" defTabSz="914400">
                <a:defRPr/>
              </a:pPr>
              <a:t>‹#›</a:t>
            </a:fld>
            <a:endParaRPr lang="en-US" sz="800">
              <a:solidFill>
                <a:srgbClr val="4D4D4D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 bwMode="black">
          <a:xfrm>
            <a:off x="10303012" y="6468080"/>
            <a:ext cx="1499950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19" name="Footer Placeholder 4"/>
          <p:cNvSpPr txBox="1">
            <a:spLocks/>
          </p:cNvSpPr>
          <p:nvPr/>
        </p:nvSpPr>
        <p:spPr>
          <a:xfrm>
            <a:off x="515945" y="6513861"/>
            <a:ext cx="130358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sz="800" b="0">
                <a:solidFill>
                  <a:srgbClr val="444A4F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10557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7525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indent="-169863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14450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97025" indent="-220663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E:\Landmark\Landmark_Horizontal\Landmark_Horizontal_RGB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477" y="6434102"/>
            <a:ext cx="2473654" cy="28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1" y="265585"/>
            <a:ext cx="11199554" cy="911366"/>
          </a:xfrm>
          <a:prstGeom prst="rect">
            <a:avLst/>
          </a:prstGeom>
        </p:spPr>
        <p:txBody>
          <a:bodyPr vert="horz" lIns="91440" tIns="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1" y="1438278"/>
            <a:ext cx="11199554" cy="472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761" y="6164263"/>
            <a:ext cx="5068620" cy="33006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9759" y="6514275"/>
            <a:ext cx="179583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sz="600">
                <a:solidFill>
                  <a:prstClr val="black"/>
                </a:solidFill>
              </a:rPr>
              <a:t>© 2015 HALLIBURTON. ALL RIGHTS RESERVED.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2925" y="6514273"/>
            <a:ext cx="266153" cy="9233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400">
              <a:defRPr/>
            </a:pPr>
            <a:fld id="{76AAE41A-6C46-46B9-AE84-74847143DEEF}" type="slidenum">
              <a:rPr lang="en-US" sz="600" smtClean="0">
                <a:solidFill>
                  <a:prstClr val="black"/>
                </a:solidFill>
              </a:rPr>
              <a:pPr algn="ctr" defTabSz="914400">
                <a:defRPr/>
              </a:pPr>
              <a:t>‹#›</a:t>
            </a:fld>
            <a:endParaRPr lang="en-US" sz="60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3833" y="6445024"/>
            <a:ext cx="3036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rgbClr val="C00000"/>
                </a:solidFill>
              </a:rPr>
              <a:t>DSPM Deployment Blueprint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9530" y="0"/>
            <a:ext cx="357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solidFill>
                  <a:prstClr val="white">
                    <a:lumMod val="75000"/>
                  </a:prstClr>
                </a:solidFill>
                <a:latin typeface="Calibri" panose="020F0502020204030204" pitchFamily="34" charset="0"/>
              </a:rPr>
              <a:t>Landmark Internal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084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▌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95391" y="395288"/>
            <a:ext cx="11407571" cy="849312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95391" y="1296990"/>
            <a:ext cx="11407571" cy="489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43" y="6307139"/>
            <a:ext cx="7963224" cy="1555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2925" y="6514273"/>
            <a:ext cx="266153" cy="9233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400">
              <a:defRPr/>
            </a:pPr>
            <a:fld id="{76AAE41A-6C46-46B9-AE84-74847143DEEF}" type="slidenum">
              <a:rPr lang="en-US" sz="800" smtClean="0">
                <a:solidFill>
                  <a:srgbClr val="4D4D4D"/>
                </a:solidFill>
              </a:rPr>
              <a:pPr algn="ctr" defTabSz="914400">
                <a:defRPr/>
              </a:pPr>
              <a:t>‹#›</a:t>
            </a:fld>
            <a:endParaRPr lang="en-US" sz="800">
              <a:solidFill>
                <a:srgbClr val="4D4D4D"/>
              </a:solidFill>
            </a:endParaRPr>
          </a:p>
        </p:txBody>
      </p:sp>
      <p:sp>
        <p:nvSpPr>
          <p:cNvPr id="44" name="Footer Placeholder 4"/>
          <p:cNvSpPr txBox="1">
            <a:spLocks/>
          </p:cNvSpPr>
          <p:nvPr/>
        </p:nvSpPr>
        <p:spPr>
          <a:xfrm>
            <a:off x="515944" y="6513859"/>
            <a:ext cx="130358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800" b="0">
                <a:solidFill>
                  <a:schemeClr val="accent2"/>
                </a:solidFill>
              </a:rPr>
              <a:t>FOR INTERNAL USE ONLY</a:t>
            </a:r>
          </a:p>
        </p:txBody>
      </p:sp>
      <p:grpSp>
        <p:nvGrpSpPr>
          <p:cNvPr id="21" name="Group 20"/>
          <p:cNvGrpSpPr/>
          <p:nvPr/>
        </p:nvGrpSpPr>
        <p:grpSpPr bwMode="black">
          <a:xfrm>
            <a:off x="10303012" y="6468078"/>
            <a:ext cx="1499950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6550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7525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indent="-169863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14450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97025" indent="-220663" algn="l" defTabSz="914400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E:\Landmark\Landmark_Horizontal\Landmark_Horizontal_RGB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477" y="6434102"/>
            <a:ext cx="2473654" cy="28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6" y="265585"/>
            <a:ext cx="11199554" cy="911366"/>
          </a:xfrm>
          <a:prstGeom prst="rect">
            <a:avLst/>
          </a:prstGeom>
        </p:spPr>
        <p:txBody>
          <a:bodyPr vert="horz" lIns="91440" tIns="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6" y="1438284"/>
            <a:ext cx="11199554" cy="472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762" y="6164263"/>
            <a:ext cx="5068620" cy="33006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9764" y="6514283"/>
            <a:ext cx="179583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sz="600">
                <a:solidFill>
                  <a:prstClr val="black"/>
                </a:solidFill>
              </a:rPr>
              <a:t>© 2015 HALLIBURTON. ALL RIGHTS RESERVED.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2926" y="6514273"/>
            <a:ext cx="266153" cy="9233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400">
              <a:defRPr/>
            </a:pPr>
            <a:fld id="{76AAE41A-6C46-46B9-AE84-74847143DEEF}" type="slidenum">
              <a:rPr lang="en-US" sz="600" smtClean="0">
                <a:solidFill>
                  <a:prstClr val="black"/>
                </a:solidFill>
              </a:rPr>
              <a:pPr algn="ctr" defTabSz="914400">
                <a:defRPr/>
              </a:pPr>
              <a:t>‹#›</a:t>
            </a:fld>
            <a:endParaRPr lang="en-US" sz="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▌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E:\Landmark\Landmark_Horizontal\Landmark_Horizontal_RGB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477" y="6434102"/>
            <a:ext cx="2473654" cy="28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1" y="265585"/>
            <a:ext cx="11199554" cy="911366"/>
          </a:xfrm>
          <a:prstGeom prst="rect">
            <a:avLst/>
          </a:prstGeom>
        </p:spPr>
        <p:txBody>
          <a:bodyPr vert="horz" lIns="91440" tIns="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1" y="1438278"/>
            <a:ext cx="11199554" cy="472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761" y="6164263"/>
            <a:ext cx="5068620" cy="33006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9759" y="6514275"/>
            <a:ext cx="179583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sz="600">
                <a:solidFill>
                  <a:prstClr val="black"/>
                </a:solidFill>
              </a:rPr>
              <a:t>© 2014 HALLIBURTON. ALL RIGHTS RESERVED.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2925" y="6514273"/>
            <a:ext cx="266153" cy="9233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400">
              <a:defRPr/>
            </a:pPr>
            <a:fld id="{76AAE41A-6C46-46B9-AE84-74847143DEEF}" type="slidenum">
              <a:rPr lang="en-US" sz="600" smtClean="0">
                <a:solidFill>
                  <a:prstClr val="black"/>
                </a:solidFill>
              </a:rPr>
              <a:pPr algn="ctr" defTabSz="914400">
                <a:defRPr/>
              </a:pPr>
              <a:t>‹#›</a:t>
            </a:fld>
            <a:endParaRPr lang="en-US" sz="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▌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37"/>
          <a:stretch/>
        </p:blipFill>
        <p:spPr>
          <a:xfrm>
            <a:off x="1" y="2"/>
            <a:ext cx="12192000" cy="10578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95391" y="35860"/>
            <a:ext cx="11407571" cy="533400"/>
          </a:xfrm>
          <a:prstGeom prst="rect">
            <a:avLst/>
          </a:prstGeom>
        </p:spPr>
        <p:txBody>
          <a:bodyPr vert="horz" lIns="91420" tIns="0" rIns="91420" bIns="45711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95391" y="1296993"/>
            <a:ext cx="11407571" cy="4891087"/>
          </a:xfrm>
          <a:prstGeom prst="rect">
            <a:avLst/>
          </a:prstGeom>
        </p:spPr>
        <p:txBody>
          <a:bodyPr vert="horz" lIns="91420" tIns="45711" rIns="91420" bIns="45711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42" y="6289220"/>
            <a:ext cx="7963224" cy="1555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1218733"/>
            <a:r>
              <a:rPr lang="en-US">
                <a:solidFill>
                  <a:srgbClr val="8E979D">
                    <a:lumMod val="50000"/>
                  </a:srgbClr>
                </a:solidFill>
              </a:rPr>
              <a:t>Footnotes are 9pt</a:t>
            </a:r>
          </a:p>
        </p:txBody>
      </p:sp>
      <p:grpSp>
        <p:nvGrpSpPr>
          <p:cNvPr id="21" name="Group 20"/>
          <p:cNvGrpSpPr/>
          <p:nvPr/>
        </p:nvGrpSpPr>
        <p:grpSpPr bwMode="black">
          <a:xfrm>
            <a:off x="10303013" y="6468088"/>
            <a:ext cx="1499950" cy="105663"/>
            <a:chOff x="3049039" y="-1112761"/>
            <a:chExt cx="3026848" cy="213284"/>
          </a:xfrm>
          <a:solidFill>
            <a:schemeClr val="accent1"/>
          </a:solidFill>
        </p:grpSpPr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5787154" y="-1110653"/>
              <a:ext cx="288733" cy="209068"/>
            </a:xfrm>
            <a:custGeom>
              <a:avLst/>
              <a:gdLst>
                <a:gd name="T0" fmla="*/ 0 w 685"/>
                <a:gd name="T1" fmla="*/ 496 h 496"/>
                <a:gd name="T2" fmla="*/ 154 w 685"/>
                <a:gd name="T3" fmla="*/ 496 h 496"/>
                <a:gd name="T4" fmla="*/ 154 w 685"/>
                <a:gd name="T5" fmla="*/ 135 h 496"/>
                <a:gd name="T6" fmla="*/ 156 w 685"/>
                <a:gd name="T7" fmla="*/ 135 h 496"/>
                <a:gd name="T8" fmla="*/ 446 w 685"/>
                <a:gd name="T9" fmla="*/ 496 h 496"/>
                <a:gd name="T10" fmla="*/ 685 w 685"/>
                <a:gd name="T11" fmla="*/ 496 h 496"/>
                <a:gd name="T12" fmla="*/ 685 w 685"/>
                <a:gd name="T13" fmla="*/ 0 h 496"/>
                <a:gd name="T14" fmla="*/ 531 w 685"/>
                <a:gd name="T15" fmla="*/ 0 h 496"/>
                <a:gd name="T16" fmla="*/ 531 w 685"/>
                <a:gd name="T17" fmla="*/ 361 h 496"/>
                <a:gd name="T18" fmla="*/ 529 w 685"/>
                <a:gd name="T19" fmla="*/ 361 h 496"/>
                <a:gd name="T20" fmla="*/ 239 w 685"/>
                <a:gd name="T21" fmla="*/ 0 h 496"/>
                <a:gd name="T22" fmla="*/ 0 w 685"/>
                <a:gd name="T23" fmla="*/ 0 h 496"/>
                <a:gd name="T24" fmla="*/ 0 w 685"/>
                <a:gd name="T25" fmla="*/ 496 h 496"/>
                <a:gd name="T26" fmla="*/ 0 w 68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496">
                  <a:moveTo>
                    <a:pt x="0" y="496"/>
                  </a:moveTo>
                  <a:lnTo>
                    <a:pt x="154" y="496"/>
                  </a:lnTo>
                  <a:lnTo>
                    <a:pt x="154" y="135"/>
                  </a:lnTo>
                  <a:lnTo>
                    <a:pt x="156" y="135"/>
                  </a:lnTo>
                  <a:lnTo>
                    <a:pt x="446" y="496"/>
                  </a:lnTo>
                  <a:lnTo>
                    <a:pt x="685" y="496"/>
                  </a:lnTo>
                  <a:lnTo>
                    <a:pt x="685" y="0"/>
                  </a:lnTo>
                  <a:lnTo>
                    <a:pt x="531" y="0"/>
                  </a:lnTo>
                  <a:lnTo>
                    <a:pt x="531" y="361"/>
                  </a:lnTo>
                  <a:lnTo>
                    <a:pt x="529" y="361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3049039" y="-1110653"/>
              <a:ext cx="267658" cy="209068"/>
            </a:xfrm>
            <a:custGeom>
              <a:avLst/>
              <a:gdLst>
                <a:gd name="T0" fmla="*/ 0 w 635"/>
                <a:gd name="T1" fmla="*/ 496 h 496"/>
                <a:gd name="T2" fmla="*/ 153 w 635"/>
                <a:gd name="T3" fmla="*/ 496 h 496"/>
                <a:gd name="T4" fmla="*/ 153 w 635"/>
                <a:gd name="T5" fmla="*/ 309 h 496"/>
                <a:gd name="T6" fmla="*/ 479 w 635"/>
                <a:gd name="T7" fmla="*/ 309 h 496"/>
                <a:gd name="T8" fmla="*/ 479 w 635"/>
                <a:gd name="T9" fmla="*/ 496 h 496"/>
                <a:gd name="T10" fmla="*/ 635 w 635"/>
                <a:gd name="T11" fmla="*/ 496 h 496"/>
                <a:gd name="T12" fmla="*/ 635 w 635"/>
                <a:gd name="T13" fmla="*/ 0 h 496"/>
                <a:gd name="T14" fmla="*/ 479 w 635"/>
                <a:gd name="T15" fmla="*/ 0 h 496"/>
                <a:gd name="T16" fmla="*/ 479 w 635"/>
                <a:gd name="T17" fmla="*/ 177 h 496"/>
                <a:gd name="T18" fmla="*/ 153 w 635"/>
                <a:gd name="T19" fmla="*/ 177 h 496"/>
                <a:gd name="T20" fmla="*/ 153 w 635"/>
                <a:gd name="T21" fmla="*/ 0 h 496"/>
                <a:gd name="T22" fmla="*/ 0 w 635"/>
                <a:gd name="T23" fmla="*/ 0 h 496"/>
                <a:gd name="T24" fmla="*/ 0 w 635"/>
                <a:gd name="T25" fmla="*/ 496 h 496"/>
                <a:gd name="T26" fmla="*/ 0 w 635"/>
                <a:gd name="T2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496">
                  <a:moveTo>
                    <a:pt x="0" y="496"/>
                  </a:moveTo>
                  <a:lnTo>
                    <a:pt x="153" y="496"/>
                  </a:lnTo>
                  <a:lnTo>
                    <a:pt x="153" y="309"/>
                  </a:lnTo>
                  <a:lnTo>
                    <a:pt x="479" y="309"/>
                  </a:lnTo>
                  <a:lnTo>
                    <a:pt x="479" y="496"/>
                  </a:lnTo>
                  <a:lnTo>
                    <a:pt x="635" y="496"/>
                  </a:lnTo>
                  <a:lnTo>
                    <a:pt x="635" y="0"/>
                  </a:lnTo>
                  <a:lnTo>
                    <a:pt x="479" y="0"/>
                  </a:lnTo>
                  <a:lnTo>
                    <a:pt x="479" y="177"/>
                  </a:lnTo>
                  <a:lnTo>
                    <a:pt x="153" y="177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black">
            <a:xfrm>
              <a:off x="3339458" y="-1110653"/>
              <a:ext cx="316974" cy="209068"/>
            </a:xfrm>
            <a:custGeom>
              <a:avLst/>
              <a:gdLst>
                <a:gd name="T0" fmla="*/ 0 w 752"/>
                <a:gd name="T1" fmla="*/ 496 h 496"/>
                <a:gd name="T2" fmla="*/ 173 w 752"/>
                <a:gd name="T3" fmla="*/ 496 h 496"/>
                <a:gd name="T4" fmla="*/ 218 w 752"/>
                <a:gd name="T5" fmla="*/ 409 h 496"/>
                <a:gd name="T6" fmla="*/ 532 w 752"/>
                <a:gd name="T7" fmla="*/ 409 h 496"/>
                <a:gd name="T8" fmla="*/ 579 w 752"/>
                <a:gd name="T9" fmla="*/ 496 h 496"/>
                <a:gd name="T10" fmla="*/ 752 w 752"/>
                <a:gd name="T11" fmla="*/ 496 h 496"/>
                <a:gd name="T12" fmla="*/ 473 w 752"/>
                <a:gd name="T13" fmla="*/ 0 h 496"/>
                <a:gd name="T14" fmla="*/ 272 w 752"/>
                <a:gd name="T15" fmla="*/ 0 h 496"/>
                <a:gd name="T16" fmla="*/ 0 w 752"/>
                <a:gd name="T17" fmla="*/ 496 h 496"/>
                <a:gd name="T18" fmla="*/ 0 w 752"/>
                <a:gd name="T19" fmla="*/ 496 h 496"/>
                <a:gd name="T20" fmla="*/ 374 w 752"/>
                <a:gd name="T21" fmla="*/ 116 h 496"/>
                <a:gd name="T22" fmla="*/ 473 w 752"/>
                <a:gd name="T23" fmla="*/ 302 h 496"/>
                <a:gd name="T24" fmla="*/ 274 w 752"/>
                <a:gd name="T25" fmla="*/ 302 h 496"/>
                <a:gd name="T26" fmla="*/ 374 w 752"/>
                <a:gd name="T27" fmla="*/ 116 h 496"/>
                <a:gd name="T28" fmla="*/ 374 w 752"/>
                <a:gd name="T29" fmla="*/ 1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2" h="496">
                  <a:moveTo>
                    <a:pt x="0" y="496"/>
                  </a:moveTo>
                  <a:lnTo>
                    <a:pt x="173" y="496"/>
                  </a:lnTo>
                  <a:lnTo>
                    <a:pt x="218" y="409"/>
                  </a:lnTo>
                  <a:lnTo>
                    <a:pt x="532" y="409"/>
                  </a:lnTo>
                  <a:lnTo>
                    <a:pt x="579" y="496"/>
                  </a:lnTo>
                  <a:lnTo>
                    <a:pt x="752" y="496"/>
                  </a:lnTo>
                  <a:lnTo>
                    <a:pt x="473" y="0"/>
                  </a:lnTo>
                  <a:lnTo>
                    <a:pt x="272" y="0"/>
                  </a:lnTo>
                  <a:lnTo>
                    <a:pt x="0" y="496"/>
                  </a:lnTo>
                  <a:lnTo>
                    <a:pt x="0" y="496"/>
                  </a:lnTo>
                  <a:close/>
                  <a:moveTo>
                    <a:pt x="374" y="116"/>
                  </a:moveTo>
                  <a:lnTo>
                    <a:pt x="473" y="302"/>
                  </a:lnTo>
                  <a:lnTo>
                    <a:pt x="274" y="302"/>
                  </a:lnTo>
                  <a:lnTo>
                    <a:pt x="374" y="116"/>
                  </a:ln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3679193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3918188" y="-1110653"/>
              <a:ext cx="211176" cy="209068"/>
            </a:xfrm>
            <a:custGeom>
              <a:avLst/>
              <a:gdLst>
                <a:gd name="T0" fmla="*/ 0 w 501"/>
                <a:gd name="T1" fmla="*/ 496 h 496"/>
                <a:gd name="T2" fmla="*/ 501 w 501"/>
                <a:gd name="T3" fmla="*/ 496 h 496"/>
                <a:gd name="T4" fmla="*/ 501 w 501"/>
                <a:gd name="T5" fmla="*/ 368 h 496"/>
                <a:gd name="T6" fmla="*/ 154 w 501"/>
                <a:gd name="T7" fmla="*/ 368 h 496"/>
                <a:gd name="T8" fmla="*/ 154 w 501"/>
                <a:gd name="T9" fmla="*/ 0 h 496"/>
                <a:gd name="T10" fmla="*/ 0 w 501"/>
                <a:gd name="T11" fmla="*/ 0 h 496"/>
                <a:gd name="T12" fmla="*/ 0 w 501"/>
                <a:gd name="T13" fmla="*/ 496 h 496"/>
                <a:gd name="T14" fmla="*/ 0 w 501"/>
                <a:gd name="T1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496">
                  <a:moveTo>
                    <a:pt x="0" y="496"/>
                  </a:moveTo>
                  <a:lnTo>
                    <a:pt x="501" y="496"/>
                  </a:lnTo>
                  <a:lnTo>
                    <a:pt x="501" y="368"/>
                  </a:lnTo>
                  <a:lnTo>
                    <a:pt x="154" y="368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4160134" y="-1110653"/>
              <a:ext cx="65755" cy="209068"/>
            </a:xfrm>
            <a:custGeom>
              <a:avLst/>
              <a:gdLst>
                <a:gd name="T0" fmla="*/ 0 w 156"/>
                <a:gd name="T1" fmla="*/ 496 h 496"/>
                <a:gd name="T2" fmla="*/ 156 w 156"/>
                <a:gd name="T3" fmla="*/ 496 h 496"/>
                <a:gd name="T4" fmla="*/ 156 w 156"/>
                <a:gd name="T5" fmla="*/ 0 h 496"/>
                <a:gd name="T6" fmla="*/ 0 w 156"/>
                <a:gd name="T7" fmla="*/ 0 h 496"/>
                <a:gd name="T8" fmla="*/ 0 w 156"/>
                <a:gd name="T9" fmla="*/ 496 h 496"/>
                <a:gd name="T10" fmla="*/ 0 w 156"/>
                <a:gd name="T11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496">
                  <a:moveTo>
                    <a:pt x="0" y="496"/>
                  </a:moveTo>
                  <a:lnTo>
                    <a:pt x="156" y="496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496"/>
                  </a:lnTo>
                  <a:lnTo>
                    <a:pt x="0" y="4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black">
            <a:xfrm>
              <a:off x="4273519" y="-1110653"/>
              <a:ext cx="271873" cy="209068"/>
            </a:xfrm>
            <a:custGeom>
              <a:avLst/>
              <a:gdLst>
                <a:gd name="T0" fmla="*/ 0 w 273"/>
                <a:gd name="T1" fmla="*/ 210 h 210"/>
                <a:gd name="T2" fmla="*/ 208 w 273"/>
                <a:gd name="T3" fmla="*/ 210 h 210"/>
                <a:gd name="T4" fmla="*/ 273 w 273"/>
                <a:gd name="T5" fmla="*/ 154 h 210"/>
                <a:gd name="T6" fmla="*/ 234 w 273"/>
                <a:gd name="T7" fmla="*/ 104 h 210"/>
                <a:gd name="T8" fmla="*/ 234 w 273"/>
                <a:gd name="T9" fmla="*/ 103 h 210"/>
                <a:gd name="T10" fmla="*/ 265 w 273"/>
                <a:gd name="T11" fmla="*/ 55 h 210"/>
                <a:gd name="T12" fmla="*/ 188 w 273"/>
                <a:gd name="T13" fmla="*/ 0 h 210"/>
                <a:gd name="T14" fmla="*/ 0 w 273"/>
                <a:gd name="T15" fmla="*/ 0 h 210"/>
                <a:gd name="T16" fmla="*/ 0 w 273"/>
                <a:gd name="T17" fmla="*/ 210 h 210"/>
                <a:gd name="T18" fmla="*/ 65 w 273"/>
                <a:gd name="T19" fmla="*/ 127 h 210"/>
                <a:gd name="T20" fmla="*/ 182 w 273"/>
                <a:gd name="T21" fmla="*/ 127 h 210"/>
                <a:gd name="T22" fmla="*/ 206 w 273"/>
                <a:gd name="T23" fmla="*/ 144 h 210"/>
                <a:gd name="T24" fmla="*/ 182 w 273"/>
                <a:gd name="T25" fmla="*/ 160 h 210"/>
                <a:gd name="T26" fmla="*/ 65 w 273"/>
                <a:gd name="T27" fmla="*/ 160 h 210"/>
                <a:gd name="T28" fmla="*/ 65 w 273"/>
                <a:gd name="T29" fmla="*/ 127 h 210"/>
                <a:gd name="T30" fmla="*/ 65 w 273"/>
                <a:gd name="T31" fmla="*/ 50 h 210"/>
                <a:gd name="T32" fmla="*/ 181 w 273"/>
                <a:gd name="T33" fmla="*/ 50 h 210"/>
                <a:gd name="T34" fmla="*/ 200 w 273"/>
                <a:gd name="T35" fmla="*/ 67 h 210"/>
                <a:gd name="T36" fmla="*/ 181 w 273"/>
                <a:gd name="T37" fmla="*/ 83 h 210"/>
                <a:gd name="T38" fmla="*/ 65 w 273"/>
                <a:gd name="T39" fmla="*/ 83 h 210"/>
                <a:gd name="T40" fmla="*/ 65 w 273"/>
                <a:gd name="T41" fmla="*/ 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10">
                  <a:moveTo>
                    <a:pt x="0" y="210"/>
                  </a:moveTo>
                  <a:cubicBezTo>
                    <a:pt x="208" y="210"/>
                    <a:pt x="208" y="210"/>
                    <a:pt x="208" y="210"/>
                  </a:cubicBezTo>
                  <a:cubicBezTo>
                    <a:pt x="245" y="210"/>
                    <a:pt x="273" y="200"/>
                    <a:pt x="273" y="154"/>
                  </a:cubicBezTo>
                  <a:cubicBezTo>
                    <a:pt x="273" y="123"/>
                    <a:pt x="262" y="108"/>
                    <a:pt x="234" y="104"/>
                  </a:cubicBezTo>
                  <a:cubicBezTo>
                    <a:pt x="234" y="103"/>
                    <a:pt x="234" y="103"/>
                    <a:pt x="234" y="103"/>
                  </a:cubicBezTo>
                  <a:cubicBezTo>
                    <a:pt x="252" y="98"/>
                    <a:pt x="265" y="91"/>
                    <a:pt x="265" y="55"/>
                  </a:cubicBezTo>
                  <a:cubicBezTo>
                    <a:pt x="265" y="14"/>
                    <a:pt x="240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  <a:moveTo>
                    <a:pt x="65" y="127"/>
                  </a:moveTo>
                  <a:cubicBezTo>
                    <a:pt x="182" y="127"/>
                    <a:pt x="182" y="127"/>
                    <a:pt x="182" y="127"/>
                  </a:cubicBezTo>
                  <a:cubicBezTo>
                    <a:pt x="196" y="127"/>
                    <a:pt x="206" y="130"/>
                    <a:pt x="206" y="144"/>
                  </a:cubicBezTo>
                  <a:cubicBezTo>
                    <a:pt x="206" y="156"/>
                    <a:pt x="196" y="160"/>
                    <a:pt x="18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5" y="127"/>
                    <a:pt x="65" y="127"/>
                    <a:pt x="65" y="127"/>
                  </a:cubicBezTo>
                  <a:close/>
                  <a:moveTo>
                    <a:pt x="65" y="50"/>
                  </a:moveTo>
                  <a:cubicBezTo>
                    <a:pt x="181" y="50"/>
                    <a:pt x="181" y="50"/>
                    <a:pt x="181" y="50"/>
                  </a:cubicBezTo>
                  <a:cubicBezTo>
                    <a:pt x="193" y="50"/>
                    <a:pt x="200" y="55"/>
                    <a:pt x="200" y="67"/>
                  </a:cubicBezTo>
                  <a:cubicBezTo>
                    <a:pt x="200" y="79"/>
                    <a:pt x="193" y="83"/>
                    <a:pt x="181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4584171" y="-1110653"/>
              <a:ext cx="268079" cy="211176"/>
            </a:xfrm>
            <a:custGeom>
              <a:avLst/>
              <a:gdLst>
                <a:gd name="T0" fmla="*/ 0 w 269"/>
                <a:gd name="T1" fmla="*/ 135 h 212"/>
                <a:gd name="T2" fmla="*/ 88 w 269"/>
                <a:gd name="T3" fmla="*/ 212 h 212"/>
                <a:gd name="T4" fmla="*/ 181 w 269"/>
                <a:gd name="T5" fmla="*/ 212 h 212"/>
                <a:gd name="T6" fmla="*/ 269 w 269"/>
                <a:gd name="T7" fmla="*/ 135 h 212"/>
                <a:gd name="T8" fmla="*/ 269 w 269"/>
                <a:gd name="T9" fmla="*/ 0 h 212"/>
                <a:gd name="T10" fmla="*/ 203 w 269"/>
                <a:gd name="T11" fmla="*/ 0 h 212"/>
                <a:gd name="T12" fmla="*/ 203 w 269"/>
                <a:gd name="T13" fmla="*/ 121 h 212"/>
                <a:gd name="T14" fmla="*/ 167 w 269"/>
                <a:gd name="T15" fmla="*/ 158 h 212"/>
                <a:gd name="T16" fmla="*/ 102 w 269"/>
                <a:gd name="T17" fmla="*/ 158 h 212"/>
                <a:gd name="T18" fmla="*/ 66 w 269"/>
                <a:gd name="T19" fmla="*/ 121 h 212"/>
                <a:gd name="T20" fmla="*/ 66 w 269"/>
                <a:gd name="T21" fmla="*/ 0 h 212"/>
                <a:gd name="T22" fmla="*/ 0 w 269"/>
                <a:gd name="T23" fmla="*/ 0 h 212"/>
                <a:gd name="T24" fmla="*/ 0 w 269"/>
                <a:gd name="T25" fmla="*/ 13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212">
                  <a:moveTo>
                    <a:pt x="0" y="135"/>
                  </a:moveTo>
                  <a:cubicBezTo>
                    <a:pt x="0" y="187"/>
                    <a:pt x="28" y="212"/>
                    <a:pt x="88" y="212"/>
                  </a:cubicBezTo>
                  <a:cubicBezTo>
                    <a:pt x="181" y="212"/>
                    <a:pt x="181" y="212"/>
                    <a:pt x="181" y="212"/>
                  </a:cubicBezTo>
                  <a:cubicBezTo>
                    <a:pt x="241" y="212"/>
                    <a:pt x="269" y="187"/>
                    <a:pt x="269" y="135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03" y="148"/>
                    <a:pt x="194" y="158"/>
                    <a:pt x="167" y="158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75" y="158"/>
                    <a:pt x="66" y="148"/>
                    <a:pt x="66" y="1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black">
            <a:xfrm>
              <a:off x="4896086" y="-1110653"/>
              <a:ext cx="259649" cy="209068"/>
            </a:xfrm>
            <a:custGeom>
              <a:avLst/>
              <a:gdLst>
                <a:gd name="T0" fmla="*/ 65 w 261"/>
                <a:gd name="T1" fmla="*/ 52 h 210"/>
                <a:gd name="T2" fmla="*/ 168 w 261"/>
                <a:gd name="T3" fmla="*/ 52 h 210"/>
                <a:gd name="T4" fmla="*/ 198 w 261"/>
                <a:gd name="T5" fmla="*/ 74 h 210"/>
                <a:gd name="T6" fmla="*/ 198 w 261"/>
                <a:gd name="T7" fmla="*/ 81 h 210"/>
                <a:gd name="T8" fmla="*/ 173 w 261"/>
                <a:gd name="T9" fmla="*/ 103 h 210"/>
                <a:gd name="T10" fmla="*/ 65 w 261"/>
                <a:gd name="T11" fmla="*/ 103 h 210"/>
                <a:gd name="T12" fmla="*/ 65 w 261"/>
                <a:gd name="T13" fmla="*/ 52 h 210"/>
                <a:gd name="T14" fmla="*/ 0 w 261"/>
                <a:gd name="T15" fmla="*/ 210 h 210"/>
                <a:gd name="T16" fmla="*/ 65 w 261"/>
                <a:gd name="T17" fmla="*/ 210 h 210"/>
                <a:gd name="T18" fmla="*/ 65 w 261"/>
                <a:gd name="T19" fmla="*/ 155 h 210"/>
                <a:gd name="T20" fmla="*/ 168 w 261"/>
                <a:gd name="T21" fmla="*/ 155 h 210"/>
                <a:gd name="T22" fmla="*/ 195 w 261"/>
                <a:gd name="T23" fmla="*/ 185 h 210"/>
                <a:gd name="T24" fmla="*/ 195 w 261"/>
                <a:gd name="T25" fmla="*/ 210 h 210"/>
                <a:gd name="T26" fmla="*/ 260 w 261"/>
                <a:gd name="T27" fmla="*/ 210 h 210"/>
                <a:gd name="T28" fmla="*/ 260 w 261"/>
                <a:gd name="T29" fmla="*/ 174 h 210"/>
                <a:gd name="T30" fmla="*/ 225 w 261"/>
                <a:gd name="T31" fmla="*/ 128 h 210"/>
                <a:gd name="T32" fmla="*/ 225 w 261"/>
                <a:gd name="T33" fmla="*/ 127 h 210"/>
                <a:gd name="T34" fmla="*/ 261 w 261"/>
                <a:gd name="T35" fmla="*/ 76 h 210"/>
                <a:gd name="T36" fmla="*/ 261 w 261"/>
                <a:gd name="T37" fmla="*/ 62 h 210"/>
                <a:gd name="T38" fmla="*/ 197 w 261"/>
                <a:gd name="T39" fmla="*/ 0 h 210"/>
                <a:gd name="T40" fmla="*/ 0 w 261"/>
                <a:gd name="T41" fmla="*/ 0 h 210"/>
                <a:gd name="T42" fmla="*/ 0 w 261"/>
                <a:gd name="T4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1" h="210">
                  <a:moveTo>
                    <a:pt x="65" y="52"/>
                  </a:moveTo>
                  <a:cubicBezTo>
                    <a:pt x="168" y="52"/>
                    <a:pt x="168" y="52"/>
                    <a:pt x="168" y="52"/>
                  </a:cubicBezTo>
                  <a:cubicBezTo>
                    <a:pt x="188" y="52"/>
                    <a:pt x="198" y="56"/>
                    <a:pt x="198" y="74"/>
                  </a:cubicBezTo>
                  <a:cubicBezTo>
                    <a:pt x="198" y="81"/>
                    <a:pt x="198" y="81"/>
                    <a:pt x="198" y="81"/>
                  </a:cubicBezTo>
                  <a:cubicBezTo>
                    <a:pt x="198" y="96"/>
                    <a:pt x="191" y="103"/>
                    <a:pt x="173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52"/>
                    <a:pt x="65" y="52"/>
                    <a:pt x="65" y="52"/>
                  </a:cubicBezTo>
                  <a:close/>
                  <a:moveTo>
                    <a:pt x="0" y="210"/>
                  </a:moveTo>
                  <a:cubicBezTo>
                    <a:pt x="65" y="210"/>
                    <a:pt x="65" y="210"/>
                    <a:pt x="65" y="210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88" y="155"/>
                    <a:pt x="195" y="163"/>
                    <a:pt x="195" y="185"/>
                  </a:cubicBezTo>
                  <a:cubicBezTo>
                    <a:pt x="195" y="210"/>
                    <a:pt x="195" y="210"/>
                    <a:pt x="195" y="210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60" y="174"/>
                    <a:pt x="260" y="174"/>
                    <a:pt x="260" y="174"/>
                  </a:cubicBezTo>
                  <a:cubicBezTo>
                    <a:pt x="260" y="140"/>
                    <a:pt x="244" y="131"/>
                    <a:pt x="225" y="128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55" y="120"/>
                    <a:pt x="261" y="104"/>
                    <a:pt x="261" y="76"/>
                  </a:cubicBezTo>
                  <a:cubicBezTo>
                    <a:pt x="261" y="62"/>
                    <a:pt x="261" y="62"/>
                    <a:pt x="261" y="62"/>
                  </a:cubicBezTo>
                  <a:cubicBezTo>
                    <a:pt x="261" y="25"/>
                    <a:pt x="248" y="0"/>
                    <a:pt x="1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0"/>
                    <a:pt x="0" y="210"/>
                    <a:pt x="0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5184819" y="-1110653"/>
              <a:ext cx="247847" cy="209068"/>
            </a:xfrm>
            <a:custGeom>
              <a:avLst/>
              <a:gdLst>
                <a:gd name="T0" fmla="*/ 0 w 588"/>
                <a:gd name="T1" fmla="*/ 123 h 496"/>
                <a:gd name="T2" fmla="*/ 217 w 588"/>
                <a:gd name="T3" fmla="*/ 123 h 496"/>
                <a:gd name="T4" fmla="*/ 217 w 588"/>
                <a:gd name="T5" fmla="*/ 496 h 496"/>
                <a:gd name="T6" fmla="*/ 371 w 588"/>
                <a:gd name="T7" fmla="*/ 496 h 496"/>
                <a:gd name="T8" fmla="*/ 371 w 588"/>
                <a:gd name="T9" fmla="*/ 123 h 496"/>
                <a:gd name="T10" fmla="*/ 588 w 588"/>
                <a:gd name="T11" fmla="*/ 123 h 496"/>
                <a:gd name="T12" fmla="*/ 588 w 588"/>
                <a:gd name="T13" fmla="*/ 0 h 496"/>
                <a:gd name="T14" fmla="*/ 0 w 588"/>
                <a:gd name="T15" fmla="*/ 0 h 496"/>
                <a:gd name="T16" fmla="*/ 0 w 588"/>
                <a:gd name="T17" fmla="*/ 123 h 496"/>
                <a:gd name="T18" fmla="*/ 0 w 588"/>
                <a:gd name="T19" fmla="*/ 1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8" h="496">
                  <a:moveTo>
                    <a:pt x="0" y="123"/>
                  </a:moveTo>
                  <a:lnTo>
                    <a:pt x="217" y="123"/>
                  </a:lnTo>
                  <a:lnTo>
                    <a:pt x="217" y="496"/>
                  </a:lnTo>
                  <a:lnTo>
                    <a:pt x="371" y="496"/>
                  </a:lnTo>
                  <a:lnTo>
                    <a:pt x="371" y="123"/>
                  </a:lnTo>
                  <a:lnTo>
                    <a:pt x="588" y="123"/>
                  </a:lnTo>
                  <a:lnTo>
                    <a:pt x="588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5456692" y="-1112761"/>
              <a:ext cx="290419" cy="213283"/>
            </a:xfrm>
            <a:custGeom>
              <a:avLst/>
              <a:gdLst>
                <a:gd name="T0" fmla="*/ 0 w 292"/>
                <a:gd name="T1" fmla="*/ 138 h 214"/>
                <a:gd name="T2" fmla="*/ 94 w 292"/>
                <a:gd name="T3" fmla="*/ 214 h 214"/>
                <a:gd name="T4" fmla="*/ 198 w 292"/>
                <a:gd name="T5" fmla="*/ 214 h 214"/>
                <a:gd name="T6" fmla="*/ 292 w 292"/>
                <a:gd name="T7" fmla="*/ 138 h 214"/>
                <a:gd name="T8" fmla="*/ 292 w 292"/>
                <a:gd name="T9" fmla="*/ 76 h 214"/>
                <a:gd name="T10" fmla="*/ 198 w 292"/>
                <a:gd name="T11" fmla="*/ 0 h 214"/>
                <a:gd name="T12" fmla="*/ 94 w 292"/>
                <a:gd name="T13" fmla="*/ 0 h 214"/>
                <a:gd name="T14" fmla="*/ 0 w 292"/>
                <a:gd name="T15" fmla="*/ 76 h 214"/>
                <a:gd name="T16" fmla="*/ 0 w 292"/>
                <a:gd name="T17" fmla="*/ 138 h 214"/>
                <a:gd name="T18" fmla="*/ 67 w 292"/>
                <a:gd name="T19" fmla="*/ 96 h 214"/>
                <a:gd name="T20" fmla="*/ 108 w 292"/>
                <a:gd name="T21" fmla="*/ 54 h 214"/>
                <a:gd name="T22" fmla="*/ 184 w 292"/>
                <a:gd name="T23" fmla="*/ 54 h 214"/>
                <a:gd name="T24" fmla="*/ 225 w 292"/>
                <a:gd name="T25" fmla="*/ 96 h 214"/>
                <a:gd name="T26" fmla="*/ 225 w 292"/>
                <a:gd name="T27" fmla="*/ 118 h 214"/>
                <a:gd name="T28" fmla="*/ 188 w 292"/>
                <a:gd name="T29" fmla="*/ 160 h 214"/>
                <a:gd name="T30" fmla="*/ 104 w 292"/>
                <a:gd name="T31" fmla="*/ 160 h 214"/>
                <a:gd name="T32" fmla="*/ 67 w 292"/>
                <a:gd name="T33" fmla="*/ 118 h 214"/>
                <a:gd name="T34" fmla="*/ 67 w 292"/>
                <a:gd name="T35" fmla="*/ 9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2" h="214">
                  <a:moveTo>
                    <a:pt x="0" y="138"/>
                  </a:moveTo>
                  <a:cubicBezTo>
                    <a:pt x="0" y="200"/>
                    <a:pt x="35" y="214"/>
                    <a:pt x="94" y="214"/>
                  </a:cubicBezTo>
                  <a:cubicBezTo>
                    <a:pt x="198" y="214"/>
                    <a:pt x="198" y="214"/>
                    <a:pt x="198" y="214"/>
                  </a:cubicBezTo>
                  <a:cubicBezTo>
                    <a:pt x="257" y="214"/>
                    <a:pt x="292" y="200"/>
                    <a:pt x="292" y="138"/>
                  </a:cubicBezTo>
                  <a:cubicBezTo>
                    <a:pt x="292" y="76"/>
                    <a:pt x="292" y="76"/>
                    <a:pt x="292" y="76"/>
                  </a:cubicBezTo>
                  <a:cubicBezTo>
                    <a:pt x="292" y="14"/>
                    <a:pt x="257" y="0"/>
                    <a:pt x="19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5" y="0"/>
                    <a:pt x="0" y="14"/>
                    <a:pt x="0" y="76"/>
                  </a:cubicBezTo>
                  <a:cubicBezTo>
                    <a:pt x="0" y="138"/>
                    <a:pt x="0" y="138"/>
                    <a:pt x="0" y="138"/>
                  </a:cubicBezTo>
                  <a:close/>
                  <a:moveTo>
                    <a:pt x="67" y="96"/>
                  </a:moveTo>
                  <a:cubicBezTo>
                    <a:pt x="67" y="70"/>
                    <a:pt x="73" y="54"/>
                    <a:pt x="108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219" y="54"/>
                    <a:pt x="225" y="70"/>
                    <a:pt x="225" y="96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49"/>
                    <a:pt x="219" y="160"/>
                    <a:pt x="188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73" y="160"/>
                    <a:pt x="67" y="149"/>
                    <a:pt x="67" y="118"/>
                  </a:cubicBezTo>
                  <a:cubicBezTo>
                    <a:pt x="67" y="96"/>
                    <a:pt x="67" y="96"/>
                    <a:pt x="67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33"/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79166" y="71736"/>
            <a:ext cx="2096045" cy="461665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pPr defTabSz="1218733"/>
            <a:r>
              <a:rPr lang="en-US" sz="2400" i="1">
                <a:solidFill>
                  <a:prstClr val="white"/>
                </a:solidFill>
                <a:latin typeface="Arial Black" panose="020B0A04020102020204" pitchFamily="34" charset="0"/>
              </a:rPr>
              <a:t>LIFECYCLE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76390" y="6394239"/>
            <a:ext cx="5487829" cy="246023"/>
          </a:xfrm>
          <a:prstGeom prst="rect">
            <a:avLst/>
          </a:prstGeom>
          <a:noFill/>
        </p:spPr>
        <p:txBody>
          <a:bodyPr wrap="square" lIns="121699" tIns="60849" rIns="121699" bIns="60849" rtlCol="0">
            <a:spAutoFit/>
          </a:bodyPr>
          <a:lstStyle/>
          <a:p>
            <a:pPr defTabSz="1218733"/>
            <a:r>
              <a:rPr lang="en-US" sz="80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© 2016 HALLIBURTON. ALL RIGHTS RESERVED               FOR INTERNAL USE ONLY               VERSION 2.0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3924" y="6394237"/>
            <a:ext cx="543594" cy="246221"/>
          </a:xfrm>
          <a:prstGeom prst="rect">
            <a:avLst/>
          </a:prstGeom>
        </p:spPr>
        <p:txBody>
          <a:bodyPr lIns="121699" tIns="60849" rIns="121699" bIns="60849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1218733"/>
            <a:fld id="{2A4F359A-DC62-4719-B20C-85AA4546CE83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1218733"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32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  <p:hf hdr="0" ftr="0" dt="0"/>
  <p:txStyles>
    <p:titleStyle>
      <a:lvl1pPr algn="l" defTabSz="914209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53" indent="-228553" algn="l" defTabSz="914209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7417" indent="-228553" algn="l" defTabSz="914209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5965" indent="-169826" algn="l" defTabSz="914209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14177" indent="-231725" algn="l" defTabSz="914209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96691" indent="-220616" algn="l" defTabSz="914209" rtl="0" eaLnBrk="1" latinLnBrk="0" hangingPunct="1">
        <a:spcBef>
          <a:spcPts val="0"/>
        </a:spcBef>
        <a:spcAft>
          <a:spcPts val="600"/>
        </a:spcAft>
        <a:buClr>
          <a:schemeClr val="tx2">
            <a:lumMod val="50000"/>
          </a:schemeClr>
        </a:buClr>
        <a:buFont typeface="Arial" panose="020B0604020202020204" pitchFamily="34" charset="0"/>
        <a:buChar char="−"/>
        <a:defRPr sz="1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079" indent="-228553" algn="l" defTabSz="9142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80" indent="-228553" algn="l" defTabSz="9142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87" indent="-228553" algn="l" defTabSz="9142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91" indent="-228553" algn="l" defTabSz="9142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1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9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3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0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1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29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3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0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E:\Landmark\Landmark_Horizontal\Landmark_Horizontal_RGB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477" y="6434102"/>
            <a:ext cx="2473654" cy="28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1" y="265585"/>
            <a:ext cx="11199554" cy="911366"/>
          </a:xfrm>
          <a:prstGeom prst="rect">
            <a:avLst/>
          </a:prstGeom>
        </p:spPr>
        <p:txBody>
          <a:bodyPr vert="horz" lIns="91440" tIns="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1" y="1438278"/>
            <a:ext cx="11199554" cy="472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761" y="6164263"/>
            <a:ext cx="5068620" cy="33006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9759" y="6514275"/>
            <a:ext cx="179583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sz="600">
                <a:solidFill>
                  <a:prstClr val="black"/>
                </a:solidFill>
              </a:rPr>
              <a:t>© 2014 HALLIBURTON. ALL RIGHTS RESERVED.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2925" y="6514273"/>
            <a:ext cx="266153" cy="9233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400">
              <a:defRPr/>
            </a:pPr>
            <a:fld id="{76AAE41A-6C46-46B9-AE84-74847143DEEF}" type="slidenum">
              <a:rPr lang="en-US" sz="600" smtClean="0">
                <a:solidFill>
                  <a:prstClr val="black"/>
                </a:solidFill>
              </a:rPr>
              <a:pPr algn="ctr" defTabSz="914400">
                <a:defRPr/>
              </a:pPr>
              <a:t>‹#›</a:t>
            </a:fld>
            <a:endParaRPr lang="en-US" sz="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85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▌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E:\Landmark\Landmark_Horizontal\Landmark_Horizontal_RGB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477" y="6434102"/>
            <a:ext cx="2473654" cy="28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1" y="265585"/>
            <a:ext cx="11199554" cy="911366"/>
          </a:xfrm>
          <a:prstGeom prst="rect">
            <a:avLst/>
          </a:prstGeom>
        </p:spPr>
        <p:txBody>
          <a:bodyPr vert="horz" lIns="91440" tIns="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1" y="1438278"/>
            <a:ext cx="11199554" cy="472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761" y="6164263"/>
            <a:ext cx="5068620" cy="33006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9759" y="6514275"/>
            <a:ext cx="179583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sz="600">
                <a:solidFill>
                  <a:prstClr val="black"/>
                </a:solidFill>
              </a:rPr>
              <a:t>© 2014 HALLIBURTON. ALL RIGHTS RESERVED.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2925" y="6514273"/>
            <a:ext cx="266153" cy="9233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400">
              <a:defRPr/>
            </a:pPr>
            <a:fld id="{76AAE41A-6C46-46B9-AE84-74847143DEEF}" type="slidenum">
              <a:rPr lang="en-US" sz="600" smtClean="0">
                <a:solidFill>
                  <a:prstClr val="black"/>
                </a:solidFill>
              </a:rPr>
              <a:pPr algn="ctr" defTabSz="914400">
                <a:defRPr/>
              </a:pPr>
              <a:t>‹#›</a:t>
            </a:fld>
            <a:endParaRPr lang="en-US" sz="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9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▌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E:\Landmark\Landmark_Horizontal\Landmark_Horizontal_RGB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477" y="6434102"/>
            <a:ext cx="2473654" cy="28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1" y="265585"/>
            <a:ext cx="11199554" cy="911366"/>
          </a:xfrm>
          <a:prstGeom prst="rect">
            <a:avLst/>
          </a:prstGeom>
        </p:spPr>
        <p:txBody>
          <a:bodyPr vert="horz" lIns="91440" tIns="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1" y="1438278"/>
            <a:ext cx="11199554" cy="472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761" y="6164263"/>
            <a:ext cx="5068620" cy="33006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9759" y="6514275"/>
            <a:ext cx="179583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sz="600">
                <a:solidFill>
                  <a:prstClr val="black"/>
                </a:solidFill>
              </a:rPr>
              <a:t>© 2014 HALLIBURTON. ALL RIGHTS RESERVED.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2925" y="6514273"/>
            <a:ext cx="266153" cy="9233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400">
              <a:defRPr/>
            </a:pPr>
            <a:fld id="{76AAE41A-6C46-46B9-AE84-74847143DEEF}" type="slidenum">
              <a:rPr lang="en-US" sz="600" smtClean="0">
                <a:solidFill>
                  <a:prstClr val="black"/>
                </a:solidFill>
              </a:rPr>
              <a:pPr algn="ctr" defTabSz="914400">
                <a:defRPr/>
              </a:pPr>
              <a:t>‹#›</a:t>
            </a:fld>
            <a:endParaRPr lang="en-US" sz="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53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▌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E:\Landmark\Landmark_Horizontal\Landmark_Horizontal_RGB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477" y="6434102"/>
            <a:ext cx="2473654" cy="28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1" y="265585"/>
            <a:ext cx="11199554" cy="911366"/>
          </a:xfrm>
          <a:prstGeom prst="rect">
            <a:avLst/>
          </a:prstGeom>
        </p:spPr>
        <p:txBody>
          <a:bodyPr vert="horz" lIns="91440" tIns="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1" y="1438278"/>
            <a:ext cx="11199554" cy="472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761" y="6164263"/>
            <a:ext cx="5068620" cy="33006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9759" y="6514275"/>
            <a:ext cx="179583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sz="600">
                <a:solidFill>
                  <a:prstClr val="black"/>
                </a:solidFill>
              </a:rPr>
              <a:t>© 2014 HALLIBURTON. ALL RIGHTS RESERVED.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2925" y="6514273"/>
            <a:ext cx="266153" cy="9233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400">
              <a:defRPr/>
            </a:pPr>
            <a:fld id="{76AAE41A-6C46-46B9-AE84-74847143DEEF}" type="slidenum">
              <a:rPr lang="en-US" sz="600" smtClean="0">
                <a:solidFill>
                  <a:prstClr val="black"/>
                </a:solidFill>
              </a:rPr>
              <a:pPr algn="ctr" defTabSz="914400">
                <a:defRPr/>
              </a:pPr>
              <a:t>‹#›</a:t>
            </a:fld>
            <a:endParaRPr lang="en-US" sz="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2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▌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E:\Landmark\Landmark_Horizontal\Landmark_Horizontal_RGB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477" y="6434102"/>
            <a:ext cx="2473654" cy="28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1" y="265585"/>
            <a:ext cx="11199554" cy="911366"/>
          </a:xfrm>
          <a:prstGeom prst="rect">
            <a:avLst/>
          </a:prstGeom>
        </p:spPr>
        <p:txBody>
          <a:bodyPr vert="horz" lIns="91440" tIns="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1" y="1438278"/>
            <a:ext cx="11199554" cy="472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761" y="6164263"/>
            <a:ext cx="5068620" cy="33006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9759" y="6514275"/>
            <a:ext cx="179583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US" sz="600">
                <a:solidFill>
                  <a:prstClr val="black"/>
                </a:solidFill>
              </a:rPr>
              <a:t>© 2014 HALLIBURTON. ALL RIGHTS RESERVED.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5962925" y="6514273"/>
            <a:ext cx="266153" cy="9233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914400">
              <a:defRPr/>
            </a:pPr>
            <a:fld id="{76AAE41A-6C46-46B9-AE84-74847143DEEF}" type="slidenum">
              <a:rPr lang="en-US" sz="600" smtClean="0">
                <a:solidFill>
                  <a:prstClr val="black"/>
                </a:solidFill>
              </a:rPr>
              <a:pPr algn="ctr" defTabSz="914400">
                <a:defRPr/>
              </a:pPr>
              <a:t>‹#›</a:t>
            </a:fld>
            <a:endParaRPr lang="en-US" sz="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6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▌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4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/cpython/blob/3.8/Lib/doctest.py" TargetMode="External"/><Relationship Id="rId1" Type="http://schemas.openxmlformats.org/officeDocument/2006/relationships/slideLayout" Target="../slideLayouts/slideLayout9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/cpython/blob/3.8/Lib/unittest/" TargetMode="External"/><Relationship Id="rId1" Type="http://schemas.openxmlformats.org/officeDocument/2006/relationships/slideLayout" Target="../slideLayouts/slideLayout9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ython.org/moin/PythonTestingToolsTaxonomy" TargetMode="External"/><Relationship Id="rId1" Type="http://schemas.openxmlformats.org/officeDocument/2006/relationships/slideLayout" Target="../slideLayouts/slideLayout9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53086" y="3047067"/>
            <a:ext cx="5618165" cy="1470025"/>
          </a:xfrm>
        </p:spPr>
        <p:txBody>
          <a:bodyPr/>
          <a:lstStyle/>
          <a:p>
            <a:pPr algn="ctr"/>
            <a:r>
              <a:rPr lang="en-US" altLang="zh-CN" sz="2000"/>
              <a:t>Digital</a:t>
            </a:r>
            <a:r>
              <a:rPr lang="en-US" sz="2000"/>
              <a:t> Field Solver (DFS) 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Deployment </a:t>
            </a:r>
            <a:r>
              <a:rPr lang="en-US" altLang="zh-CN" sz="2000"/>
              <a:t>Document</a:t>
            </a:r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27900" y="4583225"/>
            <a:ext cx="3766810" cy="1156673"/>
          </a:xfrm>
        </p:spPr>
        <p:txBody>
          <a:bodyPr>
            <a:normAutofit/>
          </a:bodyPr>
          <a:lstStyle/>
          <a:p>
            <a:pPr algn="r"/>
            <a:r>
              <a:rPr lang="en-US" sz="1600"/>
              <a:t>Author: DFS team </a:t>
            </a:r>
          </a:p>
          <a:p>
            <a:pPr algn="r"/>
            <a:r>
              <a:rPr lang="en-US" sz="1600"/>
              <a:t>Oct 2019</a:t>
            </a:r>
          </a:p>
        </p:txBody>
      </p:sp>
    </p:spTree>
    <p:extLst>
      <p:ext uri="{BB962C8B-B14F-4D97-AF65-F5344CB8AC3E}">
        <p14:creationId xmlns:p14="http://schemas.microsoft.com/office/powerpoint/2010/main" val="144278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78F48-A1C0-46D8-B8E2-56C92A0AE829}"/>
              </a:ext>
            </a:extLst>
          </p:cNvPr>
          <p:cNvSpPr txBox="1"/>
          <p:nvPr/>
        </p:nvSpPr>
        <p:spPr>
          <a:xfrm>
            <a:off x="408248" y="1530454"/>
            <a:ext cx="10424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>
              <a:buClr>
                <a:schemeClr val="accent1"/>
              </a:buClr>
            </a:pPr>
            <a:r>
              <a:rPr lang="en-US" altLang="zh-CN" sz="2800" b="1" dirty="0" smtClean="0"/>
              <a:t>Python Unit Test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800" dirty="0" smtClean="0"/>
              <a:t>1.Doctest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800" b="1" dirty="0" smtClean="0"/>
              <a:t>2.Unittest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3.Pytest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</a:rPr>
              <a:t>4.Mock tools</a:t>
            </a:r>
          </a:p>
          <a:p>
            <a:pPr lvl="2">
              <a:buClr>
                <a:schemeClr val="accent1"/>
              </a:buClr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220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78F48-A1C0-46D8-B8E2-56C92A0AE829}"/>
              </a:ext>
            </a:extLst>
          </p:cNvPr>
          <p:cNvSpPr txBox="1"/>
          <p:nvPr/>
        </p:nvSpPr>
        <p:spPr>
          <a:xfrm>
            <a:off x="511118" y="604624"/>
            <a:ext cx="1042416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800" b="1" dirty="0" err="1"/>
              <a:t>doctest</a:t>
            </a:r>
            <a:endParaRPr lang="en-US" sz="2800" b="1" dirty="0" smtClean="0"/>
          </a:p>
          <a:p>
            <a:pPr marL="952393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Source</a:t>
            </a:r>
            <a:r>
              <a:rPr lang="en-US" sz="2000" dirty="0" smtClean="0"/>
              <a:t> 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https://github.com/python/cpython/blob/3.8/Lib/doctest.py </a:t>
            </a:r>
            <a:endParaRPr lang="en-US" sz="2000" dirty="0" smtClean="0"/>
          </a:p>
          <a:p>
            <a:pPr marL="952393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Examination</a:t>
            </a:r>
            <a:endParaRPr lang="en-US" altLang="zh-CN" sz="2000" dirty="0"/>
          </a:p>
          <a:p>
            <a:pPr marL="1561887" lvl="2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   module and all class/method </a:t>
            </a:r>
            <a:r>
              <a:rPr lang="en-US" altLang="zh-CN" sz="2000" dirty="0" err="1" smtClean="0"/>
              <a:t>docstrings</a:t>
            </a:r>
            <a:r>
              <a:rPr lang="en-US" altLang="zh-CN" sz="2000" dirty="0" smtClean="0"/>
              <a:t>, except import object</a:t>
            </a:r>
          </a:p>
          <a:p>
            <a:pPr marL="952393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Recognition</a:t>
            </a:r>
          </a:p>
          <a:p>
            <a:pPr marL="1561887" lvl="2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Recognize tag : </a:t>
            </a:r>
            <a:r>
              <a:rPr lang="en-US" altLang="zh-CN" sz="2000" dirty="0" smtClean="0">
                <a:solidFill>
                  <a:srgbClr val="FF0000"/>
                </a:solidFill>
              </a:rPr>
              <a:t>“&gt;&gt;&gt; ”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,”… ”</a:t>
            </a:r>
          </a:p>
          <a:p>
            <a:pPr marL="1561887" lvl="2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000" dirty="0"/>
              <a:t>Expected output : immediately </a:t>
            </a:r>
            <a:r>
              <a:rPr lang="en-US" altLang="zh-CN" sz="2000" dirty="0" smtClean="0"/>
              <a:t>follow Recognize tag</a:t>
            </a:r>
          </a:p>
          <a:p>
            <a:pPr marL="952393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Exception</a:t>
            </a:r>
          </a:p>
          <a:p>
            <a:pPr marL="1561887" lvl="2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[1,2,3,4].remove(5)</a:t>
            </a:r>
          </a:p>
          <a:p>
            <a:pPr marL="1561887" lvl="2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Raise </a:t>
            </a:r>
            <a:r>
              <a:rPr lang="en-US" altLang="zh-CN" sz="2000" dirty="0" err="1" smtClean="0"/>
              <a:t>ValueError</a:t>
            </a:r>
            <a:r>
              <a:rPr lang="en-US" altLang="zh-CN" sz="2000" dirty="0" smtClean="0"/>
              <a:t>(‘this is an error!’)</a:t>
            </a:r>
          </a:p>
          <a:p>
            <a:pPr lvl="3">
              <a:buClr>
                <a:schemeClr val="accent1"/>
              </a:buClr>
            </a:pPr>
            <a:r>
              <a:rPr lang="en-US" altLang="zh-CN" sz="1400" dirty="0" err="1">
                <a:solidFill>
                  <a:srgbClr val="FF0000"/>
                </a:solidFill>
              </a:rPr>
              <a:t>Traceback</a:t>
            </a:r>
            <a:r>
              <a:rPr lang="en-US" altLang="zh-CN" sz="1400" dirty="0">
                <a:solidFill>
                  <a:srgbClr val="FF0000"/>
                </a:solidFill>
              </a:rPr>
              <a:t> (most recent call last):</a:t>
            </a:r>
          </a:p>
          <a:p>
            <a:pPr lvl="3">
              <a:buClr>
                <a:schemeClr val="accent1"/>
              </a:buClr>
            </a:pPr>
            <a:r>
              <a:rPr lang="en-US" altLang="zh-CN" sz="1400" dirty="0">
                <a:solidFill>
                  <a:srgbClr val="FF0000"/>
                </a:solidFill>
              </a:rPr>
              <a:t>    ...</a:t>
            </a:r>
          </a:p>
          <a:p>
            <a:pPr lvl="3">
              <a:buClr>
                <a:schemeClr val="accent1"/>
              </a:buClr>
            </a:pPr>
            <a:r>
              <a:rPr lang="en-US" altLang="zh-CN" sz="1400" dirty="0" err="1">
                <a:solidFill>
                  <a:srgbClr val="FF0000"/>
                </a:solidFill>
              </a:rPr>
              <a:t>ValueError</a:t>
            </a:r>
            <a:r>
              <a:rPr lang="en-US" altLang="zh-CN" sz="1400" dirty="0">
                <a:solidFill>
                  <a:srgbClr val="FF0000"/>
                </a:solidFill>
              </a:rPr>
              <a:t>: </a:t>
            </a:r>
            <a:r>
              <a:rPr lang="en-US" altLang="zh-CN" sz="1400" dirty="0" smtClean="0">
                <a:solidFill>
                  <a:srgbClr val="FF0000"/>
                </a:solidFill>
              </a:rPr>
              <a:t>this is an error!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952393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R</a:t>
            </a:r>
            <a:r>
              <a:rPr lang="en-US" altLang="zh-CN" sz="2000" dirty="0" smtClean="0"/>
              <a:t>un</a:t>
            </a:r>
          </a:p>
          <a:p>
            <a:pPr marL="1561887" lvl="2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t</a:t>
            </a:r>
            <a:r>
              <a:rPr lang="en-US" altLang="zh-CN" sz="2000" dirty="0" err="1" smtClean="0"/>
              <a:t>estmod</a:t>
            </a:r>
            <a:r>
              <a:rPr lang="en-US" altLang="zh-CN" sz="2000" dirty="0" smtClean="0"/>
              <a:t>() , </a:t>
            </a:r>
            <a:r>
              <a:rPr lang="en-US" altLang="zh-CN" sz="2000" dirty="0" err="1" smtClean="0"/>
              <a:t>testfile</a:t>
            </a:r>
            <a:r>
              <a:rPr lang="en-US" altLang="zh-CN" sz="2000" dirty="0" smtClean="0"/>
              <a:t>()</a:t>
            </a:r>
          </a:p>
          <a:p>
            <a:pPr lvl="2">
              <a:buClr>
                <a:schemeClr val="accent1"/>
              </a:buClr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586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78F48-A1C0-46D8-B8E2-56C92A0AE829}"/>
              </a:ext>
            </a:extLst>
          </p:cNvPr>
          <p:cNvSpPr txBox="1"/>
          <p:nvPr/>
        </p:nvSpPr>
        <p:spPr>
          <a:xfrm>
            <a:off x="522548" y="604624"/>
            <a:ext cx="104241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800" b="1" dirty="0" err="1" smtClean="0"/>
              <a:t>unittest</a:t>
            </a:r>
            <a:endParaRPr lang="en-US" sz="2800" b="1" dirty="0" smtClean="0"/>
          </a:p>
          <a:p>
            <a:pPr marL="952393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Source</a:t>
            </a:r>
            <a:r>
              <a:rPr lang="en-US" sz="2000" dirty="0" smtClean="0"/>
              <a:t> 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github.com/python/cpython/blob/3.8/Lib/unittest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/>
          </a:p>
          <a:p>
            <a:pPr marL="952393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u</a:t>
            </a:r>
            <a:r>
              <a:rPr lang="en-US" altLang="zh-CN" sz="2000" dirty="0" err="1" smtClean="0"/>
              <a:t>nittest.TestCase</a:t>
            </a:r>
            <a:endParaRPr lang="en-US" altLang="zh-CN" sz="2000" dirty="0"/>
          </a:p>
          <a:p>
            <a:pPr marL="1561887" lvl="2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setup(),teardown(),skip(),start with ‘test_’</a:t>
            </a:r>
          </a:p>
          <a:p>
            <a:pPr marL="952393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Assert</a:t>
            </a:r>
          </a:p>
          <a:p>
            <a:pPr marL="1561887" lvl="2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[name for name in </a:t>
            </a:r>
            <a:r>
              <a:rPr lang="en-US" altLang="zh-CN" sz="2000" dirty="0" err="1" smtClean="0"/>
              <a:t>dir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unittest.TestCase</a:t>
            </a:r>
            <a:r>
              <a:rPr lang="en-US" altLang="zh-CN" sz="2000" dirty="0" smtClean="0"/>
              <a:t>) if </a:t>
            </a:r>
            <a:r>
              <a:rPr lang="en-US" altLang="zh-CN" sz="2000" dirty="0" err="1" smtClean="0"/>
              <a:t>name.startswith</a:t>
            </a:r>
            <a:r>
              <a:rPr lang="en-US" altLang="zh-CN" sz="2000" dirty="0" smtClean="0"/>
              <a:t>(‘assert’)]</a:t>
            </a:r>
          </a:p>
          <a:p>
            <a:pPr marL="952393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Group test</a:t>
            </a:r>
          </a:p>
          <a:p>
            <a:pPr marL="1561887" lvl="2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testsuite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952393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Class,Module</a:t>
            </a:r>
            <a:r>
              <a:rPr lang="en-US" altLang="zh-CN" sz="2000" dirty="0" smtClean="0"/>
              <a:t> test</a:t>
            </a:r>
          </a:p>
          <a:p>
            <a:pPr marL="1561887" lvl="2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s</a:t>
            </a:r>
            <a:r>
              <a:rPr lang="en-US" altLang="zh-CN" sz="2000" dirty="0" err="1" smtClean="0"/>
              <a:t>etupclass</a:t>
            </a:r>
            <a:r>
              <a:rPr lang="en-US" altLang="zh-CN" sz="2000" dirty="0" smtClean="0"/>
              <a:t>(),</a:t>
            </a:r>
            <a:r>
              <a:rPr lang="en-US" altLang="zh-CN" sz="2000" dirty="0" err="1" smtClean="0"/>
              <a:t>teardownclass</a:t>
            </a:r>
            <a:r>
              <a:rPr lang="en-US" altLang="zh-CN" sz="2000" dirty="0" smtClean="0"/>
              <a:t>()</a:t>
            </a:r>
          </a:p>
          <a:p>
            <a:pPr lvl="2">
              <a:buClr>
                <a:schemeClr val="accent1"/>
              </a:buClr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569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78F48-A1C0-46D8-B8E2-56C92A0AE829}"/>
              </a:ext>
            </a:extLst>
          </p:cNvPr>
          <p:cNvSpPr txBox="1"/>
          <p:nvPr/>
        </p:nvSpPr>
        <p:spPr>
          <a:xfrm>
            <a:off x="834390" y="604624"/>
            <a:ext cx="1042416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buClr>
                <a:schemeClr val="accent1"/>
              </a:buClr>
            </a:pPr>
            <a:r>
              <a:rPr lang="en-US" altLang="zh-CN" b="1" dirty="0" smtClean="0"/>
              <a:t>Third part </a:t>
            </a:r>
            <a:r>
              <a:rPr lang="en-US" altLang="zh-CN" b="1" dirty="0" err="1" smtClean="0"/>
              <a:t>Unittest</a:t>
            </a:r>
            <a:endParaRPr lang="en-US" altLang="zh-CN" b="1" dirty="0" smtClean="0"/>
          </a:p>
          <a:p>
            <a:pPr marL="228600" indent="-2286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b="1" dirty="0" err="1" smtClean="0"/>
              <a:t>p</a:t>
            </a:r>
            <a:r>
              <a:rPr lang="en-US" altLang="zh-CN" sz="2000" b="1" dirty="0" err="1" smtClean="0"/>
              <a:t>ytest</a:t>
            </a:r>
            <a:endParaRPr lang="en-US" altLang="zh-CN" sz="2000" b="1" dirty="0"/>
          </a:p>
          <a:p>
            <a:pPr marL="228600" indent="-2286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 smtClean="0"/>
              <a:t>mock test tool</a:t>
            </a:r>
            <a:endParaRPr lang="en-US" sz="2000" b="1" dirty="0" smtClean="0"/>
          </a:p>
          <a:p>
            <a:pPr marL="228600" indent="-2286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Python </a:t>
            </a:r>
            <a:r>
              <a:rPr lang="en-US" sz="2000" dirty="0" smtClean="0"/>
              <a:t>tools</a:t>
            </a:r>
          </a:p>
          <a:p>
            <a:pPr marL="952393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wiki.python.org/moin/PythonTestingToolsTaxonomy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771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769120"/>
      </p:ext>
    </p:extLst>
  </p:cSld>
  <p:clrMapOvr>
    <a:masterClrMapping/>
  </p:clrMapOvr>
</p:sld>
</file>

<file path=ppt/theme/theme1.xml><?xml version="1.0" encoding="utf-8"?>
<a:theme xmlns:a="http://schemas.openxmlformats.org/drawingml/2006/main" name="HAL_Theme">
  <a:themeElements>
    <a:clrScheme name="Halliburton 2014">
      <a:dk1>
        <a:sysClr val="windowText" lastClr="000000"/>
      </a:dk1>
      <a:lt1>
        <a:sysClr val="window" lastClr="FFFFFF"/>
      </a:lt1>
      <a:dk2>
        <a:srgbClr val="7F7F7F"/>
      </a:dk2>
      <a:lt2>
        <a:srgbClr val="D8D8D8"/>
      </a:lt2>
      <a:accent1>
        <a:srgbClr val="CC0001"/>
      </a:accent1>
      <a:accent2>
        <a:srgbClr val="FFD814"/>
      </a:accent2>
      <a:accent3>
        <a:srgbClr val="85B02E"/>
      </a:accent3>
      <a:accent4>
        <a:srgbClr val="664975"/>
      </a:accent4>
      <a:accent5>
        <a:srgbClr val="EA751E"/>
      </a:accent5>
      <a:accent6>
        <a:srgbClr val="4C81B9"/>
      </a:accent6>
      <a:hlink>
        <a:srgbClr val="CE1126"/>
      </a:hlink>
      <a:folHlink>
        <a:srgbClr val="670812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AL_Theme" id="{C2C03265-9B41-42C5-8B0B-6FCEFC3CA9F8}" vid="{6397D892-B7DE-4F2F-9079-0A8FD7B298C1}"/>
    </a:ext>
  </a:extLst>
</a:theme>
</file>

<file path=ppt/theme/theme10.xml><?xml version="1.0" encoding="utf-8"?>
<a:theme xmlns:a="http://schemas.openxmlformats.org/drawingml/2006/main" name="Halliburton Template">
  <a:themeElements>
    <a:clrScheme name="Halliburton Colors">
      <a:dk1>
        <a:sysClr val="windowText" lastClr="000000"/>
      </a:dk1>
      <a:lt1>
        <a:sysClr val="window" lastClr="FFFFFF"/>
      </a:lt1>
      <a:dk2>
        <a:srgbClr val="8E979D"/>
      </a:dk2>
      <a:lt2>
        <a:srgbClr val="D4DADB"/>
      </a:lt2>
      <a:accent1>
        <a:srgbClr val="CC0000"/>
      </a:accent1>
      <a:accent2>
        <a:srgbClr val="444A4F"/>
      </a:accent2>
      <a:accent3>
        <a:srgbClr val="BEC4C9"/>
      </a:accent3>
      <a:accent4>
        <a:srgbClr val="272A2D"/>
      </a:accent4>
      <a:accent5>
        <a:srgbClr val="A8AFB5"/>
      </a:accent5>
      <a:accent6>
        <a:srgbClr val="5F656A"/>
      </a:accent6>
      <a:hlink>
        <a:srgbClr val="CC0000"/>
      </a:hlink>
      <a:folHlink>
        <a:srgbClr val="CC0000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bg1"/>
            </a:solidFill>
          </a:defRPr>
        </a:defPPr>
      </a:lstStyle>
    </a:spDef>
    <a:lnDef>
      <a:spPr>
        <a:ln w="19050">
          <a:solidFill>
            <a:srgbClr val="C00000"/>
          </a:solidFill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buClr>
            <a:schemeClr val="accent1"/>
          </a:buClr>
          <a:defRPr sz="1400" dirty="0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1_LMK-2015-wide-white-template">
  <a:themeElements>
    <a:clrScheme name="Halliburton 2014">
      <a:dk1>
        <a:sysClr val="windowText" lastClr="000000"/>
      </a:dk1>
      <a:lt1>
        <a:sysClr val="window" lastClr="FFFFFF"/>
      </a:lt1>
      <a:dk2>
        <a:srgbClr val="7F7F7F"/>
      </a:dk2>
      <a:lt2>
        <a:srgbClr val="D8D8D8"/>
      </a:lt2>
      <a:accent1>
        <a:srgbClr val="CC0001"/>
      </a:accent1>
      <a:accent2>
        <a:srgbClr val="FFD814"/>
      </a:accent2>
      <a:accent3>
        <a:srgbClr val="85B02E"/>
      </a:accent3>
      <a:accent4>
        <a:srgbClr val="664975"/>
      </a:accent4>
      <a:accent5>
        <a:srgbClr val="EA751E"/>
      </a:accent5>
      <a:accent6>
        <a:srgbClr val="4C81B9"/>
      </a:accent6>
      <a:hlink>
        <a:srgbClr val="CE1126"/>
      </a:hlink>
      <a:folHlink>
        <a:srgbClr val="670812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1_Halliburton Template">
  <a:themeElements>
    <a:clrScheme name="Halliburton Colors">
      <a:dk1>
        <a:sysClr val="windowText" lastClr="000000"/>
      </a:dk1>
      <a:lt1>
        <a:sysClr val="window" lastClr="FFFFFF"/>
      </a:lt1>
      <a:dk2>
        <a:srgbClr val="8E979D"/>
      </a:dk2>
      <a:lt2>
        <a:srgbClr val="D4DADB"/>
      </a:lt2>
      <a:accent1>
        <a:srgbClr val="CC0000"/>
      </a:accent1>
      <a:accent2>
        <a:srgbClr val="444A4F"/>
      </a:accent2>
      <a:accent3>
        <a:srgbClr val="BEC4C9"/>
      </a:accent3>
      <a:accent4>
        <a:srgbClr val="6D757A"/>
      </a:accent4>
      <a:accent5>
        <a:srgbClr val="A8AFB5"/>
      </a:accent5>
      <a:accent6>
        <a:srgbClr val="80878D"/>
      </a:accent6>
      <a:hlink>
        <a:srgbClr val="CC0001"/>
      </a:hlink>
      <a:folHlink>
        <a:srgbClr val="CC0001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000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rtlCol="0">
        <a:normAutofit/>
      </a:bodyPr>
      <a:lstStyle>
        <a:defPPr marL="228600" indent="-228600">
          <a:buClr>
            <a:schemeClr val="accent1"/>
          </a:buClr>
          <a:buFont typeface="Wingdings" panose="05000000000000000000" pitchFamily="2" charset="2"/>
          <a:buChar char="§"/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al-2019-wide-white-template-internal.pptx" id="{BD67E3E3-1690-4180-92CD-3963EE6DCF21}" vid="{F8CFC484-0BDB-432E-9061-AA7F2AB8EC89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2014 Halliburton Template">
  <a:themeElements>
    <a:clrScheme name="Halliburton 2014">
      <a:dk1>
        <a:sysClr val="windowText" lastClr="000000"/>
      </a:dk1>
      <a:lt1>
        <a:sysClr val="window" lastClr="FFFFFF"/>
      </a:lt1>
      <a:dk2>
        <a:srgbClr val="7F7F7F"/>
      </a:dk2>
      <a:lt2>
        <a:srgbClr val="D8D8D8"/>
      </a:lt2>
      <a:accent1>
        <a:srgbClr val="CC0001"/>
      </a:accent1>
      <a:accent2>
        <a:srgbClr val="FFD814"/>
      </a:accent2>
      <a:accent3>
        <a:srgbClr val="85B02E"/>
      </a:accent3>
      <a:accent4>
        <a:srgbClr val="664975"/>
      </a:accent4>
      <a:accent5>
        <a:srgbClr val="EA751E"/>
      </a:accent5>
      <a:accent6>
        <a:srgbClr val="4C81B9"/>
      </a:accent6>
      <a:hlink>
        <a:srgbClr val="CE1126"/>
      </a:hlink>
      <a:folHlink>
        <a:srgbClr val="670812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8_2014 Halliburton Template">
  <a:themeElements>
    <a:clrScheme name="Halliburton 2014">
      <a:dk1>
        <a:sysClr val="windowText" lastClr="000000"/>
      </a:dk1>
      <a:lt1>
        <a:sysClr val="window" lastClr="FFFFFF"/>
      </a:lt1>
      <a:dk2>
        <a:srgbClr val="7F7F7F"/>
      </a:dk2>
      <a:lt2>
        <a:srgbClr val="D8D8D8"/>
      </a:lt2>
      <a:accent1>
        <a:srgbClr val="CC0001"/>
      </a:accent1>
      <a:accent2>
        <a:srgbClr val="FFD814"/>
      </a:accent2>
      <a:accent3>
        <a:srgbClr val="85B02E"/>
      </a:accent3>
      <a:accent4>
        <a:srgbClr val="664975"/>
      </a:accent4>
      <a:accent5>
        <a:srgbClr val="EA751E"/>
      </a:accent5>
      <a:accent6>
        <a:srgbClr val="4C81B9"/>
      </a:accent6>
      <a:hlink>
        <a:srgbClr val="CE1126"/>
      </a:hlink>
      <a:folHlink>
        <a:srgbClr val="670812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blank">
  <a:themeElements>
    <a:clrScheme name="Halliburton Colors">
      <a:dk1>
        <a:sysClr val="windowText" lastClr="000000"/>
      </a:dk1>
      <a:lt1>
        <a:sysClr val="window" lastClr="FFFFFF"/>
      </a:lt1>
      <a:dk2>
        <a:srgbClr val="8E979D"/>
      </a:dk2>
      <a:lt2>
        <a:srgbClr val="D4DADB"/>
      </a:lt2>
      <a:accent1>
        <a:srgbClr val="CC0000"/>
      </a:accent1>
      <a:accent2>
        <a:srgbClr val="444A4F"/>
      </a:accent2>
      <a:accent3>
        <a:srgbClr val="BEC4C9"/>
      </a:accent3>
      <a:accent4>
        <a:srgbClr val="6D757A"/>
      </a:accent4>
      <a:accent5>
        <a:srgbClr val="A8AFB5"/>
      </a:accent5>
      <a:accent6>
        <a:srgbClr val="80878D"/>
      </a:accent6>
      <a:hlink>
        <a:srgbClr val="CC0001"/>
      </a:hlink>
      <a:folHlink>
        <a:srgbClr val="CC0001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000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rtlCol="0">
        <a:normAutofit/>
      </a:bodyPr>
      <a:lstStyle>
        <a:defPPr marL="228600" indent="-228600">
          <a:buClr>
            <a:schemeClr val="accent1"/>
          </a:buClr>
          <a:buFont typeface="Wingdings" panose="05000000000000000000" pitchFamily="2" charset="2"/>
          <a:buChar char="§"/>
          <a:defRPr sz="20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2014 Halliburton Template">
  <a:themeElements>
    <a:clrScheme name="Halliburton 2014">
      <a:dk1>
        <a:sysClr val="windowText" lastClr="000000"/>
      </a:dk1>
      <a:lt1>
        <a:sysClr val="window" lastClr="FFFFFF"/>
      </a:lt1>
      <a:dk2>
        <a:srgbClr val="7F7F7F"/>
      </a:dk2>
      <a:lt2>
        <a:srgbClr val="D8D8D8"/>
      </a:lt2>
      <a:accent1>
        <a:srgbClr val="CC0001"/>
      </a:accent1>
      <a:accent2>
        <a:srgbClr val="FFD814"/>
      </a:accent2>
      <a:accent3>
        <a:srgbClr val="85B02E"/>
      </a:accent3>
      <a:accent4>
        <a:srgbClr val="664975"/>
      </a:accent4>
      <a:accent5>
        <a:srgbClr val="EA751E"/>
      </a:accent5>
      <a:accent6>
        <a:srgbClr val="4C81B9"/>
      </a:accent6>
      <a:hlink>
        <a:srgbClr val="CE1126"/>
      </a:hlink>
      <a:folHlink>
        <a:srgbClr val="670812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2_2014 Halliburton Template">
  <a:themeElements>
    <a:clrScheme name="Halliburton 2014">
      <a:dk1>
        <a:sysClr val="windowText" lastClr="000000"/>
      </a:dk1>
      <a:lt1>
        <a:sysClr val="window" lastClr="FFFFFF"/>
      </a:lt1>
      <a:dk2>
        <a:srgbClr val="7F7F7F"/>
      </a:dk2>
      <a:lt2>
        <a:srgbClr val="D8D8D8"/>
      </a:lt2>
      <a:accent1>
        <a:srgbClr val="CC0001"/>
      </a:accent1>
      <a:accent2>
        <a:srgbClr val="FFD814"/>
      </a:accent2>
      <a:accent3>
        <a:srgbClr val="85B02E"/>
      </a:accent3>
      <a:accent4>
        <a:srgbClr val="664975"/>
      </a:accent4>
      <a:accent5>
        <a:srgbClr val="EA751E"/>
      </a:accent5>
      <a:accent6>
        <a:srgbClr val="4C81B9"/>
      </a:accent6>
      <a:hlink>
        <a:srgbClr val="CE1126"/>
      </a:hlink>
      <a:folHlink>
        <a:srgbClr val="670812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3_2014 Halliburton Template">
  <a:themeElements>
    <a:clrScheme name="Halliburton 2014">
      <a:dk1>
        <a:sysClr val="windowText" lastClr="000000"/>
      </a:dk1>
      <a:lt1>
        <a:sysClr val="window" lastClr="FFFFFF"/>
      </a:lt1>
      <a:dk2>
        <a:srgbClr val="7F7F7F"/>
      </a:dk2>
      <a:lt2>
        <a:srgbClr val="D8D8D8"/>
      </a:lt2>
      <a:accent1>
        <a:srgbClr val="CC0001"/>
      </a:accent1>
      <a:accent2>
        <a:srgbClr val="FFD814"/>
      </a:accent2>
      <a:accent3>
        <a:srgbClr val="85B02E"/>
      </a:accent3>
      <a:accent4>
        <a:srgbClr val="664975"/>
      </a:accent4>
      <a:accent5>
        <a:srgbClr val="EA751E"/>
      </a:accent5>
      <a:accent6>
        <a:srgbClr val="4C81B9"/>
      </a:accent6>
      <a:hlink>
        <a:srgbClr val="CE1126"/>
      </a:hlink>
      <a:folHlink>
        <a:srgbClr val="670812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4_2014 Halliburton Template">
  <a:themeElements>
    <a:clrScheme name="Halliburton 2014">
      <a:dk1>
        <a:sysClr val="windowText" lastClr="000000"/>
      </a:dk1>
      <a:lt1>
        <a:sysClr val="window" lastClr="FFFFFF"/>
      </a:lt1>
      <a:dk2>
        <a:srgbClr val="7F7F7F"/>
      </a:dk2>
      <a:lt2>
        <a:srgbClr val="D8D8D8"/>
      </a:lt2>
      <a:accent1>
        <a:srgbClr val="CC0001"/>
      </a:accent1>
      <a:accent2>
        <a:srgbClr val="FFD814"/>
      </a:accent2>
      <a:accent3>
        <a:srgbClr val="85B02E"/>
      </a:accent3>
      <a:accent4>
        <a:srgbClr val="664975"/>
      </a:accent4>
      <a:accent5>
        <a:srgbClr val="EA751E"/>
      </a:accent5>
      <a:accent6>
        <a:srgbClr val="4C81B9"/>
      </a:accent6>
      <a:hlink>
        <a:srgbClr val="CE1126"/>
      </a:hlink>
      <a:folHlink>
        <a:srgbClr val="670812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5_2014 Halliburton Template">
  <a:themeElements>
    <a:clrScheme name="Halliburton 2014">
      <a:dk1>
        <a:sysClr val="windowText" lastClr="000000"/>
      </a:dk1>
      <a:lt1>
        <a:sysClr val="window" lastClr="FFFFFF"/>
      </a:lt1>
      <a:dk2>
        <a:srgbClr val="7F7F7F"/>
      </a:dk2>
      <a:lt2>
        <a:srgbClr val="D8D8D8"/>
      </a:lt2>
      <a:accent1>
        <a:srgbClr val="CC0001"/>
      </a:accent1>
      <a:accent2>
        <a:srgbClr val="FFD814"/>
      </a:accent2>
      <a:accent3>
        <a:srgbClr val="85B02E"/>
      </a:accent3>
      <a:accent4>
        <a:srgbClr val="664975"/>
      </a:accent4>
      <a:accent5>
        <a:srgbClr val="EA751E"/>
      </a:accent5>
      <a:accent6>
        <a:srgbClr val="4C81B9"/>
      </a:accent6>
      <a:hlink>
        <a:srgbClr val="CE1126"/>
      </a:hlink>
      <a:folHlink>
        <a:srgbClr val="670812"/>
      </a:folHlink>
    </a:clrScheme>
    <a:fontScheme name="Halliburt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8A6D448A2CDB4BADE2F657BCA5CAB5" ma:contentTypeVersion="4" ma:contentTypeDescription="Create a new document." ma:contentTypeScope="" ma:versionID="7a9cae59ef838c5dca32e0cf45cb29ec">
  <xsd:schema xmlns:xsd="http://www.w3.org/2001/XMLSchema" xmlns:xs="http://www.w3.org/2001/XMLSchema" xmlns:p="http://schemas.microsoft.com/office/2006/metadata/properties" xmlns:ns2="03da8d28-0347-41c2-a97a-ce2c5ba2cb40" targetNamespace="http://schemas.microsoft.com/office/2006/metadata/properties" ma:root="true" ma:fieldsID="43d3ebc505867fd3f889dd5956c211ed" ns2:_="">
    <xsd:import namespace="03da8d28-0347-41c2-a97a-ce2c5ba2cb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da8d28-0347-41c2-a97a-ce2c5ba2cb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95EF33-B162-4C55-AF93-119B47F15D05}">
  <ds:schemaRefs>
    <ds:schemaRef ds:uri="03da8d28-0347-41c2-a97a-ce2c5ba2cb4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25C5F1-0730-4664-AA22-122FF1BBBBDB}">
  <ds:schemaRefs>
    <ds:schemaRef ds:uri="03da8d28-0347-41c2-a97a-ce2c5ba2cb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BA5D82C-4EAE-4306-821A-75F48202DE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HAL_Theme</Template>
  <TotalTime>3430</TotalTime>
  <Words>142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6</vt:i4>
      </vt:variant>
    </vt:vector>
  </HeadingPairs>
  <TitlesOfParts>
    <vt:vector size="25" baseType="lpstr">
      <vt:lpstr>Arial Unicode MS</vt:lpstr>
      <vt:lpstr>MS PGothic</vt:lpstr>
      <vt:lpstr>Arial</vt:lpstr>
      <vt:lpstr>Arial Black</vt:lpstr>
      <vt:lpstr>Arial Rounded MT Bold</vt:lpstr>
      <vt:lpstr>Calibri</vt:lpstr>
      <vt:lpstr>Wingdings</vt:lpstr>
      <vt:lpstr>HAL_Theme</vt:lpstr>
      <vt:lpstr>1_2014 Halliburton Template</vt:lpstr>
      <vt:lpstr>18_2014 Halliburton Template</vt:lpstr>
      <vt:lpstr>blank</vt:lpstr>
      <vt:lpstr>2014 Halliburton Template</vt:lpstr>
      <vt:lpstr>2_2014 Halliburton Template</vt:lpstr>
      <vt:lpstr>3_2014 Halliburton Template</vt:lpstr>
      <vt:lpstr>4_2014 Halliburton Template</vt:lpstr>
      <vt:lpstr>5_2014 Halliburton Template</vt:lpstr>
      <vt:lpstr>Halliburton Template</vt:lpstr>
      <vt:lpstr>1_LMK-2015-wide-white-template</vt:lpstr>
      <vt:lpstr>1_Halliburton Template</vt:lpstr>
      <vt:lpstr>Digital Field Solver (DFS)   Deployment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Jian OUYANG</cp:lastModifiedBy>
  <cp:revision>46</cp:revision>
  <dcterms:created xsi:type="dcterms:W3CDTF">2013-07-15T20:26:40Z</dcterms:created>
  <dcterms:modified xsi:type="dcterms:W3CDTF">2020-01-19T08:38:09Z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0x010100778A6D448A2CDB4BADE2F657BCA5CAB5</vt:lpwstr>
  </property>
</Properties>
</file>