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61" r:id="rId8"/>
    <p:sldId id="262" r:id="rId9"/>
    <p:sldId id="259" r:id="rId10"/>
    <p:sldId id="270" r:id="rId11"/>
    <p:sldId id="271" r:id="rId12"/>
    <p:sldId id="284" r:id="rId13"/>
    <p:sldId id="286" r:id="rId14"/>
    <p:sldId id="266" r:id="rId15"/>
    <p:sldId id="276" r:id="rId16"/>
    <p:sldId id="277" r:id="rId17"/>
    <p:sldId id="278" r:id="rId18"/>
    <p:sldId id="279" r:id="rId19"/>
    <p:sldId id="280" r:id="rId20"/>
    <p:sldId id="285" r:id="rId21"/>
    <p:sldId id="275" r:id="rId22"/>
    <p:sldId id="281" r:id="rId23"/>
    <p:sldId id="289" r:id="rId24"/>
    <p:sldId id="295" r:id="rId25"/>
    <p:sldId id="282" r:id="rId26"/>
    <p:sldId id="290" r:id="rId27"/>
    <p:sldId id="291" r:id="rId28"/>
    <p:sldId id="292" r:id="rId29"/>
    <p:sldId id="293" r:id="rId30"/>
    <p:sldId id="294" r:id="rId31"/>
    <p:sldId id="283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66" dt="2021-03-15T13:49:57.734"/>
    <p1510:client id="{63B97CE2-5322-4489-B722-AC79E977FAB2}" v="988" dt="2021-03-16T08:40:10.669"/>
    <p1510:client id="{D67AF927-9CA8-54A3-F1E1-2AB00633E8CB}" v="10" dt="2021-03-15T11:27:50.782"/>
    <p1510:client id="{DF502F40-B1BC-7C9E-623C-50CAD18C306F}" v="28" dt="2021-03-15T11:30:06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ehong WANG" userId="S::jiehong.wang@halliburton.com::5cd5af2a-1994-4117-8484-1c5c7a272128" providerId="AD" clId="Web-{DF502F40-B1BC-7C9E-623C-50CAD18C306F}"/>
    <pc:docChg chg="modSld">
      <pc:chgData name="Jiehong WANG" userId="S::jiehong.wang@halliburton.com::5cd5af2a-1994-4117-8484-1c5c7a272128" providerId="AD" clId="Web-{DF502F40-B1BC-7C9E-623C-50CAD18C306F}" dt="2021-03-15T11:30:06.670" v="16" actId="20577"/>
      <pc:docMkLst>
        <pc:docMk/>
      </pc:docMkLst>
      <pc:sldChg chg="modSp">
        <pc:chgData name="Jiehong WANG" userId="S::jiehong.wang@halliburton.com::5cd5af2a-1994-4117-8484-1c5c7a272128" providerId="AD" clId="Web-{DF502F40-B1BC-7C9E-623C-50CAD18C306F}" dt="2021-03-15T11:30:06.670" v="16" actId="20577"/>
        <pc:sldMkLst>
          <pc:docMk/>
          <pc:sldMk cId="2129386398" sldId="257"/>
        </pc:sldMkLst>
        <pc:spChg chg="mod">
          <ac:chgData name="Jiehong WANG" userId="S::jiehong.wang@halliburton.com::5cd5af2a-1994-4117-8484-1c5c7a272128" providerId="AD" clId="Web-{DF502F40-B1BC-7C9E-623C-50CAD18C306F}" dt="2021-03-15T11:30:06.670" v="16" actId="20577"/>
          <ac:spMkLst>
            <pc:docMk/>
            <pc:sldMk cId="2129386398" sldId="257"/>
            <ac:spMk id="3" creationId="{5DA584A7-DF96-42D6-BDD5-75E0553D7F33}"/>
          </ac:spMkLst>
        </pc:spChg>
      </pc:sldChg>
    </pc:docChg>
  </pc:docChgLst>
  <pc:docChgLst>
    <pc:chgData name="Jiehong WANG" userId="5cd5af2a-1994-4117-8484-1c5c7a272128" providerId="ADAL" clId="{63B97CE2-5322-4489-B722-AC79E977FAB2}"/>
    <pc:docChg chg="undo custSel mod addSld delSld modSld sldOrd">
      <pc:chgData name="Jiehong WANG" userId="5cd5af2a-1994-4117-8484-1c5c7a272128" providerId="ADAL" clId="{63B97CE2-5322-4489-B722-AC79E977FAB2}" dt="2021-03-16T08:40:10.669" v="4075"/>
      <pc:docMkLst>
        <pc:docMk/>
      </pc:docMkLst>
      <pc:sldChg chg="addSp delSp modSp mod setBg delDesignElem">
        <pc:chgData name="Jiehong WANG" userId="5cd5af2a-1994-4117-8484-1c5c7a272128" providerId="ADAL" clId="{63B97CE2-5322-4489-B722-AC79E977FAB2}" dt="2021-03-16T01:14:27.450" v="1170" actId="20577"/>
        <pc:sldMkLst>
          <pc:docMk/>
          <pc:sldMk cId="943260566" sldId="256"/>
        </pc:sldMkLst>
        <pc:spChg chg="mod">
          <ac:chgData name="Jiehong WANG" userId="5cd5af2a-1994-4117-8484-1c5c7a272128" providerId="ADAL" clId="{63B97CE2-5322-4489-B722-AC79E977FAB2}" dt="2021-03-15T07:47:07.129" v="28" actId="1076"/>
          <ac:spMkLst>
            <pc:docMk/>
            <pc:sldMk cId="943260566" sldId="256"/>
            <ac:spMk id="2" creationId="{BB0B05B8-131B-4DA2-9EF4-9C11FD9DF172}"/>
          </ac:spMkLst>
        </pc:spChg>
        <pc:spChg chg="mod">
          <ac:chgData name="Jiehong WANG" userId="5cd5af2a-1994-4117-8484-1c5c7a272128" providerId="ADAL" clId="{63B97CE2-5322-4489-B722-AC79E977FAB2}" dt="2021-03-16T01:14:27.450" v="1170" actId="20577"/>
          <ac:spMkLst>
            <pc:docMk/>
            <pc:sldMk cId="943260566" sldId="256"/>
            <ac:spMk id="3" creationId="{6DCD9B36-16D7-4CA5-A2FC-EC5369DAF2A5}"/>
          </ac:spMkLst>
        </pc:spChg>
        <pc:spChg chg="add del mod">
          <ac:chgData name="Jiehong WANG" userId="5cd5af2a-1994-4117-8484-1c5c7a272128" providerId="ADAL" clId="{63B97CE2-5322-4489-B722-AC79E977FAB2}" dt="2021-03-15T07:46:31.251" v="24"/>
          <ac:spMkLst>
            <pc:docMk/>
            <pc:sldMk cId="943260566" sldId="256"/>
            <ac:spMk id="6" creationId="{F4B692EA-1A62-4529-A691-9851480A4214}"/>
          </ac:spMkLst>
        </pc:spChg>
        <pc:spChg chg="add del mod">
          <ac:chgData name="Jiehong WANG" userId="5cd5af2a-1994-4117-8484-1c5c7a272128" providerId="ADAL" clId="{63B97CE2-5322-4489-B722-AC79E977FAB2}" dt="2021-03-15T07:46:31.251" v="24"/>
          <ac:spMkLst>
            <pc:docMk/>
            <pc:sldMk cId="943260566" sldId="256"/>
            <ac:spMk id="7" creationId="{1EB117D4-1388-4D2F-84CC-8DC03BD42737}"/>
          </ac:spMkLst>
        </pc:spChg>
        <pc:spChg chg="add del mod">
          <ac:chgData name="Jiehong WANG" userId="5cd5af2a-1994-4117-8484-1c5c7a272128" providerId="ADAL" clId="{63B97CE2-5322-4489-B722-AC79E977FAB2}" dt="2021-03-15T07:46:36.337" v="25"/>
          <ac:spMkLst>
            <pc:docMk/>
            <pc:sldMk cId="943260566" sldId="256"/>
            <ac:spMk id="8" creationId="{3AD8CB4C-B112-4DE2-9BE4-876387C05192}"/>
          </ac:spMkLst>
        </pc:spChg>
        <pc:spChg chg="add del mod">
          <ac:chgData name="Jiehong WANG" userId="5cd5af2a-1994-4117-8484-1c5c7a272128" providerId="ADAL" clId="{63B97CE2-5322-4489-B722-AC79E977FAB2}" dt="2021-03-15T07:46:36.337" v="25"/>
          <ac:spMkLst>
            <pc:docMk/>
            <pc:sldMk cId="943260566" sldId="256"/>
            <ac:spMk id="9" creationId="{0E39E8EA-36EC-4CBA-AD54-9DE283D23C7A}"/>
          </ac:spMkLst>
        </pc:spChg>
        <pc:spChg chg="add del">
          <ac:chgData name="Jiehong WANG" userId="5cd5af2a-1994-4117-8484-1c5c7a272128" providerId="ADAL" clId="{63B97CE2-5322-4489-B722-AC79E977FAB2}" dt="2021-03-15T07:45:31.211" v="16" actId="26606"/>
          <ac:spMkLst>
            <pc:docMk/>
            <pc:sldMk cId="943260566" sldId="256"/>
            <ac:spMk id="10" creationId="{3E443FD7-A66B-4AA0-872D-B088B9BC5F17}"/>
          </ac:spMkLst>
        </pc:spChg>
        <pc:spChg chg="add del">
          <ac:chgData name="Jiehong WANG" userId="5cd5af2a-1994-4117-8484-1c5c7a272128" providerId="ADAL" clId="{63B97CE2-5322-4489-B722-AC79E977FAB2}" dt="2021-03-15T07:45:31.211" v="16" actId="26606"/>
          <ac:spMkLst>
            <pc:docMk/>
            <pc:sldMk cId="943260566" sldId="256"/>
            <ac:spMk id="12" creationId="{C04BE0EF-3561-49B4-9A29-F283168A91C7}"/>
          </ac:spMkLst>
        </pc:spChg>
        <pc:spChg chg="add del">
          <ac:chgData name="Jiehong WANG" userId="5cd5af2a-1994-4117-8484-1c5c7a272128" providerId="ADAL" clId="{63B97CE2-5322-4489-B722-AC79E977FAB2}" dt="2021-03-15T07:46:31.251" v="24"/>
          <ac:spMkLst>
            <pc:docMk/>
            <pc:sldMk cId="943260566" sldId="256"/>
            <ac:spMk id="17" creationId="{1ED8053C-AF28-403A-90F2-67A100EDECE4}"/>
          </ac:spMkLst>
        </pc:spChg>
        <pc:grpChg chg="add del">
          <ac:chgData name="Jiehong WANG" userId="5cd5af2a-1994-4117-8484-1c5c7a272128" providerId="ADAL" clId="{63B97CE2-5322-4489-B722-AC79E977FAB2}" dt="2021-03-15T07:46:31.251" v="24"/>
          <ac:grpSpMkLst>
            <pc:docMk/>
            <pc:sldMk cId="943260566" sldId="256"/>
            <ac:grpSpMk id="19" creationId="{F73EE64F-16AA-4E92-AC75-26714B95F45B}"/>
          </ac:grpSpMkLst>
        </pc:grpChg>
        <pc:picChg chg="mod">
          <ac:chgData name="Jiehong WANG" userId="5cd5af2a-1994-4117-8484-1c5c7a272128" providerId="ADAL" clId="{63B97CE2-5322-4489-B722-AC79E977FAB2}" dt="2021-03-15T07:45:31.211" v="16" actId="26606"/>
          <ac:picMkLst>
            <pc:docMk/>
            <pc:sldMk cId="943260566" sldId="256"/>
            <ac:picMk id="5" creationId="{AFE1FCBC-D53F-42BE-A556-390C0F8A942C}"/>
          </ac:picMkLst>
        </pc:picChg>
      </pc:sldChg>
      <pc:sldChg chg="addSp delSp modSp mod setBg delDesignElem">
        <pc:chgData name="Jiehong WANG" userId="5cd5af2a-1994-4117-8484-1c5c7a272128" providerId="ADAL" clId="{63B97CE2-5322-4489-B722-AC79E977FAB2}" dt="2021-03-16T03:53:04.907" v="3988" actId="5793"/>
        <pc:sldMkLst>
          <pc:docMk/>
          <pc:sldMk cId="2129386398" sldId="257"/>
        </pc:sldMkLst>
        <pc:spChg chg="mod">
          <ac:chgData name="Jiehong WANG" userId="5cd5af2a-1994-4117-8484-1c5c7a272128" providerId="ADAL" clId="{63B97CE2-5322-4489-B722-AC79E977FAB2}" dt="2021-03-15T11:11:30.524" v="459" actId="26606"/>
          <ac:spMkLst>
            <pc:docMk/>
            <pc:sldMk cId="2129386398" sldId="257"/>
            <ac:spMk id="2" creationId="{AB5357C7-D843-4C33-8B9A-38E5DFB6EC33}"/>
          </ac:spMkLst>
        </pc:spChg>
        <pc:spChg chg="mod">
          <ac:chgData name="Jiehong WANG" userId="5cd5af2a-1994-4117-8484-1c5c7a272128" providerId="ADAL" clId="{63B97CE2-5322-4489-B722-AC79E977FAB2}" dt="2021-03-16T03:53:04.907" v="3988" actId="5793"/>
          <ac:spMkLst>
            <pc:docMk/>
            <pc:sldMk cId="2129386398" sldId="257"/>
            <ac:spMk id="3" creationId="{5DA584A7-DF96-42D6-BDD5-75E0553D7F33}"/>
          </ac:spMkLst>
        </pc:spChg>
        <pc:spChg chg="add del mod">
          <ac:chgData name="Jiehong WANG" userId="5cd5af2a-1994-4117-8484-1c5c7a272128" providerId="ADAL" clId="{63B97CE2-5322-4489-B722-AC79E977FAB2}" dt="2021-03-15T07:45:49.922" v="18"/>
          <ac:spMkLst>
            <pc:docMk/>
            <pc:sldMk cId="2129386398" sldId="257"/>
            <ac:spMk id="4" creationId="{7FD36A08-FDF6-42DF-A4D7-F5A65A4F193E}"/>
          </ac:spMkLst>
        </pc:spChg>
        <pc:spChg chg="add">
          <ac:chgData name="Jiehong WANG" userId="5cd5af2a-1994-4117-8484-1c5c7a272128" providerId="ADAL" clId="{63B97CE2-5322-4489-B722-AC79E977FAB2}" dt="2021-03-15T11:11:30.524" v="459" actId="26606"/>
          <ac:spMkLst>
            <pc:docMk/>
            <pc:sldMk cId="2129386398" sldId="257"/>
            <ac:spMk id="5" creationId="{DAF1966E-FD40-4A4A-B61B-C4DF7FA05F06}"/>
          </ac:spMkLst>
        </pc:spChg>
        <pc:spChg chg="add del mod">
          <ac:chgData name="Jiehong WANG" userId="5cd5af2a-1994-4117-8484-1c5c7a272128" providerId="ADAL" clId="{63B97CE2-5322-4489-B722-AC79E977FAB2}" dt="2021-03-15T07:46:18.313" v="20"/>
          <ac:spMkLst>
            <pc:docMk/>
            <pc:sldMk cId="2129386398" sldId="257"/>
            <ac:spMk id="6" creationId="{36C89D93-FDEA-49B3-AFDE-CDEA2F0F5B62}"/>
          </ac:spMkLst>
        </pc:spChg>
        <pc:spChg chg="add del mod">
          <ac:chgData name="Jiehong WANG" userId="5cd5af2a-1994-4117-8484-1c5c7a272128" providerId="ADAL" clId="{63B97CE2-5322-4489-B722-AC79E977FAB2}" dt="2021-03-15T07:46:18.313" v="20"/>
          <ac:spMkLst>
            <pc:docMk/>
            <pc:sldMk cId="2129386398" sldId="257"/>
            <ac:spMk id="7" creationId="{5C026EF6-5DA4-4444-9A19-9705B63B3D18}"/>
          </ac:spMkLst>
        </pc:spChg>
        <pc:spChg chg="add del">
          <ac:chgData name="Jiehong WANG" userId="5cd5af2a-1994-4117-8484-1c5c7a272128" providerId="ADAL" clId="{63B97CE2-5322-4489-B722-AC79E977FAB2}" dt="2021-03-15T07:43:36.266" v="3" actId="26606"/>
          <ac:spMkLst>
            <pc:docMk/>
            <pc:sldMk cId="2129386398" sldId="257"/>
            <ac:spMk id="8" creationId="{47FC6A8B-34F9-40FB-AA2D-E34168F52850}"/>
          </ac:spMkLst>
        </pc:spChg>
        <pc:spChg chg="add">
          <ac:chgData name="Jiehong WANG" userId="5cd5af2a-1994-4117-8484-1c5c7a272128" providerId="ADAL" clId="{63B97CE2-5322-4489-B722-AC79E977FAB2}" dt="2021-03-15T11:11:30.524" v="459" actId="26606"/>
          <ac:spMkLst>
            <pc:docMk/>
            <pc:sldMk cId="2129386398" sldId="257"/>
            <ac:spMk id="9" creationId="{047BFA19-D45E-416B-A404-7AF2F3F27017}"/>
          </ac:spMkLst>
        </pc:spChg>
        <pc:spChg chg="add">
          <ac:chgData name="Jiehong WANG" userId="5cd5af2a-1994-4117-8484-1c5c7a272128" providerId="ADAL" clId="{63B97CE2-5322-4489-B722-AC79E977FAB2}" dt="2021-03-15T11:11:30.524" v="459" actId="26606"/>
          <ac:spMkLst>
            <pc:docMk/>
            <pc:sldMk cId="2129386398" sldId="257"/>
            <ac:spMk id="11" creationId="{8E0105E7-23DB-4CF2-8258-FF47C7620F6E}"/>
          </ac:spMkLst>
        </pc:spChg>
        <pc:spChg chg="add del">
          <ac:chgData name="Jiehong WANG" userId="5cd5af2a-1994-4117-8484-1c5c7a272128" providerId="ADAL" clId="{63B97CE2-5322-4489-B722-AC79E977FAB2}" dt="2021-03-15T07:44:21.345" v="14" actId="26606"/>
          <ac:spMkLst>
            <pc:docMk/>
            <pc:sldMk cId="2129386398" sldId="257"/>
            <ac:spMk id="12" creationId="{4300F7B2-2FBB-4B65-B588-6331766027CB}"/>
          </ac:spMkLst>
        </pc:spChg>
        <pc:spChg chg="add">
          <ac:chgData name="Jiehong WANG" userId="5cd5af2a-1994-4117-8484-1c5c7a272128" providerId="ADAL" clId="{63B97CE2-5322-4489-B722-AC79E977FAB2}" dt="2021-03-15T11:11:30.524" v="459" actId="26606"/>
          <ac:spMkLst>
            <pc:docMk/>
            <pc:sldMk cId="2129386398" sldId="257"/>
            <ac:spMk id="13" creationId="{074B4F7D-14B2-478B-8BF5-01E4E0C5D263}"/>
          </ac:spMkLst>
        </pc:spChg>
        <pc:spChg chg="add del">
          <ac:chgData name="Jiehong WANG" userId="5cd5af2a-1994-4117-8484-1c5c7a272128" providerId="ADAL" clId="{63B97CE2-5322-4489-B722-AC79E977FAB2}" dt="2021-03-15T07:43:38.439" v="5" actId="26606"/>
          <ac:spMkLst>
            <pc:docMk/>
            <pc:sldMk cId="2129386398" sldId="257"/>
            <ac:spMk id="14" creationId="{EFA5A327-531A-495C-BCA7-27F04811AF4B}"/>
          </ac:spMkLst>
        </pc:spChg>
        <pc:spChg chg="add del">
          <ac:chgData name="Jiehong WANG" userId="5cd5af2a-1994-4117-8484-1c5c7a272128" providerId="ADAL" clId="{63B97CE2-5322-4489-B722-AC79E977FAB2}" dt="2021-03-15T07:43:38.439" v="5" actId="26606"/>
          <ac:spMkLst>
            <pc:docMk/>
            <pc:sldMk cId="2129386398" sldId="257"/>
            <ac:spMk id="15" creationId="{91F32EBA-ED97-466E-8CFA-8382584155D0}"/>
          </ac:spMkLst>
        </pc:spChg>
        <pc:spChg chg="add del">
          <ac:chgData name="Jiehong WANG" userId="5cd5af2a-1994-4117-8484-1c5c7a272128" providerId="ADAL" clId="{63B97CE2-5322-4489-B722-AC79E977FAB2}" dt="2021-03-15T07:43:38.439" v="5" actId="26606"/>
          <ac:spMkLst>
            <pc:docMk/>
            <pc:sldMk cId="2129386398" sldId="257"/>
            <ac:spMk id="16" creationId="{0F06C9D3-00DF-4B71-AE88-29075022FC89}"/>
          </ac:spMkLst>
        </pc:spChg>
        <pc:spChg chg="add del">
          <ac:chgData name="Jiehong WANG" userId="5cd5af2a-1994-4117-8484-1c5c7a272128" providerId="ADAL" clId="{63B97CE2-5322-4489-B722-AC79E977FAB2}" dt="2021-03-15T07:43:38.439" v="5" actId="26606"/>
          <ac:spMkLst>
            <pc:docMk/>
            <pc:sldMk cId="2129386398" sldId="257"/>
            <ac:spMk id="17" creationId="{4300F7B2-2FBB-4B65-B588-6331766027CB}"/>
          </ac:spMkLst>
        </pc:spChg>
        <pc:spChg chg="add del">
          <ac:chgData name="Jiehong WANG" userId="5cd5af2a-1994-4117-8484-1c5c7a272128" providerId="ADAL" clId="{63B97CE2-5322-4489-B722-AC79E977FAB2}" dt="2021-03-15T07:43:42.470" v="7" actId="26606"/>
          <ac:spMkLst>
            <pc:docMk/>
            <pc:sldMk cId="2129386398" sldId="257"/>
            <ac:spMk id="19" creationId="{91F32EBA-ED97-466E-8CFA-8382584155D0}"/>
          </ac:spMkLst>
        </pc:spChg>
        <pc:spChg chg="add del">
          <ac:chgData name="Jiehong WANG" userId="5cd5af2a-1994-4117-8484-1c5c7a272128" providerId="ADAL" clId="{63B97CE2-5322-4489-B722-AC79E977FAB2}" dt="2021-03-15T07:43:42.470" v="7" actId="26606"/>
          <ac:spMkLst>
            <pc:docMk/>
            <pc:sldMk cId="2129386398" sldId="257"/>
            <ac:spMk id="20" creationId="{62A38935-BB53-4DF7-A56E-48DD25B685D7}"/>
          </ac:spMkLst>
        </pc:spChg>
        <pc:spChg chg="add del">
          <ac:chgData name="Jiehong WANG" userId="5cd5af2a-1994-4117-8484-1c5c7a272128" providerId="ADAL" clId="{63B97CE2-5322-4489-B722-AC79E977FAB2}" dt="2021-03-15T07:44:21.345" v="14" actId="26606"/>
          <ac:spMkLst>
            <pc:docMk/>
            <pc:sldMk cId="2129386398" sldId="257"/>
            <ac:spMk id="22" creationId="{91F32EBA-ED97-466E-8CFA-8382584155D0}"/>
          </ac:spMkLst>
        </pc:spChg>
        <pc:spChg chg="add del">
          <ac:chgData name="Jiehong WANG" userId="5cd5af2a-1994-4117-8484-1c5c7a272128" providerId="ADAL" clId="{63B97CE2-5322-4489-B722-AC79E977FAB2}" dt="2021-03-15T07:44:21.345" v="14" actId="26606"/>
          <ac:spMkLst>
            <pc:docMk/>
            <pc:sldMk cId="2129386398" sldId="257"/>
            <ac:spMk id="23" creationId="{0F06C9D3-00DF-4B71-AE88-29075022FC89}"/>
          </ac:spMkLst>
        </pc:spChg>
        <pc:spChg chg="add del">
          <ac:chgData name="Jiehong WANG" userId="5cd5af2a-1994-4117-8484-1c5c7a272128" providerId="ADAL" clId="{63B97CE2-5322-4489-B722-AC79E977FAB2}" dt="2021-03-15T07:44:21.345" v="14" actId="26606"/>
          <ac:spMkLst>
            <pc:docMk/>
            <pc:sldMk cId="2129386398" sldId="257"/>
            <ac:spMk id="24" creationId="{EFA5A327-531A-495C-BCA7-27F04811AF4B}"/>
          </ac:spMkLst>
        </pc:spChg>
        <pc:spChg chg="add del">
          <ac:chgData name="Jiehong WANG" userId="5cd5af2a-1994-4117-8484-1c5c7a272128" providerId="ADAL" clId="{63B97CE2-5322-4489-B722-AC79E977FAB2}" dt="2021-03-15T07:44:19.590" v="11" actId="26606"/>
          <ac:spMkLst>
            <pc:docMk/>
            <pc:sldMk cId="2129386398" sldId="257"/>
            <ac:spMk id="29" creationId="{F1FABBDD-BEEB-47CC-9DC2-83E0BCD19B37}"/>
          </ac:spMkLst>
        </pc:spChg>
        <pc:spChg chg="add del">
          <ac:chgData name="Jiehong WANG" userId="5cd5af2a-1994-4117-8484-1c5c7a272128" providerId="ADAL" clId="{63B97CE2-5322-4489-B722-AC79E977FAB2}" dt="2021-03-15T07:46:18.313" v="20"/>
          <ac:spMkLst>
            <pc:docMk/>
            <pc:sldMk cId="2129386398" sldId="257"/>
            <ac:spMk id="33" creationId="{4300F7B2-2FBB-4B65-B588-6331766027CB}"/>
          </ac:spMkLst>
        </pc:spChg>
        <pc:spChg chg="add del">
          <ac:chgData name="Jiehong WANG" userId="5cd5af2a-1994-4117-8484-1c5c7a272128" providerId="ADAL" clId="{63B97CE2-5322-4489-B722-AC79E977FAB2}" dt="2021-03-15T07:46:18.313" v="20"/>
          <ac:spMkLst>
            <pc:docMk/>
            <pc:sldMk cId="2129386398" sldId="257"/>
            <ac:spMk id="35" creationId="{EFA5A327-531A-495C-BCA7-27F04811AF4B}"/>
          </ac:spMkLst>
        </pc:spChg>
        <pc:spChg chg="add del">
          <ac:chgData name="Jiehong WANG" userId="5cd5af2a-1994-4117-8484-1c5c7a272128" providerId="ADAL" clId="{63B97CE2-5322-4489-B722-AC79E977FAB2}" dt="2021-03-15T07:44:21.332" v="13" actId="26606"/>
          <ac:spMkLst>
            <pc:docMk/>
            <pc:sldMk cId="2129386398" sldId="257"/>
            <ac:spMk id="38" creationId="{593B4D24-F4A8-4141-A20A-E0575D199633}"/>
          </ac:spMkLst>
        </pc:spChg>
        <pc:spChg chg="add del">
          <ac:chgData name="Jiehong WANG" userId="5cd5af2a-1994-4117-8484-1c5c7a272128" providerId="ADAL" clId="{63B97CE2-5322-4489-B722-AC79E977FAB2}" dt="2021-03-15T07:46:18.313" v="20"/>
          <ac:spMkLst>
            <pc:docMk/>
            <pc:sldMk cId="2129386398" sldId="257"/>
            <ac:spMk id="45" creationId="{91F32EBA-ED97-466E-8CFA-8382584155D0}"/>
          </ac:spMkLst>
        </pc:spChg>
        <pc:spChg chg="add del">
          <ac:chgData name="Jiehong WANG" userId="5cd5af2a-1994-4117-8484-1c5c7a272128" providerId="ADAL" clId="{63B97CE2-5322-4489-B722-AC79E977FAB2}" dt="2021-03-15T07:46:18.313" v="20"/>
          <ac:spMkLst>
            <pc:docMk/>
            <pc:sldMk cId="2129386398" sldId="257"/>
            <ac:spMk id="46" creationId="{0F06C9D3-00DF-4B71-AE88-29075022FC89}"/>
          </ac:spMkLst>
        </pc:spChg>
        <pc:grpChg chg="add del">
          <ac:chgData name="Jiehong WANG" userId="5cd5af2a-1994-4117-8484-1c5c7a272128" providerId="ADAL" clId="{63B97CE2-5322-4489-B722-AC79E977FAB2}" dt="2021-03-15T07:43:36.266" v="3" actId="26606"/>
          <ac:grpSpMkLst>
            <pc:docMk/>
            <pc:sldMk cId="2129386398" sldId="257"/>
            <ac:grpSpMk id="10" creationId="{24060C62-30FA-4E3B-A515-C98F1BEDC085}"/>
          </ac:grpSpMkLst>
        </pc:grpChg>
        <pc:grpChg chg="add del">
          <ac:chgData name="Jiehong WANG" userId="5cd5af2a-1994-4117-8484-1c5c7a272128" providerId="ADAL" clId="{63B97CE2-5322-4489-B722-AC79E977FAB2}" dt="2021-03-15T07:44:19.590" v="11" actId="26606"/>
          <ac:grpSpMkLst>
            <pc:docMk/>
            <pc:sldMk cId="2129386398" sldId="257"/>
            <ac:grpSpMk id="31" creationId="{72E14A10-F6FE-46B8-9F62-D170790442F3}"/>
          </ac:grpSpMkLst>
        </pc:grpChg>
        <pc:grpChg chg="add del">
          <ac:chgData name="Jiehong WANG" userId="5cd5af2a-1994-4117-8484-1c5c7a272128" providerId="ADAL" clId="{63B97CE2-5322-4489-B722-AC79E977FAB2}" dt="2021-03-15T07:44:21.332" v="13" actId="26606"/>
          <ac:grpSpMkLst>
            <pc:docMk/>
            <pc:sldMk cId="2129386398" sldId="257"/>
            <ac:grpSpMk id="39" creationId="{448379BF-94F6-43B6-BF04-9231B22322FD}"/>
          </ac:grpSpMkLst>
        </pc:grpChg>
      </pc:sldChg>
      <pc:sldChg chg="addSp delSp modSp del mod setBg delDesignElem">
        <pc:chgData name="Jiehong WANG" userId="5cd5af2a-1994-4117-8484-1c5c7a272128" providerId="ADAL" clId="{63B97CE2-5322-4489-B722-AC79E977FAB2}" dt="2021-03-15T11:23:53.368" v="471" actId="2696"/>
        <pc:sldMkLst>
          <pc:docMk/>
          <pc:sldMk cId="3644926178" sldId="258"/>
        </pc:sldMkLst>
        <pc:spChg chg="mod">
          <ac:chgData name="Jiehong WANG" userId="5cd5af2a-1994-4117-8484-1c5c7a272128" providerId="ADAL" clId="{63B97CE2-5322-4489-B722-AC79E977FAB2}" dt="2021-03-15T07:46:21.206" v="22"/>
          <ac:spMkLst>
            <pc:docMk/>
            <pc:sldMk cId="3644926178" sldId="258"/>
            <ac:spMk id="2" creationId="{D87E223E-7416-494A-9A7B-40D9FCA183B3}"/>
          </ac:spMkLst>
        </pc:spChg>
        <pc:spChg chg="mod">
          <ac:chgData name="Jiehong WANG" userId="5cd5af2a-1994-4117-8484-1c5c7a272128" providerId="ADAL" clId="{63B97CE2-5322-4489-B722-AC79E977FAB2}" dt="2021-03-15T07:46:21.206" v="22"/>
          <ac:spMkLst>
            <pc:docMk/>
            <pc:sldMk cId="3644926178" sldId="258"/>
            <ac:spMk id="3" creationId="{DBBA5EF2-B032-4E37-9F3D-471F5BDDB29D}"/>
          </ac:spMkLst>
        </pc:spChg>
        <pc:spChg chg="add del mod">
          <ac:chgData name="Jiehong WANG" userId="5cd5af2a-1994-4117-8484-1c5c7a272128" providerId="ADAL" clId="{63B97CE2-5322-4489-B722-AC79E977FAB2}" dt="2021-03-15T07:46:21.206" v="22"/>
          <ac:spMkLst>
            <pc:docMk/>
            <pc:sldMk cId="3644926178" sldId="258"/>
            <ac:spMk id="6" creationId="{018E083B-81E7-434E-995B-BC6D1334FA16}"/>
          </ac:spMkLst>
        </pc:spChg>
        <pc:spChg chg="add del mod">
          <ac:chgData name="Jiehong WANG" userId="5cd5af2a-1994-4117-8484-1c5c7a272128" providerId="ADAL" clId="{63B97CE2-5322-4489-B722-AC79E977FAB2}" dt="2021-03-15T07:46:21.206" v="22"/>
          <ac:spMkLst>
            <pc:docMk/>
            <pc:sldMk cId="3644926178" sldId="258"/>
            <ac:spMk id="7" creationId="{ACC11D48-46D5-46A8-B5F0-815F61C069E0}"/>
          </ac:spMkLst>
        </pc:spChg>
        <pc:spChg chg="add del">
          <ac:chgData name="Jiehong WANG" userId="5cd5af2a-1994-4117-8484-1c5c7a272128" providerId="ADAL" clId="{63B97CE2-5322-4489-B722-AC79E977FAB2}" dt="2021-03-15T07:44:37.628" v="15" actId="26606"/>
          <ac:spMkLst>
            <pc:docMk/>
            <pc:sldMk cId="3644926178" sldId="258"/>
            <ac:spMk id="8" creationId="{F1FABBDD-BEEB-47CC-9DC2-83E0BCD19B37}"/>
          </ac:spMkLst>
        </pc:spChg>
        <pc:spChg chg="add del">
          <ac:chgData name="Jiehong WANG" userId="5cd5af2a-1994-4117-8484-1c5c7a272128" providerId="ADAL" clId="{63B97CE2-5322-4489-B722-AC79E977FAB2}" dt="2021-03-15T07:46:21.206" v="22"/>
          <ac:spMkLst>
            <pc:docMk/>
            <pc:sldMk cId="3644926178" sldId="258"/>
            <ac:spMk id="20" creationId="{91F32EBA-ED97-466E-8CFA-8382584155D0}"/>
          </ac:spMkLst>
        </pc:spChg>
        <pc:spChg chg="add del">
          <ac:chgData name="Jiehong WANG" userId="5cd5af2a-1994-4117-8484-1c5c7a272128" providerId="ADAL" clId="{63B97CE2-5322-4489-B722-AC79E977FAB2}" dt="2021-03-15T07:46:21.206" v="22"/>
          <ac:spMkLst>
            <pc:docMk/>
            <pc:sldMk cId="3644926178" sldId="258"/>
            <ac:spMk id="22" creationId="{0F06C9D3-00DF-4B71-AE88-29075022FC89}"/>
          </ac:spMkLst>
        </pc:spChg>
        <pc:spChg chg="add del">
          <ac:chgData name="Jiehong WANG" userId="5cd5af2a-1994-4117-8484-1c5c7a272128" providerId="ADAL" clId="{63B97CE2-5322-4489-B722-AC79E977FAB2}" dt="2021-03-15T07:46:21.206" v="22"/>
          <ac:spMkLst>
            <pc:docMk/>
            <pc:sldMk cId="3644926178" sldId="258"/>
            <ac:spMk id="24" creationId="{4300F7B2-2FBB-4B65-B588-6331766027CB}"/>
          </ac:spMkLst>
        </pc:spChg>
        <pc:spChg chg="add del">
          <ac:chgData name="Jiehong WANG" userId="5cd5af2a-1994-4117-8484-1c5c7a272128" providerId="ADAL" clId="{63B97CE2-5322-4489-B722-AC79E977FAB2}" dt="2021-03-15T07:46:21.206" v="22"/>
          <ac:spMkLst>
            <pc:docMk/>
            <pc:sldMk cId="3644926178" sldId="258"/>
            <ac:spMk id="26" creationId="{EFA5A327-531A-495C-BCA7-27F04811AF4B}"/>
          </ac:spMkLst>
        </pc:spChg>
        <pc:grpChg chg="add del">
          <ac:chgData name="Jiehong WANG" userId="5cd5af2a-1994-4117-8484-1c5c7a272128" providerId="ADAL" clId="{63B97CE2-5322-4489-B722-AC79E977FAB2}" dt="2021-03-15T07:44:37.628" v="15" actId="26606"/>
          <ac:grpSpMkLst>
            <pc:docMk/>
            <pc:sldMk cId="3644926178" sldId="258"/>
            <ac:grpSpMk id="10" creationId="{72E14A10-F6FE-46B8-9F62-D170790442F3}"/>
          </ac:grpSpMkLst>
        </pc:grpChg>
      </pc:sldChg>
      <pc:sldChg chg="addSp delSp modSp new mod ord setBg">
        <pc:chgData name="Jiehong WANG" userId="5cd5af2a-1994-4117-8484-1c5c7a272128" providerId="ADAL" clId="{63B97CE2-5322-4489-B722-AC79E977FAB2}" dt="2021-03-16T01:49:26.054" v="1555"/>
        <pc:sldMkLst>
          <pc:docMk/>
          <pc:sldMk cId="3669904161" sldId="259"/>
        </pc:sldMkLst>
        <pc:spChg chg="mod">
          <ac:chgData name="Jiehong WANG" userId="5cd5af2a-1994-4117-8484-1c5c7a272128" providerId="ADAL" clId="{63B97CE2-5322-4489-B722-AC79E977FAB2}" dt="2021-03-15T13:35:44.990" v="671" actId="20577"/>
          <ac:spMkLst>
            <pc:docMk/>
            <pc:sldMk cId="3669904161" sldId="259"/>
            <ac:spMk id="2" creationId="{6AF00FEA-0EED-4928-9163-22C7F71BC232}"/>
          </ac:spMkLst>
        </pc:spChg>
        <pc:spChg chg="del mod">
          <ac:chgData name="Jiehong WANG" userId="5cd5af2a-1994-4117-8484-1c5c7a272128" providerId="ADAL" clId="{63B97CE2-5322-4489-B722-AC79E977FAB2}" dt="2021-03-15T11:24:44.614" v="506" actId="478"/>
          <ac:spMkLst>
            <pc:docMk/>
            <pc:sldMk cId="3669904161" sldId="259"/>
            <ac:spMk id="3" creationId="{4C95FF9D-DD88-431C-96DF-2D9598D7292F}"/>
          </ac:spMkLst>
        </pc:spChg>
        <pc:spChg chg="add">
          <ac:chgData name="Jiehong WANG" userId="5cd5af2a-1994-4117-8484-1c5c7a272128" providerId="ADAL" clId="{63B97CE2-5322-4489-B722-AC79E977FAB2}" dt="2021-03-15T11:25:02.900" v="509" actId="26606"/>
          <ac:spMkLst>
            <pc:docMk/>
            <pc:sldMk cId="3669904161" sldId="259"/>
            <ac:spMk id="7" creationId="{FFD48BC7-DC40-47DE-87EE-9F4B6ECB9ABB}"/>
          </ac:spMkLst>
        </pc:spChg>
        <pc:spChg chg="add">
          <ac:chgData name="Jiehong WANG" userId="5cd5af2a-1994-4117-8484-1c5c7a272128" providerId="ADAL" clId="{63B97CE2-5322-4489-B722-AC79E977FAB2}" dt="2021-03-15T11:25:02.900" v="509" actId="26606"/>
          <ac:spMkLst>
            <pc:docMk/>
            <pc:sldMk cId="3669904161" sldId="259"/>
            <ac:spMk id="9" creationId="{E502BBC7-2C76-46F3-BC24-5985BC13DB88}"/>
          </ac:spMkLst>
        </pc:spChg>
        <pc:spChg chg="add">
          <ac:chgData name="Jiehong WANG" userId="5cd5af2a-1994-4117-8484-1c5c7a272128" providerId="ADAL" clId="{63B97CE2-5322-4489-B722-AC79E977FAB2}" dt="2021-03-15T11:25:02.900" v="509" actId="26606"/>
          <ac:spMkLst>
            <pc:docMk/>
            <pc:sldMk cId="3669904161" sldId="259"/>
            <ac:spMk id="11" creationId="{C7F28D52-2A5F-4D23-81AE-7CB8B591C7AF}"/>
          </ac:spMkLst>
        </pc:spChg>
        <pc:spChg chg="add">
          <ac:chgData name="Jiehong WANG" userId="5cd5af2a-1994-4117-8484-1c5c7a272128" providerId="ADAL" clId="{63B97CE2-5322-4489-B722-AC79E977FAB2}" dt="2021-03-15T11:25:02.900" v="509" actId="26606"/>
          <ac:spMkLst>
            <pc:docMk/>
            <pc:sldMk cId="3669904161" sldId="259"/>
            <ac:spMk id="13" creationId="{3629484E-3792-4B3D-89AD-7C8A1ED0E0D4}"/>
          </ac:spMkLst>
        </pc:spChg>
      </pc:sldChg>
      <pc:sldChg chg="addSp delSp modSp new mod ord setBg delDesignElem">
        <pc:chgData name="Jiehong WANG" userId="5cd5af2a-1994-4117-8484-1c5c7a272128" providerId="ADAL" clId="{63B97CE2-5322-4489-B722-AC79E977FAB2}" dt="2021-03-16T01:12:15.026" v="1134" actId="14100"/>
        <pc:sldMkLst>
          <pc:docMk/>
          <pc:sldMk cId="534956118" sldId="260"/>
        </pc:sldMkLst>
        <pc:spChg chg="mod">
          <ac:chgData name="Jiehong WANG" userId="5cd5af2a-1994-4117-8484-1c5c7a272128" providerId="ADAL" clId="{63B97CE2-5322-4489-B722-AC79E977FAB2}" dt="2021-03-16T01:12:15.026" v="1134" actId="14100"/>
          <ac:spMkLst>
            <pc:docMk/>
            <pc:sldMk cId="534956118" sldId="260"/>
            <ac:spMk id="2" creationId="{E7B8C9E1-A3D1-4046-9D28-79B4050407D6}"/>
          </ac:spMkLst>
        </pc:spChg>
        <pc:spChg chg="add del mod">
          <ac:chgData name="Jiehong WANG" userId="5cd5af2a-1994-4117-8484-1c5c7a272128" providerId="ADAL" clId="{63B97CE2-5322-4489-B722-AC79E977FAB2}" dt="2021-03-15T11:05:04.279" v="453" actId="26606"/>
          <ac:spMkLst>
            <pc:docMk/>
            <pc:sldMk cId="534956118" sldId="260"/>
            <ac:spMk id="3" creationId="{DF067A0E-4256-4FEE-94AB-F79FE794D8BC}"/>
          </ac:spMkLst>
        </pc:spChg>
        <pc:spChg chg="add del mod">
          <ac:chgData name="Jiehong WANG" userId="5cd5af2a-1994-4117-8484-1c5c7a272128" providerId="ADAL" clId="{63B97CE2-5322-4489-B722-AC79E977FAB2}" dt="2021-03-15T11:04:47.573" v="451"/>
          <ac:spMkLst>
            <pc:docMk/>
            <pc:sldMk cId="534956118" sldId="260"/>
            <ac:spMk id="4" creationId="{1ACCA8BA-C9A7-4D13-98D5-51FABB05587E}"/>
          </ac:spMkLst>
        </pc:spChg>
        <pc:spChg chg="add del mod">
          <ac:chgData name="Jiehong WANG" userId="5cd5af2a-1994-4117-8484-1c5c7a272128" providerId="ADAL" clId="{63B97CE2-5322-4489-B722-AC79E977FAB2}" dt="2021-03-15T11:04:47.573" v="451"/>
          <ac:spMkLst>
            <pc:docMk/>
            <pc:sldMk cId="534956118" sldId="260"/>
            <ac:spMk id="6" creationId="{4A73A485-89C7-4800-AB3D-1EC4ED5E64B8}"/>
          </ac:spMkLst>
        </pc:spChg>
        <pc:spChg chg="add del mod">
          <ac:chgData name="Jiehong WANG" userId="5cd5af2a-1994-4117-8484-1c5c7a272128" providerId="ADAL" clId="{63B97CE2-5322-4489-B722-AC79E977FAB2}" dt="2021-03-15T11:04:47.568" v="450"/>
          <ac:spMkLst>
            <pc:docMk/>
            <pc:sldMk cId="534956118" sldId="260"/>
            <ac:spMk id="7" creationId="{996812CC-082C-4B38-8141-4A1D722A4A0A}"/>
          </ac:spMkLst>
        </pc:spChg>
        <pc:spChg chg="add del mod">
          <ac:chgData name="Jiehong WANG" userId="5cd5af2a-1994-4117-8484-1c5c7a272128" providerId="ADAL" clId="{63B97CE2-5322-4489-B722-AC79E977FAB2}" dt="2021-03-15T11:04:47.568" v="450"/>
          <ac:spMkLst>
            <pc:docMk/>
            <pc:sldMk cId="534956118" sldId="260"/>
            <ac:spMk id="8" creationId="{9EDAF7A8-251B-444D-BF23-431ADFFC1DE1}"/>
          </ac:spMkLst>
        </pc:spChg>
        <pc:spChg chg="add del mod">
          <ac:chgData name="Jiehong WANG" userId="5cd5af2a-1994-4117-8484-1c5c7a272128" providerId="ADAL" clId="{63B97CE2-5322-4489-B722-AC79E977FAB2}" dt="2021-03-15T11:04:47.563" v="449"/>
          <ac:spMkLst>
            <pc:docMk/>
            <pc:sldMk cId="534956118" sldId="260"/>
            <ac:spMk id="9" creationId="{A1E9BCC2-8DE9-4481-833B-06A7B26D0D16}"/>
          </ac:spMkLst>
        </pc:spChg>
        <pc:spChg chg="add del">
          <ac:chgData name="Jiehong WANG" userId="5cd5af2a-1994-4117-8484-1c5c7a272128" providerId="ADAL" clId="{63B97CE2-5322-4489-B722-AC79E977FAB2}" dt="2021-03-15T11:02:05.267" v="426" actId="26606"/>
          <ac:spMkLst>
            <pc:docMk/>
            <pc:sldMk cId="534956118" sldId="260"/>
            <ac:spMk id="10" creationId="{122F9423-F4B1-45D4-8445-E9991ECCBCCF}"/>
          </ac:spMkLst>
        </pc:spChg>
        <pc:spChg chg="add del mod">
          <ac:chgData name="Jiehong WANG" userId="5cd5af2a-1994-4117-8484-1c5c7a272128" providerId="ADAL" clId="{63B97CE2-5322-4489-B722-AC79E977FAB2}" dt="2021-03-15T11:04:47.563" v="449"/>
          <ac:spMkLst>
            <pc:docMk/>
            <pc:sldMk cId="534956118" sldId="260"/>
            <ac:spMk id="11" creationId="{58FE57F6-7AD2-4C44-BF3B-BDF7819551D7}"/>
          </ac:spMkLst>
        </pc:spChg>
        <pc:spChg chg="add del">
          <ac:chgData name="Jiehong WANG" userId="5cd5af2a-1994-4117-8484-1c5c7a272128" providerId="ADAL" clId="{63B97CE2-5322-4489-B722-AC79E977FAB2}" dt="2021-03-15T11:04:45.423" v="446" actId="26606"/>
          <ac:spMkLst>
            <pc:docMk/>
            <pc:sldMk cId="534956118" sldId="260"/>
            <ac:spMk id="13" creationId="{955A2079-FA98-4876-80F0-72364A7D2EA4}"/>
          </ac:spMkLst>
        </pc:spChg>
        <pc:spChg chg="add del">
          <ac:chgData name="Jiehong WANG" userId="5cd5af2a-1994-4117-8484-1c5c7a272128" providerId="ADAL" clId="{63B97CE2-5322-4489-B722-AC79E977FAB2}" dt="2021-03-15T11:05:16.586" v="455"/>
          <ac:spMkLst>
            <pc:docMk/>
            <pc:sldMk cId="534956118" sldId="260"/>
            <ac:spMk id="14" creationId="{7301F447-EEF7-48F5-AF73-7566EE7F64AD}"/>
          </ac:spMkLst>
        </pc:spChg>
        <pc:spChg chg="add del mod">
          <ac:chgData name="Jiehong WANG" userId="5cd5af2a-1994-4117-8484-1c5c7a272128" providerId="ADAL" clId="{63B97CE2-5322-4489-B722-AC79E977FAB2}" dt="2021-03-15T11:04:45.465" v="448"/>
          <ac:spMkLst>
            <pc:docMk/>
            <pc:sldMk cId="534956118" sldId="260"/>
            <ac:spMk id="15" creationId="{B5256964-BF8E-4915-86D1-84F5CD8AD69C}"/>
          </ac:spMkLst>
        </pc:spChg>
        <pc:spChg chg="add del">
          <ac:chgData name="Jiehong WANG" userId="5cd5af2a-1994-4117-8484-1c5c7a272128" providerId="ADAL" clId="{63B97CE2-5322-4489-B722-AC79E977FAB2}" dt="2021-03-15T11:02:10.598" v="428" actId="26606"/>
          <ac:spMkLst>
            <pc:docMk/>
            <pc:sldMk cId="534956118" sldId="260"/>
            <ac:spMk id="16" creationId="{08953E74-D241-4DDF-8508-F0365EA13A92}"/>
          </ac:spMkLst>
        </pc:spChg>
        <pc:spChg chg="add del">
          <ac:chgData name="Jiehong WANG" userId="5cd5af2a-1994-4117-8484-1c5c7a272128" providerId="ADAL" clId="{63B97CE2-5322-4489-B722-AC79E977FAB2}" dt="2021-03-15T11:02:10.598" v="428" actId="26606"/>
          <ac:spMkLst>
            <pc:docMk/>
            <pc:sldMk cId="534956118" sldId="260"/>
            <ac:spMk id="17" creationId="{5C3C901A-B2F4-4A3C-BCDD-7C8D587ECA2E}"/>
          </ac:spMkLst>
        </pc:spChg>
        <pc:spChg chg="add del mod">
          <ac:chgData name="Jiehong WANG" userId="5cd5af2a-1994-4117-8484-1c5c7a272128" providerId="ADAL" clId="{63B97CE2-5322-4489-B722-AC79E977FAB2}" dt="2021-03-15T11:04:45.465" v="448"/>
          <ac:spMkLst>
            <pc:docMk/>
            <pc:sldMk cId="534956118" sldId="260"/>
            <ac:spMk id="18" creationId="{4E3543AC-7258-4DFB-8E2B-30D006D8171C}"/>
          </ac:spMkLst>
        </pc:spChg>
        <pc:spChg chg="add del">
          <ac:chgData name="Jiehong WANG" userId="5cd5af2a-1994-4117-8484-1c5c7a272128" providerId="ADAL" clId="{63B97CE2-5322-4489-B722-AC79E977FAB2}" dt="2021-03-15T11:02:14.313" v="430" actId="26606"/>
          <ac:spMkLst>
            <pc:docMk/>
            <pc:sldMk cId="534956118" sldId="260"/>
            <ac:spMk id="19" creationId="{6C4028FD-8BAA-4A19-BFDE-594D991B7552}"/>
          </ac:spMkLst>
        </pc:spChg>
        <pc:spChg chg="add del mod">
          <ac:chgData name="Jiehong WANG" userId="5cd5af2a-1994-4117-8484-1c5c7a272128" providerId="ADAL" clId="{63B97CE2-5322-4489-B722-AC79E977FAB2}" dt="2021-03-15T11:04:45.430" v="447"/>
          <ac:spMkLst>
            <pc:docMk/>
            <pc:sldMk cId="534956118" sldId="260"/>
            <ac:spMk id="20" creationId="{739D3292-9CFE-4089-A2DE-E0B641C051EA}"/>
          </ac:spMkLst>
        </pc:spChg>
        <pc:spChg chg="add del mod">
          <ac:chgData name="Jiehong WANG" userId="5cd5af2a-1994-4117-8484-1c5c7a272128" providerId="ADAL" clId="{63B97CE2-5322-4489-B722-AC79E977FAB2}" dt="2021-03-15T11:04:45.430" v="447"/>
          <ac:spMkLst>
            <pc:docMk/>
            <pc:sldMk cId="534956118" sldId="260"/>
            <ac:spMk id="21" creationId="{00EFCF9F-89A9-4A97-A286-B135654F0670}"/>
          </ac:spMkLst>
        </pc:spChg>
        <pc:spChg chg="add del mod">
          <ac:chgData name="Jiehong WANG" userId="5cd5af2a-1994-4117-8484-1c5c7a272128" providerId="ADAL" clId="{63B97CE2-5322-4489-B722-AC79E977FAB2}" dt="2021-03-15T11:04:45.394" v="445"/>
          <ac:spMkLst>
            <pc:docMk/>
            <pc:sldMk cId="534956118" sldId="260"/>
            <ac:spMk id="22" creationId="{7DC265E9-BF1E-45B1-9459-E826FC83FBEE}"/>
          </ac:spMkLst>
        </pc:spChg>
        <pc:spChg chg="add del mod">
          <ac:chgData name="Jiehong WANG" userId="5cd5af2a-1994-4117-8484-1c5c7a272128" providerId="ADAL" clId="{63B97CE2-5322-4489-B722-AC79E977FAB2}" dt="2021-03-15T11:04:45.394" v="445"/>
          <ac:spMkLst>
            <pc:docMk/>
            <pc:sldMk cId="534956118" sldId="260"/>
            <ac:spMk id="23" creationId="{4FB403BA-53D0-4AAB-B317-E5785E4E475C}"/>
          </ac:spMkLst>
        </pc:spChg>
        <pc:spChg chg="add del mod">
          <ac:chgData name="Jiehong WANG" userId="5cd5af2a-1994-4117-8484-1c5c7a272128" providerId="ADAL" clId="{63B97CE2-5322-4489-B722-AC79E977FAB2}" dt="2021-03-15T11:04:44.725" v="444"/>
          <ac:spMkLst>
            <pc:docMk/>
            <pc:sldMk cId="534956118" sldId="260"/>
            <ac:spMk id="24" creationId="{7A3E4F94-6145-4BD9-ACDC-25C71FD84697}"/>
          </ac:spMkLst>
        </pc:spChg>
        <pc:spChg chg="add del mod">
          <ac:chgData name="Jiehong WANG" userId="5cd5af2a-1994-4117-8484-1c5c7a272128" providerId="ADAL" clId="{63B97CE2-5322-4489-B722-AC79E977FAB2}" dt="2021-03-15T11:04:44.725" v="444"/>
          <ac:spMkLst>
            <pc:docMk/>
            <pc:sldMk cId="534956118" sldId="260"/>
            <ac:spMk id="25" creationId="{C9316F65-6173-4861-8EBF-3CE911706C33}"/>
          </ac:spMkLst>
        </pc:spChg>
        <pc:spChg chg="add del mod">
          <ac:chgData name="Jiehong WANG" userId="5cd5af2a-1994-4117-8484-1c5c7a272128" providerId="ADAL" clId="{63B97CE2-5322-4489-B722-AC79E977FAB2}" dt="2021-03-15T11:04:44.517" v="443"/>
          <ac:spMkLst>
            <pc:docMk/>
            <pc:sldMk cId="534956118" sldId="260"/>
            <ac:spMk id="26" creationId="{730D435D-26E2-4F9F-A60B-619A1061D18A}"/>
          </ac:spMkLst>
        </pc:spChg>
        <pc:spChg chg="add del mod">
          <ac:chgData name="Jiehong WANG" userId="5cd5af2a-1994-4117-8484-1c5c7a272128" providerId="ADAL" clId="{63B97CE2-5322-4489-B722-AC79E977FAB2}" dt="2021-03-15T11:04:44.517" v="443"/>
          <ac:spMkLst>
            <pc:docMk/>
            <pc:sldMk cId="534956118" sldId="260"/>
            <ac:spMk id="27" creationId="{DC7DB846-4CD4-41F4-90B0-A269B3F306F6}"/>
          </ac:spMkLst>
        </pc:spChg>
        <pc:spChg chg="add del">
          <ac:chgData name="Jiehong WANG" userId="5cd5af2a-1994-4117-8484-1c5c7a272128" providerId="ADAL" clId="{63B97CE2-5322-4489-B722-AC79E977FAB2}" dt="2021-03-15T11:05:16.586" v="455"/>
          <ac:spMkLst>
            <pc:docMk/>
            <pc:sldMk cId="534956118" sldId="260"/>
            <ac:spMk id="28" creationId="{F7117410-A2A4-4085-9ADC-46744551DBDE}"/>
          </ac:spMkLst>
        </pc:spChg>
        <pc:spChg chg="add del">
          <ac:chgData name="Jiehong WANG" userId="5cd5af2a-1994-4117-8484-1c5c7a272128" providerId="ADAL" clId="{63B97CE2-5322-4489-B722-AC79E977FAB2}" dt="2021-03-15T11:05:16.586" v="455"/>
          <ac:spMkLst>
            <pc:docMk/>
            <pc:sldMk cId="534956118" sldId="260"/>
            <ac:spMk id="29" creationId="{99F74EB5-E547-4FB4-95F5-BCC788F3C4A0}"/>
          </ac:spMkLst>
        </pc:spChg>
        <pc:spChg chg="add del mod">
          <ac:chgData name="Jiehong WANG" userId="5cd5af2a-1994-4117-8484-1c5c7a272128" providerId="ADAL" clId="{63B97CE2-5322-4489-B722-AC79E977FAB2}" dt="2021-03-15T11:05:16.586" v="455"/>
          <ac:spMkLst>
            <pc:docMk/>
            <pc:sldMk cId="534956118" sldId="260"/>
            <ac:spMk id="31" creationId="{DC5397C9-19CD-4EA6-B0FD-06C7247959D6}"/>
          </ac:spMkLst>
        </pc:spChg>
        <pc:spChg chg="add del mod">
          <ac:chgData name="Jiehong WANG" userId="5cd5af2a-1994-4117-8484-1c5c7a272128" providerId="ADAL" clId="{63B97CE2-5322-4489-B722-AC79E977FAB2}" dt="2021-03-15T11:05:16.586" v="455"/>
          <ac:spMkLst>
            <pc:docMk/>
            <pc:sldMk cId="534956118" sldId="260"/>
            <ac:spMk id="32" creationId="{358E4512-F606-409D-B6C0-24191C9BDD44}"/>
          </ac:spMkLst>
        </pc:spChg>
        <pc:spChg chg="add del">
          <ac:chgData name="Jiehong WANG" userId="5cd5af2a-1994-4117-8484-1c5c7a272128" providerId="ADAL" clId="{63B97CE2-5322-4489-B722-AC79E977FAB2}" dt="2021-03-15T11:05:39.959" v="457" actId="26606"/>
          <ac:spMkLst>
            <pc:docMk/>
            <pc:sldMk cId="534956118" sldId="260"/>
            <ac:spMk id="35" creationId="{955A2079-FA98-4876-80F0-72364A7D2EA4}"/>
          </ac:spMkLst>
        </pc:spChg>
        <pc:grpChg chg="add del">
          <ac:chgData name="Jiehong WANG" userId="5cd5af2a-1994-4117-8484-1c5c7a272128" providerId="ADAL" clId="{63B97CE2-5322-4489-B722-AC79E977FAB2}" dt="2021-03-15T11:02:05.267" v="426" actId="26606"/>
          <ac:grpSpMkLst>
            <pc:docMk/>
            <pc:sldMk cId="534956118" sldId="260"/>
            <ac:grpSpMk id="12" creationId="{770AE191-D2EA-45C9-A44D-830C188F74CB}"/>
          </ac:grpSpMkLst>
        </pc:grpChg>
        <pc:graphicFrameChg chg="add del mod modGraphic">
          <ac:chgData name="Jiehong WANG" userId="5cd5af2a-1994-4117-8484-1c5c7a272128" providerId="ADAL" clId="{63B97CE2-5322-4489-B722-AC79E977FAB2}" dt="2021-03-15T11:04:47.631" v="452" actId="26606"/>
          <ac:graphicFrameMkLst>
            <pc:docMk/>
            <pc:sldMk cId="534956118" sldId="260"/>
            <ac:graphicFrameMk id="5" creationId="{4697CE7E-850A-43DC-9BBF-BBD63A55C86A}"/>
          </ac:graphicFrameMkLst>
        </pc:graphicFrameChg>
        <pc:graphicFrameChg chg="add mod modGraphic">
          <ac:chgData name="Jiehong WANG" userId="5cd5af2a-1994-4117-8484-1c5c7a272128" providerId="ADAL" clId="{63B97CE2-5322-4489-B722-AC79E977FAB2}" dt="2021-03-15T11:05:40.022" v="458" actId="26606"/>
          <ac:graphicFrameMkLst>
            <pc:docMk/>
            <pc:sldMk cId="534956118" sldId="260"/>
            <ac:graphicFrameMk id="30" creationId="{3CD4EFF2-4742-4A1C-A29B-9FA6D517B0C7}"/>
          </ac:graphicFrameMkLst>
        </pc:graphicFrameChg>
      </pc:sldChg>
      <pc:sldChg chg="modSp add mod">
        <pc:chgData name="Jiehong WANG" userId="5cd5af2a-1994-4117-8484-1c5c7a272128" providerId="ADAL" clId="{63B97CE2-5322-4489-B722-AC79E977FAB2}" dt="2021-03-16T01:31:40.662" v="1416" actId="2711"/>
        <pc:sldMkLst>
          <pc:docMk/>
          <pc:sldMk cId="1464850017" sldId="261"/>
        </pc:sldMkLst>
        <pc:spChg chg="mod">
          <ac:chgData name="Jiehong WANG" userId="5cd5af2a-1994-4117-8484-1c5c7a272128" providerId="ADAL" clId="{63B97CE2-5322-4489-B722-AC79E977FAB2}" dt="2021-03-15T11:23:39.278" v="469"/>
          <ac:spMkLst>
            <pc:docMk/>
            <pc:sldMk cId="1464850017" sldId="261"/>
            <ac:spMk id="2" creationId="{AB5357C7-D843-4C33-8B9A-38E5DFB6EC33}"/>
          </ac:spMkLst>
        </pc:spChg>
        <pc:spChg chg="mod">
          <ac:chgData name="Jiehong WANG" userId="5cd5af2a-1994-4117-8484-1c5c7a272128" providerId="ADAL" clId="{63B97CE2-5322-4489-B722-AC79E977FAB2}" dt="2021-03-16T01:31:40.662" v="1416" actId="2711"/>
          <ac:spMkLst>
            <pc:docMk/>
            <pc:sldMk cId="1464850017" sldId="261"/>
            <ac:spMk id="3" creationId="{5DA584A7-DF96-42D6-BDD5-75E0553D7F33}"/>
          </ac:spMkLst>
        </pc:spChg>
      </pc:sldChg>
      <pc:sldChg chg="modSp add mod">
        <pc:chgData name="Jiehong WANG" userId="5cd5af2a-1994-4117-8484-1c5c7a272128" providerId="ADAL" clId="{63B97CE2-5322-4489-B722-AC79E977FAB2}" dt="2021-03-16T01:32:03.538" v="1419" actId="255"/>
        <pc:sldMkLst>
          <pc:docMk/>
          <pc:sldMk cId="121010429" sldId="262"/>
        </pc:sldMkLst>
        <pc:spChg chg="mod">
          <ac:chgData name="Jiehong WANG" userId="5cd5af2a-1994-4117-8484-1c5c7a272128" providerId="ADAL" clId="{63B97CE2-5322-4489-B722-AC79E977FAB2}" dt="2021-03-15T11:24:07.948" v="473"/>
          <ac:spMkLst>
            <pc:docMk/>
            <pc:sldMk cId="121010429" sldId="262"/>
            <ac:spMk id="2" creationId="{AB5357C7-D843-4C33-8B9A-38E5DFB6EC33}"/>
          </ac:spMkLst>
        </pc:spChg>
        <pc:spChg chg="mod">
          <ac:chgData name="Jiehong WANG" userId="5cd5af2a-1994-4117-8484-1c5c7a272128" providerId="ADAL" clId="{63B97CE2-5322-4489-B722-AC79E977FAB2}" dt="2021-03-16T01:32:03.538" v="1419" actId="255"/>
          <ac:spMkLst>
            <pc:docMk/>
            <pc:sldMk cId="121010429" sldId="262"/>
            <ac:spMk id="3" creationId="{5DA584A7-DF96-42D6-BDD5-75E0553D7F33}"/>
          </ac:spMkLst>
        </pc:spChg>
      </pc:sldChg>
      <pc:sldChg chg="modSp new del mod">
        <pc:chgData name="Jiehong WANG" userId="5cd5af2a-1994-4117-8484-1c5c7a272128" providerId="ADAL" clId="{63B97CE2-5322-4489-B722-AC79E977FAB2}" dt="2021-03-15T13:42:16.614" v="879" actId="2696"/>
        <pc:sldMkLst>
          <pc:docMk/>
          <pc:sldMk cId="3481689306" sldId="263"/>
        </pc:sldMkLst>
        <pc:spChg chg="mod">
          <ac:chgData name="Jiehong WANG" userId="5cd5af2a-1994-4117-8484-1c5c7a272128" providerId="ADAL" clId="{63B97CE2-5322-4489-B722-AC79E977FAB2}" dt="2021-03-15T13:36:00.554" v="688" actId="5793"/>
          <ac:spMkLst>
            <pc:docMk/>
            <pc:sldMk cId="3481689306" sldId="263"/>
            <ac:spMk id="2" creationId="{EECB15B7-FA6F-4DF1-BEC6-66BA309A6470}"/>
          </ac:spMkLst>
        </pc:spChg>
        <pc:spChg chg="mod">
          <ac:chgData name="Jiehong WANG" userId="5cd5af2a-1994-4117-8484-1c5c7a272128" providerId="ADAL" clId="{63B97CE2-5322-4489-B722-AC79E977FAB2}" dt="2021-03-15T13:42:08" v="876" actId="21"/>
          <ac:spMkLst>
            <pc:docMk/>
            <pc:sldMk cId="3481689306" sldId="263"/>
            <ac:spMk id="3" creationId="{3303B611-B32D-41A4-8B37-4C41B96E9354}"/>
          </ac:spMkLst>
        </pc:spChg>
      </pc:sldChg>
      <pc:sldChg chg="addSp delSp modSp new del mod">
        <pc:chgData name="Jiehong WANG" userId="5cd5af2a-1994-4117-8484-1c5c7a272128" providerId="ADAL" clId="{63B97CE2-5322-4489-B722-AC79E977FAB2}" dt="2021-03-15T13:43:40.270" v="899" actId="2696"/>
        <pc:sldMkLst>
          <pc:docMk/>
          <pc:sldMk cId="2026697873" sldId="264"/>
        </pc:sldMkLst>
        <pc:spChg chg="mod">
          <ac:chgData name="Jiehong WANG" userId="5cd5af2a-1994-4117-8484-1c5c7a272128" providerId="ADAL" clId="{63B97CE2-5322-4489-B722-AC79E977FAB2}" dt="2021-03-15T13:38:00.539" v="768" actId="5793"/>
          <ac:spMkLst>
            <pc:docMk/>
            <pc:sldMk cId="2026697873" sldId="264"/>
            <ac:spMk id="2" creationId="{D8E74297-536C-49CE-847E-C310D2B3A0B4}"/>
          </ac:spMkLst>
        </pc:spChg>
        <pc:spChg chg="del">
          <ac:chgData name="Jiehong WANG" userId="5cd5af2a-1994-4117-8484-1c5c7a272128" providerId="ADAL" clId="{63B97CE2-5322-4489-B722-AC79E977FAB2}" dt="2021-03-15T13:37:02.406" v="744"/>
          <ac:spMkLst>
            <pc:docMk/>
            <pc:sldMk cId="2026697873" sldId="264"/>
            <ac:spMk id="3" creationId="{68B0BD09-E759-4611-B458-A38D6BF38393}"/>
          </ac:spMkLst>
        </pc:spChg>
        <pc:spChg chg="add mod">
          <ac:chgData name="Jiehong WANG" userId="5cd5af2a-1994-4117-8484-1c5c7a272128" providerId="ADAL" clId="{63B97CE2-5322-4489-B722-AC79E977FAB2}" dt="2021-03-15T13:42:33.883" v="884" actId="21"/>
          <ac:spMkLst>
            <pc:docMk/>
            <pc:sldMk cId="2026697873" sldId="264"/>
            <ac:spMk id="6" creationId="{ACA9AD5A-05BF-44A7-8D78-D02FEA5D0906}"/>
          </ac:spMkLst>
        </pc:spChg>
        <pc:graphicFrameChg chg="add del mod modGraphic">
          <ac:chgData name="Jiehong WANG" userId="5cd5af2a-1994-4117-8484-1c5c7a272128" providerId="ADAL" clId="{63B97CE2-5322-4489-B722-AC79E977FAB2}" dt="2021-03-15T13:42:33.883" v="884" actId="21"/>
          <ac:graphicFrameMkLst>
            <pc:docMk/>
            <pc:sldMk cId="2026697873" sldId="264"/>
            <ac:graphicFrameMk id="4" creationId="{844D8F20-F738-4B33-A277-BE3B20EC3F68}"/>
          </ac:graphicFrameMkLst>
        </pc:graphicFrameChg>
      </pc:sldChg>
      <pc:sldChg chg="modSp new del mod">
        <pc:chgData name="Jiehong WANG" userId="5cd5af2a-1994-4117-8484-1c5c7a272128" providerId="ADAL" clId="{63B97CE2-5322-4489-B722-AC79E977FAB2}" dt="2021-03-15T15:06:01.476" v="1046" actId="2696"/>
        <pc:sldMkLst>
          <pc:docMk/>
          <pc:sldMk cId="1257061329" sldId="265"/>
        </pc:sldMkLst>
        <pc:spChg chg="mod">
          <ac:chgData name="Jiehong WANG" userId="5cd5af2a-1994-4117-8484-1c5c7a272128" providerId="ADAL" clId="{63B97CE2-5322-4489-B722-AC79E977FAB2}" dt="2021-03-15T13:38:36.920" v="780" actId="27636"/>
          <ac:spMkLst>
            <pc:docMk/>
            <pc:sldMk cId="1257061329" sldId="265"/>
            <ac:spMk id="2" creationId="{BF68A7D6-A91C-413B-BE16-334E55F459B8}"/>
          </ac:spMkLst>
        </pc:spChg>
        <pc:spChg chg="mod">
          <ac:chgData name="Jiehong WANG" userId="5cd5af2a-1994-4117-8484-1c5c7a272128" providerId="ADAL" clId="{63B97CE2-5322-4489-B722-AC79E977FAB2}" dt="2021-03-15T13:39:01.153" v="790" actId="21"/>
          <ac:spMkLst>
            <pc:docMk/>
            <pc:sldMk cId="1257061329" sldId="265"/>
            <ac:spMk id="3" creationId="{03A7106E-2541-45FC-A41D-BBB23F608C10}"/>
          </ac:spMkLst>
        </pc:spChg>
      </pc:sldChg>
      <pc:sldChg chg="modSp add mod ord">
        <pc:chgData name="Jiehong WANG" userId="5cd5af2a-1994-4117-8484-1c5c7a272128" providerId="ADAL" clId="{63B97CE2-5322-4489-B722-AC79E977FAB2}" dt="2021-03-16T01:54:24.211" v="1850"/>
        <pc:sldMkLst>
          <pc:docMk/>
          <pc:sldMk cId="2610080119" sldId="266"/>
        </pc:sldMkLst>
        <pc:spChg chg="mod">
          <ac:chgData name="Jiehong WANG" userId="5cd5af2a-1994-4117-8484-1c5c7a272128" providerId="ADAL" clId="{63B97CE2-5322-4489-B722-AC79E977FAB2}" dt="2021-03-16T01:54:24.211" v="1850"/>
          <ac:spMkLst>
            <pc:docMk/>
            <pc:sldMk cId="2610080119" sldId="266"/>
            <ac:spMk id="2" creationId="{AB5357C7-D843-4C33-8B9A-38E5DFB6EC33}"/>
          </ac:spMkLst>
        </pc:spChg>
        <pc:spChg chg="mod">
          <ac:chgData name="Jiehong WANG" userId="5cd5af2a-1994-4117-8484-1c5c7a272128" providerId="ADAL" clId="{63B97CE2-5322-4489-B722-AC79E977FAB2}" dt="2021-03-16T01:37:28.447" v="1458" actId="12"/>
          <ac:spMkLst>
            <pc:docMk/>
            <pc:sldMk cId="2610080119" sldId="266"/>
            <ac:spMk id="3" creationId="{5DA584A7-DF96-42D6-BDD5-75E0553D7F33}"/>
          </ac:spMkLst>
        </pc:spChg>
      </pc:sldChg>
      <pc:sldChg chg="modSp add del mod">
        <pc:chgData name="Jiehong WANG" userId="5cd5af2a-1994-4117-8484-1c5c7a272128" providerId="ADAL" clId="{63B97CE2-5322-4489-B722-AC79E977FAB2}" dt="2021-03-15T15:02:31.866" v="1014" actId="2696"/>
        <pc:sldMkLst>
          <pc:docMk/>
          <pc:sldMk cId="775191024" sldId="267"/>
        </pc:sldMkLst>
        <pc:spChg chg="mod">
          <ac:chgData name="Jiehong WANG" userId="5cd5af2a-1994-4117-8484-1c5c7a272128" providerId="ADAL" clId="{63B97CE2-5322-4489-B722-AC79E977FAB2}" dt="2021-03-15T13:48:16.898" v="921" actId="20577"/>
          <ac:spMkLst>
            <pc:docMk/>
            <pc:sldMk cId="775191024" sldId="267"/>
            <ac:spMk id="2" creationId="{AB5357C7-D843-4C33-8B9A-38E5DFB6EC33}"/>
          </ac:spMkLst>
        </pc:spChg>
        <pc:spChg chg="mod">
          <ac:chgData name="Jiehong WANG" userId="5cd5af2a-1994-4117-8484-1c5c7a272128" providerId="ADAL" clId="{63B97CE2-5322-4489-B722-AC79E977FAB2}" dt="2021-03-15T14:01:48.454" v="931" actId="27636"/>
          <ac:spMkLst>
            <pc:docMk/>
            <pc:sldMk cId="775191024" sldId="267"/>
            <ac:spMk id="3" creationId="{5DA584A7-DF96-42D6-BDD5-75E0553D7F33}"/>
          </ac:spMkLst>
        </pc:spChg>
      </pc:sldChg>
      <pc:sldChg chg="addSp delSp modSp new del mod ord">
        <pc:chgData name="Jiehong WANG" userId="5cd5af2a-1994-4117-8484-1c5c7a272128" providerId="ADAL" clId="{63B97CE2-5322-4489-B722-AC79E977FAB2}" dt="2021-03-16T01:52:13.761" v="1701" actId="47"/>
        <pc:sldMkLst>
          <pc:docMk/>
          <pc:sldMk cId="3081076432" sldId="268"/>
        </pc:sldMkLst>
        <pc:spChg chg="mod">
          <ac:chgData name="Jiehong WANG" userId="5cd5af2a-1994-4117-8484-1c5c7a272128" providerId="ADAL" clId="{63B97CE2-5322-4489-B722-AC79E977FAB2}" dt="2021-03-16T01:31:08.859" v="1414" actId="2711"/>
          <ac:spMkLst>
            <pc:docMk/>
            <pc:sldMk cId="3081076432" sldId="268"/>
            <ac:spMk id="2" creationId="{508E8CF8-096A-43E9-A7D2-ED020935AFFE}"/>
          </ac:spMkLst>
        </pc:spChg>
        <pc:spChg chg="mod">
          <ac:chgData name="Jiehong WANG" userId="5cd5af2a-1994-4117-8484-1c5c7a272128" providerId="ADAL" clId="{63B97CE2-5322-4489-B722-AC79E977FAB2}" dt="2021-03-16T01:44:41.067" v="1466" actId="404"/>
          <ac:spMkLst>
            <pc:docMk/>
            <pc:sldMk cId="3081076432" sldId="268"/>
            <ac:spMk id="3" creationId="{FD1F2C7D-56ED-4479-882D-13B11EA5DD81}"/>
          </ac:spMkLst>
        </pc:spChg>
        <pc:spChg chg="add del mod">
          <ac:chgData name="Jiehong WANG" userId="5cd5af2a-1994-4117-8484-1c5c7a272128" providerId="ADAL" clId="{63B97CE2-5322-4489-B722-AC79E977FAB2}" dt="2021-03-15T14:54:42.675" v="941"/>
          <ac:spMkLst>
            <pc:docMk/>
            <pc:sldMk cId="3081076432" sldId="268"/>
            <ac:spMk id="4" creationId="{696110DD-EBBA-4F1E-8C5C-38673D704A7D}"/>
          </ac:spMkLst>
        </pc:spChg>
      </pc:sldChg>
      <pc:sldChg chg="modSp add del mod">
        <pc:chgData name="Jiehong WANG" userId="5cd5af2a-1994-4117-8484-1c5c7a272128" providerId="ADAL" clId="{63B97CE2-5322-4489-B722-AC79E977FAB2}" dt="2021-03-15T15:03:01.435" v="1020" actId="2696"/>
        <pc:sldMkLst>
          <pc:docMk/>
          <pc:sldMk cId="4078976810" sldId="269"/>
        </pc:sldMkLst>
        <pc:spChg chg="mod">
          <ac:chgData name="Jiehong WANG" userId="5cd5af2a-1994-4117-8484-1c5c7a272128" providerId="ADAL" clId="{63B97CE2-5322-4489-B722-AC79E977FAB2}" dt="2021-03-15T13:40:57.423" v="863"/>
          <ac:spMkLst>
            <pc:docMk/>
            <pc:sldMk cId="4078976810" sldId="269"/>
            <ac:spMk id="2" creationId="{AB5357C7-D843-4C33-8B9A-38E5DFB6EC33}"/>
          </ac:spMkLst>
        </pc:spChg>
        <pc:spChg chg="mod">
          <ac:chgData name="Jiehong WANG" userId="5cd5af2a-1994-4117-8484-1c5c7a272128" providerId="ADAL" clId="{63B97CE2-5322-4489-B722-AC79E977FAB2}" dt="2021-03-15T14:59:42.774" v="993" actId="113"/>
          <ac:spMkLst>
            <pc:docMk/>
            <pc:sldMk cId="4078976810" sldId="269"/>
            <ac:spMk id="3" creationId="{5DA584A7-DF96-42D6-BDD5-75E0553D7F33}"/>
          </ac:spMkLst>
        </pc:spChg>
      </pc:sldChg>
      <pc:sldChg chg="modSp add mod ord">
        <pc:chgData name="Jiehong WANG" userId="5cd5af2a-1994-4117-8484-1c5c7a272128" providerId="ADAL" clId="{63B97CE2-5322-4489-B722-AC79E977FAB2}" dt="2021-03-16T02:09:04.346" v="2012" actId="12"/>
        <pc:sldMkLst>
          <pc:docMk/>
          <pc:sldMk cId="1874966449" sldId="270"/>
        </pc:sldMkLst>
        <pc:spChg chg="mod">
          <ac:chgData name="Jiehong WANG" userId="5cd5af2a-1994-4117-8484-1c5c7a272128" providerId="ADAL" clId="{63B97CE2-5322-4489-B722-AC79E977FAB2}" dt="2021-03-16T01:15:24.717" v="1180" actId="20577"/>
          <ac:spMkLst>
            <pc:docMk/>
            <pc:sldMk cId="1874966449" sldId="270"/>
            <ac:spMk id="2" creationId="{AB5357C7-D843-4C33-8B9A-38E5DFB6EC33}"/>
          </ac:spMkLst>
        </pc:spChg>
        <pc:spChg chg="mod">
          <ac:chgData name="Jiehong WANG" userId="5cd5af2a-1994-4117-8484-1c5c7a272128" providerId="ADAL" clId="{63B97CE2-5322-4489-B722-AC79E977FAB2}" dt="2021-03-16T02:09:04.346" v="2012" actId="12"/>
          <ac:spMkLst>
            <pc:docMk/>
            <pc:sldMk cId="1874966449" sldId="270"/>
            <ac:spMk id="3" creationId="{5DA584A7-DF96-42D6-BDD5-75E0553D7F33}"/>
          </ac:spMkLst>
        </pc:spChg>
      </pc:sldChg>
      <pc:sldChg chg="addSp delSp modSp add mod delDesignElem">
        <pc:chgData name="Jiehong WANG" userId="5cd5af2a-1994-4117-8484-1c5c7a272128" providerId="ADAL" clId="{63B97CE2-5322-4489-B722-AC79E977FAB2}" dt="2021-03-16T01:48:42.272" v="1549" actId="20577"/>
        <pc:sldMkLst>
          <pc:docMk/>
          <pc:sldMk cId="3693037855" sldId="271"/>
        </pc:sldMkLst>
        <pc:spChg chg="mod">
          <ac:chgData name="Jiehong WANG" userId="5cd5af2a-1994-4117-8484-1c5c7a272128" providerId="ADAL" clId="{63B97CE2-5322-4489-B722-AC79E977FAB2}" dt="2021-03-16T01:48:42.272" v="1549" actId="20577"/>
          <ac:spMkLst>
            <pc:docMk/>
            <pc:sldMk cId="3693037855" sldId="271"/>
            <ac:spMk id="2" creationId="{AB5357C7-D843-4C33-8B9A-38E5DFB6EC33}"/>
          </ac:spMkLst>
        </pc:spChg>
        <pc:spChg chg="del mod">
          <ac:chgData name="Jiehong WANG" userId="5cd5af2a-1994-4117-8484-1c5c7a272128" providerId="ADAL" clId="{63B97CE2-5322-4489-B722-AC79E977FAB2}" dt="2021-03-15T13:42:40.964" v="887"/>
          <ac:spMkLst>
            <pc:docMk/>
            <pc:sldMk cId="3693037855" sldId="271"/>
            <ac:spMk id="3" creationId="{5DA584A7-DF96-42D6-BDD5-75E0553D7F33}"/>
          </ac:spMkLst>
        </pc:spChg>
        <pc:spChg chg="add del mod">
          <ac:chgData name="Jiehong WANG" userId="5cd5af2a-1994-4117-8484-1c5c7a272128" providerId="ADAL" clId="{63B97CE2-5322-4489-B722-AC79E977FAB2}" dt="2021-03-15T13:43:04.515" v="893"/>
          <ac:spMkLst>
            <pc:docMk/>
            <pc:sldMk cId="3693037855" sldId="271"/>
            <ac:spMk id="4" creationId="{BEBF2A18-4DA2-46CD-B29E-A9B44BB1B9B1}"/>
          </ac:spMkLst>
        </pc:spChg>
        <pc:spChg chg="del">
          <ac:chgData name="Jiehong WANG" userId="5cd5af2a-1994-4117-8484-1c5c7a272128" providerId="ADAL" clId="{63B97CE2-5322-4489-B722-AC79E977FAB2}" dt="2021-03-15T13:43:04.515" v="893"/>
          <ac:spMkLst>
            <pc:docMk/>
            <pc:sldMk cId="3693037855" sldId="271"/>
            <ac:spMk id="5" creationId="{DAF1966E-FD40-4A4A-B61B-C4DF7FA05F06}"/>
          </ac:spMkLst>
        </pc:spChg>
        <pc:spChg chg="add del mod">
          <ac:chgData name="Jiehong WANG" userId="5cd5af2a-1994-4117-8484-1c5c7a272128" providerId="ADAL" clId="{63B97CE2-5322-4489-B722-AC79E977FAB2}" dt="2021-03-15T13:43:04.515" v="893"/>
          <ac:spMkLst>
            <pc:docMk/>
            <pc:sldMk cId="3693037855" sldId="271"/>
            <ac:spMk id="6" creationId="{33080C2A-3B24-4FB6-A498-F2CD59910DD4}"/>
          </ac:spMkLst>
        </pc:spChg>
        <pc:spChg chg="del">
          <ac:chgData name="Jiehong WANG" userId="5cd5af2a-1994-4117-8484-1c5c7a272128" providerId="ADAL" clId="{63B97CE2-5322-4489-B722-AC79E977FAB2}" dt="2021-03-15T13:43:04.515" v="893"/>
          <ac:spMkLst>
            <pc:docMk/>
            <pc:sldMk cId="3693037855" sldId="271"/>
            <ac:spMk id="9" creationId="{047BFA19-D45E-416B-A404-7AF2F3F27017}"/>
          </ac:spMkLst>
        </pc:spChg>
        <pc:spChg chg="del">
          <ac:chgData name="Jiehong WANG" userId="5cd5af2a-1994-4117-8484-1c5c7a272128" providerId="ADAL" clId="{63B97CE2-5322-4489-B722-AC79E977FAB2}" dt="2021-03-15T13:43:04.515" v="893"/>
          <ac:spMkLst>
            <pc:docMk/>
            <pc:sldMk cId="3693037855" sldId="271"/>
            <ac:spMk id="11" creationId="{8E0105E7-23DB-4CF2-8258-FF47C7620F6E}"/>
          </ac:spMkLst>
        </pc:spChg>
        <pc:spChg chg="del">
          <ac:chgData name="Jiehong WANG" userId="5cd5af2a-1994-4117-8484-1c5c7a272128" providerId="ADAL" clId="{63B97CE2-5322-4489-B722-AC79E977FAB2}" dt="2021-03-15T13:43:04.515" v="893"/>
          <ac:spMkLst>
            <pc:docMk/>
            <pc:sldMk cId="3693037855" sldId="271"/>
            <ac:spMk id="13" creationId="{074B4F7D-14B2-478B-8BF5-01E4E0C5D263}"/>
          </ac:spMkLst>
        </pc:spChg>
        <pc:graphicFrameChg chg="add del mod">
          <ac:chgData name="Jiehong WANG" userId="5cd5af2a-1994-4117-8484-1c5c7a272128" providerId="ADAL" clId="{63B97CE2-5322-4489-B722-AC79E977FAB2}" dt="2021-03-15T13:42:39.302" v="886"/>
          <ac:graphicFrameMkLst>
            <pc:docMk/>
            <pc:sldMk cId="3693037855" sldId="271"/>
            <ac:graphicFrameMk id="8" creationId="{D79CB3C9-9080-4F01-B809-56D8C651FE0B}"/>
          </ac:graphicFrameMkLst>
        </pc:graphicFrameChg>
        <pc:graphicFrameChg chg="add mod modGraphic">
          <ac:chgData name="Jiehong WANG" userId="5cd5af2a-1994-4117-8484-1c5c7a272128" providerId="ADAL" clId="{63B97CE2-5322-4489-B722-AC79E977FAB2}" dt="2021-03-16T01:32:33.091" v="1423" actId="2711"/>
          <ac:graphicFrameMkLst>
            <pc:docMk/>
            <pc:sldMk cId="3693037855" sldId="271"/>
            <ac:graphicFrameMk id="10" creationId="{3B9219EF-EAB5-45E2-828D-037C4EF66EB8}"/>
          </ac:graphicFrameMkLst>
        </pc:graphicFrameChg>
      </pc:sldChg>
      <pc:sldChg chg="modSp add del mod">
        <pc:chgData name="Jiehong WANG" userId="5cd5af2a-1994-4117-8484-1c5c7a272128" providerId="ADAL" clId="{63B97CE2-5322-4489-B722-AC79E977FAB2}" dt="2021-03-15T15:03:32.197" v="1024" actId="2696"/>
        <pc:sldMkLst>
          <pc:docMk/>
          <pc:sldMk cId="3633430202" sldId="272"/>
        </pc:sldMkLst>
        <pc:spChg chg="mod">
          <ac:chgData name="Jiehong WANG" userId="5cd5af2a-1994-4117-8484-1c5c7a272128" providerId="ADAL" clId="{63B97CE2-5322-4489-B722-AC79E977FAB2}" dt="2021-03-15T14:59:51.910" v="994" actId="113"/>
          <ac:spMkLst>
            <pc:docMk/>
            <pc:sldMk cId="3633430202" sldId="272"/>
            <ac:spMk id="3" creationId="{5DA584A7-DF96-42D6-BDD5-75E0553D7F33}"/>
          </ac:spMkLst>
        </pc:spChg>
      </pc:sldChg>
      <pc:sldChg chg="modSp add del mod">
        <pc:chgData name="Jiehong WANG" userId="5cd5af2a-1994-4117-8484-1c5c7a272128" providerId="ADAL" clId="{63B97CE2-5322-4489-B722-AC79E977FAB2}" dt="2021-03-15T15:03:52.837" v="1029" actId="2696"/>
        <pc:sldMkLst>
          <pc:docMk/>
          <pc:sldMk cId="2811900806" sldId="273"/>
        </pc:sldMkLst>
        <pc:spChg chg="mod">
          <ac:chgData name="Jiehong WANG" userId="5cd5af2a-1994-4117-8484-1c5c7a272128" providerId="ADAL" clId="{63B97CE2-5322-4489-B722-AC79E977FAB2}" dt="2021-03-15T14:59:57.113" v="995" actId="113"/>
          <ac:spMkLst>
            <pc:docMk/>
            <pc:sldMk cId="2811900806" sldId="273"/>
            <ac:spMk id="3" creationId="{5DA584A7-DF96-42D6-BDD5-75E0553D7F33}"/>
          </ac:spMkLst>
        </pc:spChg>
      </pc:sldChg>
      <pc:sldChg chg="addSp delSp modSp add del mod">
        <pc:chgData name="Jiehong WANG" userId="5cd5af2a-1994-4117-8484-1c5c7a272128" providerId="ADAL" clId="{63B97CE2-5322-4489-B722-AC79E977FAB2}" dt="2021-03-15T15:04:37.110" v="1042" actId="2696"/>
        <pc:sldMkLst>
          <pc:docMk/>
          <pc:sldMk cId="2687252785" sldId="274"/>
        </pc:sldMkLst>
        <pc:spChg chg="mod">
          <ac:chgData name="Jiehong WANG" userId="5cd5af2a-1994-4117-8484-1c5c7a272128" providerId="ADAL" clId="{63B97CE2-5322-4489-B722-AC79E977FAB2}" dt="2021-03-15T15:00:04.796" v="996" actId="113"/>
          <ac:spMkLst>
            <pc:docMk/>
            <pc:sldMk cId="2687252785" sldId="274"/>
            <ac:spMk id="3" creationId="{5DA584A7-DF96-42D6-BDD5-75E0553D7F33}"/>
          </ac:spMkLst>
        </pc:spChg>
        <pc:spChg chg="add del mod">
          <ac:chgData name="Jiehong WANG" userId="5cd5af2a-1994-4117-8484-1c5c7a272128" providerId="ADAL" clId="{63B97CE2-5322-4489-B722-AC79E977FAB2}" dt="2021-03-15T15:04:19.575" v="1036" actId="21"/>
          <ac:spMkLst>
            <pc:docMk/>
            <pc:sldMk cId="2687252785" sldId="274"/>
            <ac:spMk id="4" creationId="{935556FA-651B-4675-9949-BC212B429C80}"/>
          </ac:spMkLst>
        </pc:spChg>
        <pc:spChg chg="add del mod">
          <ac:chgData name="Jiehong WANG" userId="5cd5af2a-1994-4117-8484-1c5c7a272128" providerId="ADAL" clId="{63B97CE2-5322-4489-B722-AC79E977FAB2}" dt="2021-03-15T15:04:28.752" v="1039" actId="21"/>
          <ac:spMkLst>
            <pc:docMk/>
            <pc:sldMk cId="2687252785" sldId="274"/>
            <ac:spMk id="6" creationId="{C4359935-CADD-4041-ACE3-BC5E59ABF005}"/>
          </ac:spMkLst>
        </pc:spChg>
      </pc:sldChg>
      <pc:sldChg chg="modSp add mod">
        <pc:chgData name="Jiehong WANG" userId="5cd5af2a-1994-4117-8484-1c5c7a272128" providerId="ADAL" clId="{63B97CE2-5322-4489-B722-AC79E977FAB2}" dt="2021-03-16T02:06:34.022" v="2006" actId="12"/>
        <pc:sldMkLst>
          <pc:docMk/>
          <pc:sldMk cId="1848806969" sldId="275"/>
        </pc:sldMkLst>
        <pc:spChg chg="mod">
          <ac:chgData name="Jiehong WANG" userId="5cd5af2a-1994-4117-8484-1c5c7a272128" providerId="ADAL" clId="{63B97CE2-5322-4489-B722-AC79E977FAB2}" dt="2021-03-16T01:56:07.210" v="1899"/>
          <ac:spMkLst>
            <pc:docMk/>
            <pc:sldMk cId="1848806969" sldId="275"/>
            <ac:spMk id="2" creationId="{508E8CF8-096A-43E9-A7D2-ED020935AFFE}"/>
          </ac:spMkLst>
        </pc:spChg>
        <pc:spChg chg="mod">
          <ac:chgData name="Jiehong WANG" userId="5cd5af2a-1994-4117-8484-1c5c7a272128" providerId="ADAL" clId="{63B97CE2-5322-4489-B722-AC79E977FAB2}" dt="2021-03-16T02:06:34.022" v="2006" actId="12"/>
          <ac:spMkLst>
            <pc:docMk/>
            <pc:sldMk cId="1848806969" sldId="275"/>
            <ac:spMk id="3" creationId="{FD1F2C7D-56ED-4479-882D-13B11EA5DD81}"/>
          </ac:spMkLst>
        </pc:spChg>
      </pc:sldChg>
      <pc:sldChg chg="modSp add mod ord">
        <pc:chgData name="Jiehong WANG" userId="5cd5af2a-1994-4117-8484-1c5c7a272128" providerId="ADAL" clId="{63B97CE2-5322-4489-B722-AC79E977FAB2}" dt="2021-03-16T03:25:33.559" v="3866"/>
        <pc:sldMkLst>
          <pc:docMk/>
          <pc:sldMk cId="2887741291" sldId="276"/>
        </pc:sldMkLst>
        <pc:spChg chg="mod">
          <ac:chgData name="Jiehong WANG" userId="5cd5af2a-1994-4117-8484-1c5c7a272128" providerId="ADAL" clId="{63B97CE2-5322-4489-B722-AC79E977FAB2}" dt="2021-03-16T02:00:48.318" v="1953" actId="20577"/>
          <ac:spMkLst>
            <pc:docMk/>
            <pc:sldMk cId="2887741291" sldId="276"/>
            <ac:spMk id="2" creationId="{508E8CF8-096A-43E9-A7D2-ED020935AFFE}"/>
          </ac:spMkLst>
        </pc:spChg>
        <pc:spChg chg="mod">
          <ac:chgData name="Jiehong WANG" userId="5cd5af2a-1994-4117-8484-1c5c7a272128" providerId="ADAL" clId="{63B97CE2-5322-4489-B722-AC79E977FAB2}" dt="2021-03-16T03:25:33.559" v="3866"/>
          <ac:spMkLst>
            <pc:docMk/>
            <pc:sldMk cId="2887741291" sldId="276"/>
            <ac:spMk id="3" creationId="{FD1F2C7D-56ED-4479-882D-13B11EA5DD81}"/>
          </ac:spMkLst>
        </pc:spChg>
      </pc:sldChg>
      <pc:sldChg chg="modSp add mod">
        <pc:chgData name="Jiehong WANG" userId="5cd5af2a-1994-4117-8484-1c5c7a272128" providerId="ADAL" clId="{63B97CE2-5322-4489-B722-AC79E977FAB2}" dt="2021-03-16T02:03:51.390" v="1977" actId="12"/>
        <pc:sldMkLst>
          <pc:docMk/>
          <pc:sldMk cId="3096179512" sldId="277"/>
        </pc:sldMkLst>
        <pc:spChg chg="mod">
          <ac:chgData name="Jiehong WANG" userId="5cd5af2a-1994-4117-8484-1c5c7a272128" providerId="ADAL" clId="{63B97CE2-5322-4489-B722-AC79E977FAB2}" dt="2021-03-16T01:54:37.932" v="1858" actId="20577"/>
          <ac:spMkLst>
            <pc:docMk/>
            <pc:sldMk cId="3096179512" sldId="277"/>
            <ac:spMk id="2" creationId="{508E8CF8-096A-43E9-A7D2-ED020935AFFE}"/>
          </ac:spMkLst>
        </pc:spChg>
        <pc:spChg chg="mod">
          <ac:chgData name="Jiehong WANG" userId="5cd5af2a-1994-4117-8484-1c5c7a272128" providerId="ADAL" clId="{63B97CE2-5322-4489-B722-AC79E977FAB2}" dt="2021-03-16T02:03:51.390" v="1977" actId="12"/>
          <ac:spMkLst>
            <pc:docMk/>
            <pc:sldMk cId="3096179512" sldId="277"/>
            <ac:spMk id="3" creationId="{FD1F2C7D-56ED-4479-882D-13B11EA5DD81}"/>
          </ac:spMkLst>
        </pc:spChg>
      </pc:sldChg>
      <pc:sldChg chg="modSp add mod">
        <pc:chgData name="Jiehong WANG" userId="5cd5af2a-1994-4117-8484-1c5c7a272128" providerId="ADAL" clId="{63B97CE2-5322-4489-B722-AC79E977FAB2}" dt="2021-03-16T02:02:53.462" v="1975" actId="27636"/>
        <pc:sldMkLst>
          <pc:docMk/>
          <pc:sldMk cId="2411698684" sldId="278"/>
        </pc:sldMkLst>
        <pc:spChg chg="mod">
          <ac:chgData name="Jiehong WANG" userId="5cd5af2a-1994-4117-8484-1c5c7a272128" providerId="ADAL" clId="{63B97CE2-5322-4489-B722-AC79E977FAB2}" dt="2021-03-16T01:54:45.668" v="1865" actId="20577"/>
          <ac:spMkLst>
            <pc:docMk/>
            <pc:sldMk cId="2411698684" sldId="278"/>
            <ac:spMk id="2" creationId="{508E8CF8-096A-43E9-A7D2-ED020935AFFE}"/>
          </ac:spMkLst>
        </pc:spChg>
        <pc:spChg chg="mod">
          <ac:chgData name="Jiehong WANG" userId="5cd5af2a-1994-4117-8484-1c5c7a272128" providerId="ADAL" clId="{63B97CE2-5322-4489-B722-AC79E977FAB2}" dt="2021-03-16T02:02:53.462" v="1975" actId="27636"/>
          <ac:spMkLst>
            <pc:docMk/>
            <pc:sldMk cId="2411698684" sldId="278"/>
            <ac:spMk id="3" creationId="{FD1F2C7D-56ED-4479-882D-13B11EA5DD81}"/>
          </ac:spMkLst>
        </pc:spChg>
      </pc:sldChg>
      <pc:sldChg chg="modSp add mod">
        <pc:chgData name="Jiehong WANG" userId="5cd5af2a-1994-4117-8484-1c5c7a272128" providerId="ADAL" clId="{63B97CE2-5322-4489-B722-AC79E977FAB2}" dt="2021-03-16T02:04:57.610" v="1992" actId="15"/>
        <pc:sldMkLst>
          <pc:docMk/>
          <pc:sldMk cId="892275528" sldId="279"/>
        </pc:sldMkLst>
        <pc:spChg chg="mod">
          <ac:chgData name="Jiehong WANG" userId="5cd5af2a-1994-4117-8484-1c5c7a272128" providerId="ADAL" clId="{63B97CE2-5322-4489-B722-AC79E977FAB2}" dt="2021-03-16T01:54:50.571" v="1871" actId="20577"/>
          <ac:spMkLst>
            <pc:docMk/>
            <pc:sldMk cId="892275528" sldId="279"/>
            <ac:spMk id="2" creationId="{508E8CF8-096A-43E9-A7D2-ED020935AFFE}"/>
          </ac:spMkLst>
        </pc:spChg>
        <pc:spChg chg="mod">
          <ac:chgData name="Jiehong WANG" userId="5cd5af2a-1994-4117-8484-1c5c7a272128" providerId="ADAL" clId="{63B97CE2-5322-4489-B722-AC79E977FAB2}" dt="2021-03-16T02:04:57.610" v="1992" actId="15"/>
          <ac:spMkLst>
            <pc:docMk/>
            <pc:sldMk cId="892275528" sldId="279"/>
            <ac:spMk id="3" creationId="{FD1F2C7D-56ED-4479-882D-13B11EA5DD81}"/>
          </ac:spMkLst>
        </pc:spChg>
      </pc:sldChg>
      <pc:sldChg chg="addSp modSp add mod">
        <pc:chgData name="Jiehong WANG" userId="5cd5af2a-1994-4117-8484-1c5c7a272128" providerId="ADAL" clId="{63B97CE2-5322-4489-B722-AC79E977FAB2}" dt="2021-03-16T02:05:10.543" v="1993" actId="12"/>
        <pc:sldMkLst>
          <pc:docMk/>
          <pc:sldMk cId="3576964825" sldId="280"/>
        </pc:sldMkLst>
        <pc:spChg chg="mod">
          <ac:chgData name="Jiehong WANG" userId="5cd5af2a-1994-4117-8484-1c5c7a272128" providerId="ADAL" clId="{63B97CE2-5322-4489-B722-AC79E977FAB2}" dt="2021-03-16T01:55:02.092" v="1880" actId="20577"/>
          <ac:spMkLst>
            <pc:docMk/>
            <pc:sldMk cId="3576964825" sldId="280"/>
            <ac:spMk id="2" creationId="{508E8CF8-096A-43E9-A7D2-ED020935AFFE}"/>
          </ac:spMkLst>
        </pc:spChg>
        <pc:spChg chg="mod">
          <ac:chgData name="Jiehong WANG" userId="5cd5af2a-1994-4117-8484-1c5c7a272128" providerId="ADAL" clId="{63B97CE2-5322-4489-B722-AC79E977FAB2}" dt="2021-03-16T02:05:10.543" v="1993" actId="12"/>
          <ac:spMkLst>
            <pc:docMk/>
            <pc:sldMk cId="3576964825" sldId="280"/>
            <ac:spMk id="3" creationId="{FD1F2C7D-56ED-4479-882D-13B11EA5DD81}"/>
          </ac:spMkLst>
        </pc:spChg>
        <pc:spChg chg="add mod">
          <ac:chgData name="Jiehong WANG" userId="5cd5af2a-1994-4117-8484-1c5c7a272128" providerId="ADAL" clId="{63B97CE2-5322-4489-B722-AC79E977FAB2}" dt="2021-03-16T01:44:28.234" v="1464" actId="1076"/>
          <ac:spMkLst>
            <pc:docMk/>
            <pc:sldMk cId="3576964825" sldId="280"/>
            <ac:spMk id="4" creationId="{14143B09-2FA8-49A0-883C-0E388ECDC310}"/>
          </ac:spMkLst>
        </pc:spChg>
        <pc:spChg chg="add mod">
          <ac:chgData name="Jiehong WANG" userId="5cd5af2a-1994-4117-8484-1c5c7a272128" providerId="ADAL" clId="{63B97CE2-5322-4489-B722-AC79E977FAB2}" dt="2021-03-16T01:44:32.591" v="1465" actId="1076"/>
          <ac:spMkLst>
            <pc:docMk/>
            <pc:sldMk cId="3576964825" sldId="280"/>
            <ac:spMk id="5" creationId="{0F7DC22C-21B7-42A9-861C-A93CA120552C}"/>
          </ac:spMkLst>
        </pc:spChg>
      </pc:sldChg>
      <pc:sldChg chg="addSp delSp modSp add mod ord setBg">
        <pc:chgData name="Jiehong WANG" userId="5cd5af2a-1994-4117-8484-1c5c7a272128" providerId="ADAL" clId="{63B97CE2-5322-4489-B722-AC79E977FAB2}" dt="2021-03-16T03:55:12.219" v="3989" actId="255"/>
        <pc:sldMkLst>
          <pc:docMk/>
          <pc:sldMk cId="288859496" sldId="281"/>
        </pc:sldMkLst>
        <pc:spChg chg="mod">
          <ac:chgData name="Jiehong WANG" userId="5cd5af2a-1994-4117-8484-1c5c7a272128" providerId="ADAL" clId="{63B97CE2-5322-4489-B722-AC79E977FAB2}" dt="2021-03-16T03:55:12.219" v="3989" actId="255"/>
          <ac:spMkLst>
            <pc:docMk/>
            <pc:sldMk cId="288859496" sldId="281"/>
            <ac:spMk id="2" creationId="{508E8CF8-096A-43E9-A7D2-ED020935AFFE}"/>
          </ac:spMkLst>
        </pc:spChg>
        <pc:spChg chg="mod">
          <ac:chgData name="Jiehong WANG" userId="5cd5af2a-1994-4117-8484-1c5c7a272128" providerId="ADAL" clId="{63B97CE2-5322-4489-B722-AC79E977FAB2}" dt="2021-03-16T03:28:22.207" v="3875" actId="404"/>
          <ac:spMkLst>
            <pc:docMk/>
            <pc:sldMk cId="288859496" sldId="281"/>
            <ac:spMk id="3" creationId="{FD1F2C7D-56ED-4479-882D-13B11EA5DD81}"/>
          </ac:spMkLst>
        </pc:spChg>
        <pc:spChg chg="del mod">
          <ac:chgData name="Jiehong WANG" userId="5cd5af2a-1994-4117-8484-1c5c7a272128" providerId="ADAL" clId="{63B97CE2-5322-4489-B722-AC79E977FAB2}" dt="2021-03-15T15:06:38.267" v="1060"/>
          <ac:spMkLst>
            <pc:docMk/>
            <pc:sldMk cId="288859496" sldId="281"/>
            <ac:spMk id="4" creationId="{14143B09-2FA8-49A0-883C-0E388ECDC310}"/>
          </ac:spMkLst>
        </pc:spChg>
        <pc:spChg chg="del">
          <ac:chgData name="Jiehong WANG" userId="5cd5af2a-1994-4117-8484-1c5c7a272128" providerId="ADAL" clId="{63B97CE2-5322-4489-B722-AC79E977FAB2}" dt="2021-03-15T15:06:40.368" v="1061" actId="478"/>
          <ac:spMkLst>
            <pc:docMk/>
            <pc:sldMk cId="288859496" sldId="281"/>
            <ac:spMk id="5" creationId="{0F7DC22C-21B7-42A9-861C-A93CA120552C}"/>
          </ac:spMkLst>
        </pc:spChg>
        <pc:spChg chg="add">
          <ac:chgData name="Jiehong WANG" userId="5cd5af2a-1994-4117-8484-1c5c7a272128" providerId="ADAL" clId="{63B97CE2-5322-4489-B722-AC79E977FAB2}" dt="2021-03-16T01:56:56.612" v="1916" actId="26606"/>
          <ac:spMkLst>
            <pc:docMk/>
            <pc:sldMk cId="288859496" sldId="281"/>
            <ac:spMk id="8" creationId="{DAF1966E-FD40-4A4A-B61B-C4DF7FA05F06}"/>
          </ac:spMkLst>
        </pc:spChg>
        <pc:spChg chg="add">
          <ac:chgData name="Jiehong WANG" userId="5cd5af2a-1994-4117-8484-1c5c7a272128" providerId="ADAL" clId="{63B97CE2-5322-4489-B722-AC79E977FAB2}" dt="2021-03-16T01:56:56.612" v="1916" actId="26606"/>
          <ac:spMkLst>
            <pc:docMk/>
            <pc:sldMk cId="288859496" sldId="281"/>
            <ac:spMk id="10" creationId="{047BFA19-D45E-416B-A404-7AF2F3F27017}"/>
          </ac:spMkLst>
        </pc:spChg>
        <pc:spChg chg="add">
          <ac:chgData name="Jiehong WANG" userId="5cd5af2a-1994-4117-8484-1c5c7a272128" providerId="ADAL" clId="{63B97CE2-5322-4489-B722-AC79E977FAB2}" dt="2021-03-16T01:56:56.612" v="1916" actId="26606"/>
          <ac:spMkLst>
            <pc:docMk/>
            <pc:sldMk cId="288859496" sldId="281"/>
            <ac:spMk id="12" creationId="{8E0105E7-23DB-4CF2-8258-FF47C7620F6E}"/>
          </ac:spMkLst>
        </pc:spChg>
        <pc:spChg chg="add">
          <ac:chgData name="Jiehong WANG" userId="5cd5af2a-1994-4117-8484-1c5c7a272128" providerId="ADAL" clId="{63B97CE2-5322-4489-B722-AC79E977FAB2}" dt="2021-03-16T01:56:56.612" v="1916" actId="26606"/>
          <ac:spMkLst>
            <pc:docMk/>
            <pc:sldMk cId="288859496" sldId="281"/>
            <ac:spMk id="14" creationId="{074B4F7D-14B2-478B-8BF5-01E4E0C5D263}"/>
          </ac:spMkLst>
        </pc:spChg>
      </pc:sldChg>
      <pc:sldChg chg="modSp add del">
        <pc:chgData name="Jiehong WANG" userId="5cd5af2a-1994-4117-8484-1c5c7a272128" providerId="ADAL" clId="{63B97CE2-5322-4489-B722-AC79E977FAB2}" dt="2021-03-15T15:05:00.516" v="1045" actId="2696"/>
        <pc:sldMkLst>
          <pc:docMk/>
          <pc:sldMk cId="2375936021" sldId="281"/>
        </pc:sldMkLst>
        <pc:spChg chg="mod">
          <ac:chgData name="Jiehong WANG" userId="5cd5af2a-1994-4117-8484-1c5c7a272128" providerId="ADAL" clId="{63B97CE2-5322-4489-B722-AC79E977FAB2}" dt="2021-03-15T15:04:54.206" v="1044"/>
          <ac:spMkLst>
            <pc:docMk/>
            <pc:sldMk cId="2375936021" sldId="281"/>
            <ac:spMk id="2" creationId="{508E8CF8-096A-43E9-A7D2-ED020935AFFE}"/>
          </ac:spMkLst>
        </pc:spChg>
      </pc:sldChg>
      <pc:sldChg chg="addSp delSp modSp add mod setBg">
        <pc:chgData name="Jiehong WANG" userId="5cd5af2a-1994-4117-8484-1c5c7a272128" providerId="ADAL" clId="{63B97CE2-5322-4489-B722-AC79E977FAB2}" dt="2021-03-16T06:20:24.548" v="4070" actId="20577"/>
        <pc:sldMkLst>
          <pc:docMk/>
          <pc:sldMk cId="262656399" sldId="282"/>
        </pc:sldMkLst>
        <pc:spChg chg="mod">
          <ac:chgData name="Jiehong WANG" userId="5cd5af2a-1994-4117-8484-1c5c7a272128" providerId="ADAL" clId="{63B97CE2-5322-4489-B722-AC79E977FAB2}" dt="2021-03-16T01:57:05.567" v="1919" actId="26606"/>
          <ac:spMkLst>
            <pc:docMk/>
            <pc:sldMk cId="262656399" sldId="282"/>
            <ac:spMk id="2" creationId="{508E8CF8-096A-43E9-A7D2-ED020935AFFE}"/>
          </ac:spMkLst>
        </pc:spChg>
        <pc:spChg chg="del mod">
          <ac:chgData name="Jiehong WANG" userId="5cd5af2a-1994-4117-8484-1c5c7a272128" providerId="ADAL" clId="{63B97CE2-5322-4489-B722-AC79E977FAB2}" dt="2021-03-16T01:47:28.098" v="1522" actId="478"/>
          <ac:spMkLst>
            <pc:docMk/>
            <pc:sldMk cId="262656399" sldId="282"/>
            <ac:spMk id="3" creationId="{FD1F2C7D-56ED-4479-882D-13B11EA5DD81}"/>
          </ac:spMkLst>
        </pc:spChg>
        <pc:spChg chg="add mod">
          <ac:chgData name="Jiehong WANG" userId="5cd5af2a-1994-4117-8484-1c5c7a272128" providerId="ADAL" clId="{63B97CE2-5322-4489-B722-AC79E977FAB2}" dt="2021-03-16T06:20:24.548" v="4070" actId="20577"/>
          <ac:spMkLst>
            <pc:docMk/>
            <pc:sldMk cId="262656399" sldId="282"/>
            <ac:spMk id="5" creationId="{F6FFFAFA-4CBF-40DB-82F2-1053EDE383CF}"/>
          </ac:spMkLst>
        </pc:spChg>
        <pc:spChg chg="add mod">
          <ac:chgData name="Jiehong WANG" userId="5cd5af2a-1994-4117-8484-1c5c7a272128" providerId="ADAL" clId="{63B97CE2-5322-4489-B722-AC79E977FAB2}" dt="2021-03-16T03:29:33.150" v="3885" actId="1076"/>
          <ac:spMkLst>
            <pc:docMk/>
            <pc:sldMk cId="262656399" sldId="282"/>
            <ac:spMk id="6" creationId="{78ADE20C-0BAF-4039-B58D-36A26B26EF6E}"/>
          </ac:spMkLst>
        </pc:spChg>
        <pc:spChg chg="add del">
          <ac:chgData name="Jiehong WANG" userId="5cd5af2a-1994-4117-8484-1c5c7a272128" providerId="ADAL" clId="{63B97CE2-5322-4489-B722-AC79E977FAB2}" dt="2021-03-16T01:57:05.549" v="1918" actId="26606"/>
          <ac:spMkLst>
            <pc:docMk/>
            <pc:sldMk cId="262656399" sldId="282"/>
            <ac:spMk id="10" creationId="{2029D5AD-8348-4446-B191-6A9B6FE03F21}"/>
          </ac:spMkLst>
        </pc:spChg>
        <pc:spChg chg="add del">
          <ac:chgData name="Jiehong WANG" userId="5cd5af2a-1994-4117-8484-1c5c7a272128" providerId="ADAL" clId="{63B97CE2-5322-4489-B722-AC79E977FAB2}" dt="2021-03-16T01:57:05.549" v="1918" actId="26606"/>
          <ac:spMkLst>
            <pc:docMk/>
            <pc:sldMk cId="262656399" sldId="282"/>
            <ac:spMk id="12" creationId="{A3F395A2-2B64-4749-BD93-2F159C7E1FB5}"/>
          </ac:spMkLst>
        </pc:spChg>
        <pc:spChg chg="add del">
          <ac:chgData name="Jiehong WANG" userId="5cd5af2a-1994-4117-8484-1c5c7a272128" providerId="ADAL" clId="{63B97CE2-5322-4489-B722-AC79E977FAB2}" dt="2021-03-16T01:57:05.549" v="1918" actId="26606"/>
          <ac:spMkLst>
            <pc:docMk/>
            <pc:sldMk cId="262656399" sldId="282"/>
            <ac:spMk id="14" creationId="{5CF0135B-EAB8-4CA0-896C-2D897ECD28BC}"/>
          </ac:spMkLst>
        </pc:spChg>
        <pc:spChg chg="add del">
          <ac:chgData name="Jiehong WANG" userId="5cd5af2a-1994-4117-8484-1c5c7a272128" providerId="ADAL" clId="{63B97CE2-5322-4489-B722-AC79E977FAB2}" dt="2021-03-16T01:57:05.549" v="1918" actId="26606"/>
          <ac:spMkLst>
            <pc:docMk/>
            <pc:sldMk cId="262656399" sldId="282"/>
            <ac:spMk id="16" creationId="{92C3387C-D24F-4737-8A37-1DC5CFF09CFA}"/>
          </ac:spMkLst>
        </pc:spChg>
        <pc:spChg chg="add">
          <ac:chgData name="Jiehong WANG" userId="5cd5af2a-1994-4117-8484-1c5c7a272128" providerId="ADAL" clId="{63B97CE2-5322-4489-B722-AC79E977FAB2}" dt="2021-03-16T01:57:05.567" v="1919" actId="26606"/>
          <ac:spMkLst>
            <pc:docMk/>
            <pc:sldMk cId="262656399" sldId="282"/>
            <ac:spMk id="18" creationId="{DAF1966E-FD40-4A4A-B61B-C4DF7FA05F06}"/>
          </ac:spMkLst>
        </pc:spChg>
        <pc:spChg chg="add">
          <ac:chgData name="Jiehong WANG" userId="5cd5af2a-1994-4117-8484-1c5c7a272128" providerId="ADAL" clId="{63B97CE2-5322-4489-B722-AC79E977FAB2}" dt="2021-03-16T01:57:05.567" v="1919" actId="26606"/>
          <ac:spMkLst>
            <pc:docMk/>
            <pc:sldMk cId="262656399" sldId="282"/>
            <ac:spMk id="19" creationId="{047BFA19-D45E-416B-A404-7AF2F3F27017}"/>
          </ac:spMkLst>
        </pc:spChg>
        <pc:spChg chg="add">
          <ac:chgData name="Jiehong WANG" userId="5cd5af2a-1994-4117-8484-1c5c7a272128" providerId="ADAL" clId="{63B97CE2-5322-4489-B722-AC79E977FAB2}" dt="2021-03-16T01:57:05.567" v="1919" actId="26606"/>
          <ac:spMkLst>
            <pc:docMk/>
            <pc:sldMk cId="262656399" sldId="282"/>
            <ac:spMk id="20" creationId="{8E0105E7-23DB-4CF2-8258-FF47C7620F6E}"/>
          </ac:spMkLst>
        </pc:spChg>
        <pc:spChg chg="add">
          <ac:chgData name="Jiehong WANG" userId="5cd5af2a-1994-4117-8484-1c5c7a272128" providerId="ADAL" clId="{63B97CE2-5322-4489-B722-AC79E977FAB2}" dt="2021-03-16T01:57:05.567" v="1919" actId="26606"/>
          <ac:spMkLst>
            <pc:docMk/>
            <pc:sldMk cId="262656399" sldId="282"/>
            <ac:spMk id="21" creationId="{074B4F7D-14B2-478B-8BF5-01E4E0C5D263}"/>
          </ac:spMkLst>
        </pc:spChg>
        <pc:picChg chg="add mod">
          <ac:chgData name="Jiehong WANG" userId="5cd5af2a-1994-4117-8484-1c5c7a272128" providerId="ADAL" clId="{63B97CE2-5322-4489-B722-AC79E977FAB2}" dt="2021-03-16T03:29:36.313" v="3886" actId="1076"/>
          <ac:picMkLst>
            <pc:docMk/>
            <pc:sldMk cId="262656399" sldId="282"/>
            <ac:picMk id="7" creationId="{7E91CB97-916A-4AD3-B934-DE1796D2A128}"/>
          </ac:picMkLst>
        </pc:picChg>
      </pc:sldChg>
      <pc:sldChg chg="addSp delSp modSp add mod setBg">
        <pc:chgData name="Jiehong WANG" userId="5cd5af2a-1994-4117-8484-1c5c7a272128" providerId="ADAL" clId="{63B97CE2-5322-4489-B722-AC79E977FAB2}" dt="2021-03-16T01:57:28.287" v="1928" actId="26606"/>
        <pc:sldMkLst>
          <pc:docMk/>
          <pc:sldMk cId="564601512" sldId="283"/>
        </pc:sldMkLst>
        <pc:spChg chg="mod">
          <ac:chgData name="Jiehong WANG" userId="5cd5af2a-1994-4117-8484-1c5c7a272128" providerId="ADAL" clId="{63B97CE2-5322-4489-B722-AC79E977FAB2}" dt="2021-03-16T01:57:28.287" v="1928" actId="26606"/>
          <ac:spMkLst>
            <pc:docMk/>
            <pc:sldMk cId="564601512" sldId="283"/>
            <ac:spMk id="2" creationId="{508E8CF8-096A-43E9-A7D2-ED020935AFFE}"/>
          </ac:spMkLst>
        </pc:spChg>
        <pc:spChg chg="mod">
          <ac:chgData name="Jiehong WANG" userId="5cd5af2a-1994-4117-8484-1c5c7a272128" providerId="ADAL" clId="{63B97CE2-5322-4489-B722-AC79E977FAB2}" dt="2021-03-16T01:57:28.287" v="1928" actId="26606"/>
          <ac:spMkLst>
            <pc:docMk/>
            <pc:sldMk cId="564601512" sldId="283"/>
            <ac:spMk id="3" creationId="{FD1F2C7D-56ED-4479-882D-13B11EA5DD81}"/>
          </ac:spMkLst>
        </pc:spChg>
        <pc:spChg chg="add del">
          <ac:chgData name="Jiehong WANG" userId="5cd5af2a-1994-4117-8484-1c5c7a272128" providerId="ADAL" clId="{63B97CE2-5322-4489-B722-AC79E977FAB2}" dt="2021-03-16T01:57:16.366" v="1921" actId="26606"/>
          <ac:spMkLst>
            <pc:docMk/>
            <pc:sldMk cId="564601512" sldId="283"/>
            <ac:spMk id="8" creationId="{DAF1966E-FD40-4A4A-B61B-C4DF7FA05F06}"/>
          </ac:spMkLst>
        </pc:spChg>
        <pc:spChg chg="add del">
          <ac:chgData name="Jiehong WANG" userId="5cd5af2a-1994-4117-8484-1c5c7a272128" providerId="ADAL" clId="{63B97CE2-5322-4489-B722-AC79E977FAB2}" dt="2021-03-16T01:57:16.366" v="1921" actId="26606"/>
          <ac:spMkLst>
            <pc:docMk/>
            <pc:sldMk cId="564601512" sldId="283"/>
            <ac:spMk id="10" creationId="{047BFA19-D45E-416B-A404-7AF2F3F27017}"/>
          </ac:spMkLst>
        </pc:spChg>
        <pc:spChg chg="add del">
          <ac:chgData name="Jiehong WANG" userId="5cd5af2a-1994-4117-8484-1c5c7a272128" providerId="ADAL" clId="{63B97CE2-5322-4489-B722-AC79E977FAB2}" dt="2021-03-16T01:57:16.366" v="1921" actId="26606"/>
          <ac:spMkLst>
            <pc:docMk/>
            <pc:sldMk cId="564601512" sldId="283"/>
            <ac:spMk id="12" creationId="{8E0105E7-23DB-4CF2-8258-FF47C7620F6E}"/>
          </ac:spMkLst>
        </pc:spChg>
        <pc:spChg chg="add del">
          <ac:chgData name="Jiehong WANG" userId="5cd5af2a-1994-4117-8484-1c5c7a272128" providerId="ADAL" clId="{63B97CE2-5322-4489-B722-AC79E977FAB2}" dt="2021-03-16T01:57:16.366" v="1921" actId="26606"/>
          <ac:spMkLst>
            <pc:docMk/>
            <pc:sldMk cId="564601512" sldId="283"/>
            <ac:spMk id="14" creationId="{074B4F7D-14B2-478B-8BF5-01E4E0C5D263}"/>
          </ac:spMkLst>
        </pc:spChg>
        <pc:spChg chg="add del">
          <ac:chgData name="Jiehong WANG" userId="5cd5af2a-1994-4117-8484-1c5c7a272128" providerId="ADAL" clId="{63B97CE2-5322-4489-B722-AC79E977FAB2}" dt="2021-03-16T01:57:19.866" v="1923" actId="26606"/>
          <ac:spMkLst>
            <pc:docMk/>
            <pc:sldMk cId="564601512" sldId="283"/>
            <ac:spMk id="16" creationId="{1ACA2EA0-FFD3-42EC-9406-B595015ED96E}"/>
          </ac:spMkLst>
        </pc:spChg>
        <pc:spChg chg="add del">
          <ac:chgData name="Jiehong WANG" userId="5cd5af2a-1994-4117-8484-1c5c7a272128" providerId="ADAL" clId="{63B97CE2-5322-4489-B722-AC79E977FAB2}" dt="2021-03-16T01:57:19.866" v="1923" actId="26606"/>
          <ac:spMkLst>
            <pc:docMk/>
            <pc:sldMk cId="564601512" sldId="283"/>
            <ac:spMk id="17" creationId="{D5288BCE-665C-472A-8C43-664BCFA31E43}"/>
          </ac:spMkLst>
        </pc:spChg>
        <pc:spChg chg="add del">
          <ac:chgData name="Jiehong WANG" userId="5cd5af2a-1994-4117-8484-1c5c7a272128" providerId="ADAL" clId="{63B97CE2-5322-4489-B722-AC79E977FAB2}" dt="2021-03-16T01:57:19.866" v="1923" actId="26606"/>
          <ac:spMkLst>
            <pc:docMk/>
            <pc:sldMk cId="564601512" sldId="283"/>
            <ac:spMk id="18" creationId="{46C57131-53A7-4C1A-BEA8-25F06A06AD29}"/>
          </ac:spMkLst>
        </pc:spChg>
        <pc:spChg chg="add del">
          <ac:chgData name="Jiehong WANG" userId="5cd5af2a-1994-4117-8484-1c5c7a272128" providerId="ADAL" clId="{63B97CE2-5322-4489-B722-AC79E977FAB2}" dt="2021-03-16T01:57:21.608" v="1925" actId="26606"/>
          <ac:spMkLst>
            <pc:docMk/>
            <pc:sldMk cId="564601512" sldId="283"/>
            <ac:spMk id="20" creationId="{58A7B327-35EE-44E9-8CE4-4DD5744B61DC}"/>
          </ac:spMkLst>
        </pc:spChg>
        <pc:spChg chg="add del">
          <ac:chgData name="Jiehong WANG" userId="5cd5af2a-1994-4117-8484-1c5c7a272128" providerId="ADAL" clId="{63B97CE2-5322-4489-B722-AC79E977FAB2}" dt="2021-03-16T01:57:21.608" v="1925" actId="26606"/>
          <ac:spMkLst>
            <pc:docMk/>
            <pc:sldMk cId="564601512" sldId="283"/>
            <ac:spMk id="21" creationId="{284A8429-F65A-490D-96E4-1158D3E8A026}"/>
          </ac:spMkLst>
        </pc:spChg>
        <pc:spChg chg="add del">
          <ac:chgData name="Jiehong WANG" userId="5cd5af2a-1994-4117-8484-1c5c7a272128" providerId="ADAL" clId="{63B97CE2-5322-4489-B722-AC79E977FAB2}" dt="2021-03-16T01:57:21.608" v="1925" actId="26606"/>
          <ac:spMkLst>
            <pc:docMk/>
            <pc:sldMk cId="564601512" sldId="283"/>
            <ac:spMk id="22" creationId="{0F022291-A82B-4D23-A1E0-5F9BD684669E}"/>
          </ac:spMkLst>
        </pc:spChg>
        <pc:spChg chg="add del">
          <ac:chgData name="Jiehong WANG" userId="5cd5af2a-1994-4117-8484-1c5c7a272128" providerId="ADAL" clId="{63B97CE2-5322-4489-B722-AC79E977FAB2}" dt="2021-03-16T01:57:28.264" v="1927" actId="26606"/>
          <ac:spMkLst>
            <pc:docMk/>
            <pc:sldMk cId="564601512" sldId="283"/>
            <ac:spMk id="24" creationId="{1ACA2EA0-FFD3-42EC-9406-B595015ED96E}"/>
          </ac:spMkLst>
        </pc:spChg>
        <pc:spChg chg="add del">
          <ac:chgData name="Jiehong WANG" userId="5cd5af2a-1994-4117-8484-1c5c7a272128" providerId="ADAL" clId="{63B97CE2-5322-4489-B722-AC79E977FAB2}" dt="2021-03-16T01:57:28.264" v="1927" actId="26606"/>
          <ac:spMkLst>
            <pc:docMk/>
            <pc:sldMk cId="564601512" sldId="283"/>
            <ac:spMk id="25" creationId="{D5288BCE-665C-472A-8C43-664BCFA31E43}"/>
          </ac:spMkLst>
        </pc:spChg>
        <pc:spChg chg="add del">
          <ac:chgData name="Jiehong WANG" userId="5cd5af2a-1994-4117-8484-1c5c7a272128" providerId="ADAL" clId="{63B97CE2-5322-4489-B722-AC79E977FAB2}" dt="2021-03-16T01:57:28.264" v="1927" actId="26606"/>
          <ac:spMkLst>
            <pc:docMk/>
            <pc:sldMk cId="564601512" sldId="283"/>
            <ac:spMk id="26" creationId="{46C57131-53A7-4C1A-BEA8-25F06A06AD29}"/>
          </ac:spMkLst>
        </pc:spChg>
        <pc:spChg chg="add">
          <ac:chgData name="Jiehong WANG" userId="5cd5af2a-1994-4117-8484-1c5c7a272128" providerId="ADAL" clId="{63B97CE2-5322-4489-B722-AC79E977FAB2}" dt="2021-03-16T01:57:28.287" v="1928" actId="26606"/>
          <ac:spMkLst>
            <pc:docMk/>
            <pc:sldMk cId="564601512" sldId="283"/>
            <ac:spMk id="28" creationId="{DAF1966E-FD40-4A4A-B61B-C4DF7FA05F06}"/>
          </ac:spMkLst>
        </pc:spChg>
        <pc:spChg chg="add">
          <ac:chgData name="Jiehong WANG" userId="5cd5af2a-1994-4117-8484-1c5c7a272128" providerId="ADAL" clId="{63B97CE2-5322-4489-B722-AC79E977FAB2}" dt="2021-03-16T01:57:28.287" v="1928" actId="26606"/>
          <ac:spMkLst>
            <pc:docMk/>
            <pc:sldMk cId="564601512" sldId="283"/>
            <ac:spMk id="29" creationId="{047BFA19-D45E-416B-A404-7AF2F3F27017}"/>
          </ac:spMkLst>
        </pc:spChg>
        <pc:spChg chg="add">
          <ac:chgData name="Jiehong WANG" userId="5cd5af2a-1994-4117-8484-1c5c7a272128" providerId="ADAL" clId="{63B97CE2-5322-4489-B722-AC79E977FAB2}" dt="2021-03-16T01:57:28.287" v="1928" actId="26606"/>
          <ac:spMkLst>
            <pc:docMk/>
            <pc:sldMk cId="564601512" sldId="283"/>
            <ac:spMk id="30" creationId="{8E0105E7-23DB-4CF2-8258-FF47C7620F6E}"/>
          </ac:spMkLst>
        </pc:spChg>
        <pc:spChg chg="add">
          <ac:chgData name="Jiehong WANG" userId="5cd5af2a-1994-4117-8484-1c5c7a272128" providerId="ADAL" clId="{63B97CE2-5322-4489-B722-AC79E977FAB2}" dt="2021-03-16T01:57:28.287" v="1928" actId="26606"/>
          <ac:spMkLst>
            <pc:docMk/>
            <pc:sldMk cId="564601512" sldId="283"/>
            <ac:spMk id="31" creationId="{074B4F7D-14B2-478B-8BF5-01E4E0C5D263}"/>
          </ac:spMkLst>
        </pc:spChg>
      </pc:sldChg>
      <pc:sldChg chg="add del ord">
        <pc:chgData name="Jiehong WANG" userId="5cd5af2a-1994-4117-8484-1c5c7a272128" providerId="ADAL" clId="{63B97CE2-5322-4489-B722-AC79E977FAB2}" dt="2021-03-16T00:52:05.377" v="1131" actId="2696"/>
        <pc:sldMkLst>
          <pc:docMk/>
          <pc:sldMk cId="2048489281" sldId="283"/>
        </pc:sldMkLst>
      </pc:sldChg>
      <pc:sldChg chg="addSp delSp modSp add mod ord setBg delDesignElem">
        <pc:chgData name="Jiehong WANG" userId="5cd5af2a-1994-4117-8484-1c5c7a272128" providerId="ADAL" clId="{63B97CE2-5322-4489-B722-AC79E977FAB2}" dt="2021-03-16T01:51:20.948" v="1694"/>
        <pc:sldMkLst>
          <pc:docMk/>
          <pc:sldMk cId="2914110762" sldId="284"/>
        </pc:sldMkLst>
        <pc:spChg chg="mod">
          <ac:chgData name="Jiehong WANG" userId="5cd5af2a-1994-4117-8484-1c5c7a272128" providerId="ADAL" clId="{63B97CE2-5322-4489-B722-AC79E977FAB2}" dt="2021-03-16T01:51:20.948" v="1694"/>
          <ac:spMkLst>
            <pc:docMk/>
            <pc:sldMk cId="2914110762" sldId="284"/>
            <ac:spMk id="2" creationId="{6AF00FEA-0EED-4928-9163-22C7F71BC232}"/>
          </ac:spMkLst>
        </pc:spChg>
        <pc:spChg chg="add">
          <ac:chgData name="Jiehong WANG" userId="5cd5af2a-1994-4117-8484-1c5c7a272128" providerId="ADAL" clId="{63B97CE2-5322-4489-B722-AC79E977FAB2}" dt="2021-03-16T01:50:47.899" v="1668" actId="26606"/>
          <ac:spMkLst>
            <pc:docMk/>
            <pc:sldMk cId="2914110762" sldId="284"/>
            <ac:spMk id="4" creationId="{FFD48BC7-DC40-47DE-87EE-9F4B6ECB9ABB}"/>
          </ac:spMkLst>
        </pc:spChg>
        <pc:spChg chg="add">
          <ac:chgData name="Jiehong WANG" userId="5cd5af2a-1994-4117-8484-1c5c7a272128" providerId="ADAL" clId="{63B97CE2-5322-4489-B722-AC79E977FAB2}" dt="2021-03-16T01:50:47.899" v="1668" actId="26606"/>
          <ac:spMkLst>
            <pc:docMk/>
            <pc:sldMk cId="2914110762" sldId="284"/>
            <ac:spMk id="5" creationId="{E502BBC7-2C76-46F3-BC24-5985BC13DB88}"/>
          </ac:spMkLst>
        </pc:spChg>
        <pc:spChg chg="add">
          <ac:chgData name="Jiehong WANG" userId="5cd5af2a-1994-4117-8484-1c5c7a272128" providerId="ADAL" clId="{63B97CE2-5322-4489-B722-AC79E977FAB2}" dt="2021-03-16T01:50:47.899" v="1668" actId="26606"/>
          <ac:spMkLst>
            <pc:docMk/>
            <pc:sldMk cId="2914110762" sldId="284"/>
            <ac:spMk id="6" creationId="{C7F28D52-2A5F-4D23-81AE-7CB8B591C7AF}"/>
          </ac:spMkLst>
        </pc:spChg>
        <pc:spChg chg="del">
          <ac:chgData name="Jiehong WANG" userId="5cd5af2a-1994-4117-8484-1c5c7a272128" providerId="ADAL" clId="{63B97CE2-5322-4489-B722-AC79E977FAB2}" dt="2021-03-16T01:49:28.495" v="1557"/>
          <ac:spMkLst>
            <pc:docMk/>
            <pc:sldMk cId="2914110762" sldId="284"/>
            <ac:spMk id="7" creationId="{FFD48BC7-DC40-47DE-87EE-9F4B6ECB9ABB}"/>
          </ac:spMkLst>
        </pc:spChg>
        <pc:spChg chg="add">
          <ac:chgData name="Jiehong WANG" userId="5cd5af2a-1994-4117-8484-1c5c7a272128" providerId="ADAL" clId="{63B97CE2-5322-4489-B722-AC79E977FAB2}" dt="2021-03-16T01:50:47.899" v="1668" actId="26606"/>
          <ac:spMkLst>
            <pc:docMk/>
            <pc:sldMk cId="2914110762" sldId="284"/>
            <ac:spMk id="8" creationId="{3629484E-3792-4B3D-89AD-7C8A1ED0E0D4}"/>
          </ac:spMkLst>
        </pc:spChg>
        <pc:spChg chg="del">
          <ac:chgData name="Jiehong WANG" userId="5cd5af2a-1994-4117-8484-1c5c7a272128" providerId="ADAL" clId="{63B97CE2-5322-4489-B722-AC79E977FAB2}" dt="2021-03-16T01:49:28.495" v="1557"/>
          <ac:spMkLst>
            <pc:docMk/>
            <pc:sldMk cId="2914110762" sldId="284"/>
            <ac:spMk id="9" creationId="{E502BBC7-2C76-46F3-BC24-5985BC13DB88}"/>
          </ac:spMkLst>
        </pc:spChg>
        <pc:spChg chg="del">
          <ac:chgData name="Jiehong WANG" userId="5cd5af2a-1994-4117-8484-1c5c7a272128" providerId="ADAL" clId="{63B97CE2-5322-4489-B722-AC79E977FAB2}" dt="2021-03-16T01:49:28.495" v="1557"/>
          <ac:spMkLst>
            <pc:docMk/>
            <pc:sldMk cId="2914110762" sldId="284"/>
            <ac:spMk id="11" creationId="{C7F28D52-2A5F-4D23-81AE-7CB8B591C7AF}"/>
          </ac:spMkLst>
        </pc:spChg>
        <pc:spChg chg="del">
          <ac:chgData name="Jiehong WANG" userId="5cd5af2a-1994-4117-8484-1c5c7a272128" providerId="ADAL" clId="{63B97CE2-5322-4489-B722-AC79E977FAB2}" dt="2021-03-16T01:49:28.495" v="1557"/>
          <ac:spMkLst>
            <pc:docMk/>
            <pc:sldMk cId="2914110762" sldId="284"/>
            <ac:spMk id="13" creationId="{3629484E-3792-4B3D-89AD-7C8A1ED0E0D4}"/>
          </ac:spMkLst>
        </pc:spChg>
      </pc:sldChg>
      <pc:sldChg chg="new del">
        <pc:chgData name="Jiehong WANG" userId="5cd5af2a-1994-4117-8484-1c5c7a272128" providerId="ADAL" clId="{63B97CE2-5322-4489-B722-AC79E977FAB2}" dt="2021-03-16T01:49:08.376" v="1551" actId="47"/>
        <pc:sldMkLst>
          <pc:docMk/>
          <pc:sldMk cId="3384410833" sldId="284"/>
        </pc:sldMkLst>
      </pc:sldChg>
      <pc:sldChg chg="delSp add del setBg delDesignElem">
        <pc:chgData name="Jiehong WANG" userId="5cd5af2a-1994-4117-8484-1c5c7a272128" providerId="ADAL" clId="{63B97CE2-5322-4489-B722-AC79E977FAB2}" dt="2021-03-16T01:50:36.154" v="1667" actId="47"/>
        <pc:sldMkLst>
          <pc:docMk/>
          <pc:sldMk cId="2511063180" sldId="285"/>
        </pc:sldMkLst>
        <pc:spChg chg="del">
          <ac:chgData name="Jiehong WANG" userId="5cd5af2a-1994-4117-8484-1c5c7a272128" providerId="ADAL" clId="{63B97CE2-5322-4489-B722-AC79E977FAB2}" dt="2021-03-16T01:50:33.634" v="1666"/>
          <ac:spMkLst>
            <pc:docMk/>
            <pc:sldMk cId="2511063180" sldId="285"/>
            <ac:spMk id="7" creationId="{FFD48BC7-DC40-47DE-87EE-9F4B6ECB9ABB}"/>
          </ac:spMkLst>
        </pc:spChg>
        <pc:spChg chg="del">
          <ac:chgData name="Jiehong WANG" userId="5cd5af2a-1994-4117-8484-1c5c7a272128" providerId="ADAL" clId="{63B97CE2-5322-4489-B722-AC79E977FAB2}" dt="2021-03-16T01:50:33.634" v="1666"/>
          <ac:spMkLst>
            <pc:docMk/>
            <pc:sldMk cId="2511063180" sldId="285"/>
            <ac:spMk id="9" creationId="{E502BBC7-2C76-46F3-BC24-5985BC13DB88}"/>
          </ac:spMkLst>
        </pc:spChg>
        <pc:spChg chg="del">
          <ac:chgData name="Jiehong WANG" userId="5cd5af2a-1994-4117-8484-1c5c7a272128" providerId="ADAL" clId="{63B97CE2-5322-4489-B722-AC79E977FAB2}" dt="2021-03-16T01:50:33.634" v="1666"/>
          <ac:spMkLst>
            <pc:docMk/>
            <pc:sldMk cId="2511063180" sldId="285"/>
            <ac:spMk id="11" creationId="{C7F28D52-2A5F-4D23-81AE-7CB8B591C7AF}"/>
          </ac:spMkLst>
        </pc:spChg>
        <pc:spChg chg="del">
          <ac:chgData name="Jiehong WANG" userId="5cd5af2a-1994-4117-8484-1c5c7a272128" providerId="ADAL" clId="{63B97CE2-5322-4489-B722-AC79E977FAB2}" dt="2021-03-16T01:50:33.634" v="1666"/>
          <ac:spMkLst>
            <pc:docMk/>
            <pc:sldMk cId="2511063180" sldId="285"/>
            <ac:spMk id="13" creationId="{3629484E-3792-4B3D-89AD-7C8A1ED0E0D4}"/>
          </ac:spMkLst>
        </pc:spChg>
      </pc:sldChg>
      <pc:sldChg chg="addSp delSp modSp add mod setBg">
        <pc:chgData name="Jiehong WANG" userId="5cd5af2a-1994-4117-8484-1c5c7a272128" providerId="ADAL" clId="{63B97CE2-5322-4489-B722-AC79E977FAB2}" dt="2021-03-16T08:40:10.669" v="4075"/>
        <pc:sldMkLst>
          <pc:docMk/>
          <pc:sldMk cId="4078355890" sldId="285"/>
        </pc:sldMkLst>
        <pc:spChg chg="mod">
          <ac:chgData name="Jiehong WANG" userId="5cd5af2a-1994-4117-8484-1c5c7a272128" providerId="ADAL" clId="{63B97CE2-5322-4489-B722-AC79E977FAB2}" dt="2021-03-16T01:55:44.990" v="1896" actId="26606"/>
          <ac:spMkLst>
            <pc:docMk/>
            <pc:sldMk cId="4078355890" sldId="285"/>
            <ac:spMk id="2" creationId="{508E8CF8-096A-43E9-A7D2-ED020935AFFE}"/>
          </ac:spMkLst>
        </pc:spChg>
        <pc:spChg chg="mod">
          <ac:chgData name="Jiehong WANG" userId="5cd5af2a-1994-4117-8484-1c5c7a272128" providerId="ADAL" clId="{63B97CE2-5322-4489-B722-AC79E977FAB2}" dt="2021-03-16T08:40:10.669" v="4075"/>
          <ac:spMkLst>
            <pc:docMk/>
            <pc:sldMk cId="4078355890" sldId="285"/>
            <ac:spMk id="3" creationId="{FD1F2C7D-56ED-4479-882D-13B11EA5DD81}"/>
          </ac:spMkLst>
        </pc:spChg>
        <pc:spChg chg="del">
          <ac:chgData name="Jiehong WANG" userId="5cd5af2a-1994-4117-8484-1c5c7a272128" providerId="ADAL" clId="{63B97CE2-5322-4489-B722-AC79E977FAB2}" dt="2021-03-16T01:52:03.743" v="1698" actId="478"/>
          <ac:spMkLst>
            <pc:docMk/>
            <pc:sldMk cId="4078355890" sldId="285"/>
            <ac:spMk id="4" creationId="{14143B09-2FA8-49A0-883C-0E388ECDC310}"/>
          </ac:spMkLst>
        </pc:spChg>
        <pc:spChg chg="del">
          <ac:chgData name="Jiehong WANG" userId="5cd5af2a-1994-4117-8484-1c5c7a272128" providerId="ADAL" clId="{63B97CE2-5322-4489-B722-AC79E977FAB2}" dt="2021-03-16T01:52:05.596" v="1699" actId="478"/>
          <ac:spMkLst>
            <pc:docMk/>
            <pc:sldMk cId="4078355890" sldId="285"/>
            <ac:spMk id="5" creationId="{0F7DC22C-21B7-42A9-861C-A93CA120552C}"/>
          </ac:spMkLst>
        </pc:spChg>
        <pc:spChg chg="add">
          <ac:chgData name="Jiehong WANG" userId="5cd5af2a-1994-4117-8484-1c5c7a272128" providerId="ADAL" clId="{63B97CE2-5322-4489-B722-AC79E977FAB2}" dt="2021-03-16T01:55:44.990" v="1896" actId="26606"/>
          <ac:spMkLst>
            <pc:docMk/>
            <pc:sldMk cId="4078355890" sldId="285"/>
            <ac:spMk id="8" creationId="{DAF1966E-FD40-4A4A-B61B-C4DF7FA05F06}"/>
          </ac:spMkLst>
        </pc:spChg>
        <pc:spChg chg="add">
          <ac:chgData name="Jiehong WANG" userId="5cd5af2a-1994-4117-8484-1c5c7a272128" providerId="ADAL" clId="{63B97CE2-5322-4489-B722-AC79E977FAB2}" dt="2021-03-16T01:55:44.990" v="1896" actId="26606"/>
          <ac:spMkLst>
            <pc:docMk/>
            <pc:sldMk cId="4078355890" sldId="285"/>
            <ac:spMk id="10" creationId="{047BFA19-D45E-416B-A404-7AF2F3F27017}"/>
          </ac:spMkLst>
        </pc:spChg>
        <pc:spChg chg="add">
          <ac:chgData name="Jiehong WANG" userId="5cd5af2a-1994-4117-8484-1c5c7a272128" providerId="ADAL" clId="{63B97CE2-5322-4489-B722-AC79E977FAB2}" dt="2021-03-16T01:55:44.990" v="1896" actId="26606"/>
          <ac:spMkLst>
            <pc:docMk/>
            <pc:sldMk cId="4078355890" sldId="285"/>
            <ac:spMk id="12" creationId="{8E0105E7-23DB-4CF2-8258-FF47C7620F6E}"/>
          </ac:spMkLst>
        </pc:spChg>
        <pc:spChg chg="add">
          <ac:chgData name="Jiehong WANG" userId="5cd5af2a-1994-4117-8484-1c5c7a272128" providerId="ADAL" clId="{63B97CE2-5322-4489-B722-AC79E977FAB2}" dt="2021-03-16T01:55:44.990" v="1896" actId="26606"/>
          <ac:spMkLst>
            <pc:docMk/>
            <pc:sldMk cId="4078355890" sldId="285"/>
            <ac:spMk id="14" creationId="{074B4F7D-14B2-478B-8BF5-01E4E0C5D263}"/>
          </ac:spMkLst>
        </pc:spChg>
      </pc:sldChg>
      <pc:sldChg chg="addSp delSp modSp new mod setBg">
        <pc:chgData name="Jiehong WANG" userId="5cd5af2a-1994-4117-8484-1c5c7a272128" providerId="ADAL" clId="{63B97CE2-5322-4489-B722-AC79E977FAB2}" dt="2021-03-16T01:59:51.547" v="1952" actId="26606"/>
        <pc:sldMkLst>
          <pc:docMk/>
          <pc:sldMk cId="926607669" sldId="286"/>
        </pc:sldMkLst>
        <pc:spChg chg="mod">
          <ac:chgData name="Jiehong WANG" userId="5cd5af2a-1994-4117-8484-1c5c7a272128" providerId="ADAL" clId="{63B97CE2-5322-4489-B722-AC79E977FAB2}" dt="2021-03-16T01:59:51.547" v="1952" actId="26606"/>
          <ac:spMkLst>
            <pc:docMk/>
            <pc:sldMk cId="926607669" sldId="286"/>
            <ac:spMk id="2" creationId="{9E16A78A-572A-4AC2-BEF0-2849CB1E9964}"/>
          </ac:spMkLst>
        </pc:spChg>
        <pc:spChg chg="del mod">
          <ac:chgData name="Jiehong WANG" userId="5cd5af2a-1994-4117-8484-1c5c7a272128" providerId="ADAL" clId="{63B97CE2-5322-4489-B722-AC79E977FAB2}" dt="2021-03-16T01:59:51.547" v="1952" actId="26606"/>
          <ac:spMkLst>
            <pc:docMk/>
            <pc:sldMk cId="926607669" sldId="286"/>
            <ac:spMk id="3" creationId="{D192D84B-BAD3-4FAC-AD97-4F753F16A4D2}"/>
          </ac:spMkLst>
        </pc:spChg>
        <pc:spChg chg="add">
          <ac:chgData name="Jiehong WANG" userId="5cd5af2a-1994-4117-8484-1c5c7a272128" providerId="ADAL" clId="{63B97CE2-5322-4489-B722-AC79E977FAB2}" dt="2021-03-16T01:59:51.547" v="1952" actId="26606"/>
          <ac:spMkLst>
            <pc:docMk/>
            <pc:sldMk cId="926607669" sldId="286"/>
            <ac:spMk id="9" creationId="{7301F447-EEF7-48F5-AF73-7566EE7F64AD}"/>
          </ac:spMkLst>
        </pc:spChg>
        <pc:spChg chg="add">
          <ac:chgData name="Jiehong WANG" userId="5cd5af2a-1994-4117-8484-1c5c7a272128" providerId="ADAL" clId="{63B97CE2-5322-4489-B722-AC79E977FAB2}" dt="2021-03-16T01:59:51.547" v="1952" actId="26606"/>
          <ac:spMkLst>
            <pc:docMk/>
            <pc:sldMk cId="926607669" sldId="286"/>
            <ac:spMk id="11" creationId="{F7117410-A2A4-4085-9ADC-46744551DBDE}"/>
          </ac:spMkLst>
        </pc:spChg>
        <pc:spChg chg="add">
          <ac:chgData name="Jiehong WANG" userId="5cd5af2a-1994-4117-8484-1c5c7a272128" providerId="ADAL" clId="{63B97CE2-5322-4489-B722-AC79E977FAB2}" dt="2021-03-16T01:59:51.547" v="1952" actId="26606"/>
          <ac:spMkLst>
            <pc:docMk/>
            <pc:sldMk cId="926607669" sldId="286"/>
            <ac:spMk id="13" creationId="{99F74EB5-E547-4FB4-95F5-BCC788F3C4A0}"/>
          </ac:spMkLst>
        </pc:spChg>
        <pc:graphicFrameChg chg="add">
          <ac:chgData name="Jiehong WANG" userId="5cd5af2a-1994-4117-8484-1c5c7a272128" providerId="ADAL" clId="{63B97CE2-5322-4489-B722-AC79E977FAB2}" dt="2021-03-16T01:59:51.547" v="1952" actId="26606"/>
          <ac:graphicFrameMkLst>
            <pc:docMk/>
            <pc:sldMk cId="926607669" sldId="286"/>
            <ac:graphicFrameMk id="5" creationId="{8DB5EDB6-3472-4C52-8514-66873542FDBA}"/>
          </ac:graphicFrameMkLst>
        </pc:graphicFrameChg>
      </pc:sldChg>
      <pc:sldChg chg="delSp modSp add del ord setBg delDesignElem">
        <pc:chgData name="Jiehong WANG" userId="5cd5af2a-1994-4117-8484-1c5c7a272128" providerId="ADAL" clId="{63B97CE2-5322-4489-B722-AC79E977FAB2}" dt="2021-03-16T01:55:36.698" v="1895" actId="47"/>
        <pc:sldMkLst>
          <pc:docMk/>
          <pc:sldMk cId="678261476" sldId="287"/>
        </pc:sldMkLst>
        <pc:spChg chg="mod">
          <ac:chgData name="Jiehong WANG" userId="5cd5af2a-1994-4117-8484-1c5c7a272128" providerId="ADAL" clId="{63B97CE2-5322-4489-B722-AC79E977FAB2}" dt="2021-03-16T01:55:33.735" v="1894"/>
          <ac:spMkLst>
            <pc:docMk/>
            <pc:sldMk cId="678261476" sldId="287"/>
            <ac:spMk id="2" creationId="{AB5357C7-D843-4C33-8B9A-38E5DFB6EC33}"/>
          </ac:spMkLst>
        </pc:spChg>
        <pc:spChg chg="del">
          <ac:chgData name="Jiehong WANG" userId="5cd5af2a-1994-4117-8484-1c5c7a272128" providerId="ADAL" clId="{63B97CE2-5322-4489-B722-AC79E977FAB2}" dt="2021-03-16T01:55:20.373" v="1891"/>
          <ac:spMkLst>
            <pc:docMk/>
            <pc:sldMk cId="678261476" sldId="287"/>
            <ac:spMk id="5" creationId="{DAF1966E-FD40-4A4A-B61B-C4DF7FA05F06}"/>
          </ac:spMkLst>
        </pc:spChg>
        <pc:spChg chg="del">
          <ac:chgData name="Jiehong WANG" userId="5cd5af2a-1994-4117-8484-1c5c7a272128" providerId="ADAL" clId="{63B97CE2-5322-4489-B722-AC79E977FAB2}" dt="2021-03-16T01:55:20.373" v="1891"/>
          <ac:spMkLst>
            <pc:docMk/>
            <pc:sldMk cId="678261476" sldId="287"/>
            <ac:spMk id="9" creationId="{047BFA19-D45E-416B-A404-7AF2F3F27017}"/>
          </ac:spMkLst>
        </pc:spChg>
        <pc:spChg chg="del">
          <ac:chgData name="Jiehong WANG" userId="5cd5af2a-1994-4117-8484-1c5c7a272128" providerId="ADAL" clId="{63B97CE2-5322-4489-B722-AC79E977FAB2}" dt="2021-03-16T01:55:20.373" v="1891"/>
          <ac:spMkLst>
            <pc:docMk/>
            <pc:sldMk cId="678261476" sldId="287"/>
            <ac:spMk id="11" creationId="{8E0105E7-23DB-4CF2-8258-FF47C7620F6E}"/>
          </ac:spMkLst>
        </pc:spChg>
        <pc:spChg chg="del">
          <ac:chgData name="Jiehong WANG" userId="5cd5af2a-1994-4117-8484-1c5c7a272128" providerId="ADAL" clId="{63B97CE2-5322-4489-B722-AC79E977FAB2}" dt="2021-03-16T01:55:20.373" v="1891"/>
          <ac:spMkLst>
            <pc:docMk/>
            <pc:sldMk cId="678261476" sldId="287"/>
            <ac:spMk id="13" creationId="{074B4F7D-14B2-478B-8BF5-01E4E0C5D263}"/>
          </ac:spMkLst>
        </pc:spChg>
      </pc:sldChg>
      <pc:sldChg chg="addSp delSp modSp new mod setBg">
        <pc:chgData name="Jiehong WANG" userId="5cd5af2a-1994-4117-8484-1c5c7a272128" providerId="ADAL" clId="{63B97CE2-5322-4489-B722-AC79E977FAB2}" dt="2021-03-16T01:58:22.362" v="1951" actId="26606"/>
        <pc:sldMkLst>
          <pc:docMk/>
          <pc:sldMk cId="3820293612" sldId="287"/>
        </pc:sldMkLst>
        <pc:spChg chg="mod">
          <ac:chgData name="Jiehong WANG" userId="5cd5af2a-1994-4117-8484-1c5c7a272128" providerId="ADAL" clId="{63B97CE2-5322-4489-B722-AC79E977FAB2}" dt="2021-03-16T01:58:22.362" v="1951" actId="26606"/>
          <ac:spMkLst>
            <pc:docMk/>
            <pc:sldMk cId="3820293612" sldId="287"/>
            <ac:spMk id="2" creationId="{5C56F8B3-3C44-4817-8EDC-0A44653E8112}"/>
          </ac:spMkLst>
        </pc:spChg>
        <pc:spChg chg="del mod">
          <ac:chgData name="Jiehong WANG" userId="5cd5af2a-1994-4117-8484-1c5c7a272128" providerId="ADAL" clId="{63B97CE2-5322-4489-B722-AC79E977FAB2}" dt="2021-03-16T01:58:22.362" v="1951" actId="26606"/>
          <ac:spMkLst>
            <pc:docMk/>
            <pc:sldMk cId="3820293612" sldId="287"/>
            <ac:spMk id="3" creationId="{8EEEEBBE-E1F5-4C43-A70D-76D1F9E5CD2C}"/>
          </ac:spMkLst>
        </pc:spChg>
        <pc:spChg chg="add del">
          <ac:chgData name="Jiehong WANG" userId="5cd5af2a-1994-4117-8484-1c5c7a272128" providerId="ADAL" clId="{63B97CE2-5322-4489-B722-AC79E977FAB2}" dt="2021-03-16T01:58:22.362" v="1951" actId="26606"/>
          <ac:spMkLst>
            <pc:docMk/>
            <pc:sldMk cId="3820293612" sldId="287"/>
            <ac:spMk id="8" creationId="{DAF1966E-FD40-4A4A-B61B-C4DF7FA05F06}"/>
          </ac:spMkLst>
        </pc:spChg>
        <pc:spChg chg="add del">
          <ac:chgData name="Jiehong WANG" userId="5cd5af2a-1994-4117-8484-1c5c7a272128" providerId="ADAL" clId="{63B97CE2-5322-4489-B722-AC79E977FAB2}" dt="2021-03-16T01:58:22.362" v="1951" actId="26606"/>
          <ac:spMkLst>
            <pc:docMk/>
            <pc:sldMk cId="3820293612" sldId="287"/>
            <ac:spMk id="10" creationId="{047BFA19-D45E-416B-A404-7AF2F3F27017}"/>
          </ac:spMkLst>
        </pc:spChg>
        <pc:spChg chg="add del">
          <ac:chgData name="Jiehong WANG" userId="5cd5af2a-1994-4117-8484-1c5c7a272128" providerId="ADAL" clId="{63B97CE2-5322-4489-B722-AC79E977FAB2}" dt="2021-03-16T01:58:22.362" v="1951" actId="26606"/>
          <ac:spMkLst>
            <pc:docMk/>
            <pc:sldMk cId="3820293612" sldId="287"/>
            <ac:spMk id="12" creationId="{8E0105E7-23DB-4CF2-8258-FF47C7620F6E}"/>
          </ac:spMkLst>
        </pc:spChg>
        <pc:spChg chg="add del">
          <ac:chgData name="Jiehong WANG" userId="5cd5af2a-1994-4117-8484-1c5c7a272128" providerId="ADAL" clId="{63B97CE2-5322-4489-B722-AC79E977FAB2}" dt="2021-03-16T01:58:22.362" v="1951" actId="26606"/>
          <ac:spMkLst>
            <pc:docMk/>
            <pc:sldMk cId="3820293612" sldId="287"/>
            <ac:spMk id="14" creationId="{074B4F7D-14B2-478B-8BF5-01E4E0C5D263}"/>
          </ac:spMkLst>
        </pc:spChg>
        <pc:spChg chg="add del">
          <ac:chgData name="Jiehong WANG" userId="5cd5af2a-1994-4117-8484-1c5c7a272128" providerId="ADAL" clId="{63B97CE2-5322-4489-B722-AC79E977FAB2}" dt="2021-03-16T01:58:14.960" v="1948" actId="26606"/>
          <ac:spMkLst>
            <pc:docMk/>
            <pc:sldMk cId="3820293612" sldId="287"/>
            <ac:spMk id="19" creationId="{4351DFE5-F63D-4BE0-BDA9-E3EB88F01AA5}"/>
          </ac:spMkLst>
        </pc:spChg>
        <pc:spChg chg="add del">
          <ac:chgData name="Jiehong WANG" userId="5cd5af2a-1994-4117-8484-1c5c7a272128" providerId="ADAL" clId="{63B97CE2-5322-4489-B722-AC79E977FAB2}" dt="2021-03-16T01:58:22.348" v="1950" actId="26606"/>
          <ac:spMkLst>
            <pc:docMk/>
            <pc:sldMk cId="3820293612" sldId="287"/>
            <ac:spMk id="23" creationId="{5CF0135B-EAB8-4CA0-896C-2D897ECD28BC}"/>
          </ac:spMkLst>
        </pc:spChg>
        <pc:spChg chg="add del">
          <ac:chgData name="Jiehong WANG" userId="5cd5af2a-1994-4117-8484-1c5c7a272128" providerId="ADAL" clId="{63B97CE2-5322-4489-B722-AC79E977FAB2}" dt="2021-03-16T01:58:22.348" v="1950" actId="26606"/>
          <ac:spMkLst>
            <pc:docMk/>
            <pc:sldMk cId="3820293612" sldId="287"/>
            <ac:spMk id="24" creationId="{2029D5AD-8348-4446-B191-6A9B6FE03F21}"/>
          </ac:spMkLst>
        </pc:spChg>
        <pc:spChg chg="add del">
          <ac:chgData name="Jiehong WANG" userId="5cd5af2a-1994-4117-8484-1c5c7a272128" providerId="ADAL" clId="{63B97CE2-5322-4489-B722-AC79E977FAB2}" dt="2021-03-16T01:58:22.348" v="1950" actId="26606"/>
          <ac:spMkLst>
            <pc:docMk/>
            <pc:sldMk cId="3820293612" sldId="287"/>
            <ac:spMk id="25" creationId="{92C3387C-D24F-4737-8A37-1DC5CFF09CFA}"/>
          </ac:spMkLst>
        </pc:spChg>
        <pc:spChg chg="add del">
          <ac:chgData name="Jiehong WANG" userId="5cd5af2a-1994-4117-8484-1c5c7a272128" providerId="ADAL" clId="{63B97CE2-5322-4489-B722-AC79E977FAB2}" dt="2021-03-16T01:58:22.348" v="1950" actId="26606"/>
          <ac:spMkLst>
            <pc:docMk/>
            <pc:sldMk cId="3820293612" sldId="287"/>
            <ac:spMk id="26" creationId="{A3F395A2-2B64-4749-BD93-2F159C7E1FB5}"/>
          </ac:spMkLst>
        </pc:spChg>
        <pc:spChg chg="add">
          <ac:chgData name="Jiehong WANG" userId="5cd5af2a-1994-4117-8484-1c5c7a272128" providerId="ADAL" clId="{63B97CE2-5322-4489-B722-AC79E977FAB2}" dt="2021-03-16T01:58:22.362" v="1951" actId="26606"/>
          <ac:spMkLst>
            <pc:docMk/>
            <pc:sldMk cId="3820293612" sldId="287"/>
            <ac:spMk id="28" creationId="{BAD76F3E-3A97-486B-B402-44400A8B9173}"/>
          </ac:spMkLst>
        </pc:spChg>
        <pc:spChg chg="add">
          <ac:chgData name="Jiehong WANG" userId="5cd5af2a-1994-4117-8484-1c5c7a272128" providerId="ADAL" clId="{63B97CE2-5322-4489-B722-AC79E977FAB2}" dt="2021-03-16T01:58:22.362" v="1951" actId="26606"/>
          <ac:spMkLst>
            <pc:docMk/>
            <pc:sldMk cId="3820293612" sldId="287"/>
            <ac:spMk id="29" creationId="{391F6B52-91F4-4AEB-B6DB-29FEBCF28C8B}"/>
          </ac:spMkLst>
        </pc:spChg>
        <pc:spChg chg="add">
          <ac:chgData name="Jiehong WANG" userId="5cd5af2a-1994-4117-8484-1c5c7a272128" providerId="ADAL" clId="{63B97CE2-5322-4489-B722-AC79E977FAB2}" dt="2021-03-16T01:58:22.362" v="1951" actId="26606"/>
          <ac:spMkLst>
            <pc:docMk/>
            <pc:sldMk cId="3820293612" sldId="287"/>
            <ac:spMk id="30" creationId="{2CD6F061-7C53-44F4-9794-953DB70A451B}"/>
          </ac:spMkLst>
        </pc:spChg>
        <pc:picChg chg="add del">
          <ac:chgData name="Jiehong WANG" userId="5cd5af2a-1994-4117-8484-1c5c7a272128" providerId="ADAL" clId="{63B97CE2-5322-4489-B722-AC79E977FAB2}" dt="2021-03-16T01:58:14.960" v="1948" actId="26606"/>
          <ac:picMkLst>
            <pc:docMk/>
            <pc:sldMk cId="3820293612" sldId="287"/>
            <ac:picMk id="21" creationId="{3AA16612-ACD2-4A16-8F2B-4514FD6BF28F}"/>
          </ac:picMkLst>
        </pc:picChg>
      </pc:sldChg>
      <pc:sldChg chg="addSp delSp modSp new mod setBg">
        <pc:chgData name="Jiehong WANG" userId="5cd5af2a-1994-4117-8484-1c5c7a272128" providerId="ADAL" clId="{63B97CE2-5322-4489-B722-AC79E977FAB2}" dt="2021-03-16T01:58:08.953" v="1946" actId="26606"/>
        <pc:sldMkLst>
          <pc:docMk/>
          <pc:sldMk cId="757571307" sldId="288"/>
        </pc:sldMkLst>
        <pc:spChg chg="mod">
          <ac:chgData name="Jiehong WANG" userId="5cd5af2a-1994-4117-8484-1c5c7a272128" providerId="ADAL" clId="{63B97CE2-5322-4489-B722-AC79E977FAB2}" dt="2021-03-16T01:58:08.953" v="1946" actId="26606"/>
          <ac:spMkLst>
            <pc:docMk/>
            <pc:sldMk cId="757571307" sldId="288"/>
            <ac:spMk id="2" creationId="{F9B711B1-3125-4A12-9B86-507CCB5CFFB0}"/>
          </ac:spMkLst>
        </pc:spChg>
        <pc:spChg chg="del">
          <ac:chgData name="Jiehong WANG" userId="5cd5af2a-1994-4117-8484-1c5c7a272128" providerId="ADAL" clId="{63B97CE2-5322-4489-B722-AC79E977FAB2}" dt="2021-03-16T01:58:03.809" v="1945" actId="478"/>
          <ac:spMkLst>
            <pc:docMk/>
            <pc:sldMk cId="757571307" sldId="288"/>
            <ac:spMk id="3" creationId="{DD49479A-050E-4C9F-B6D7-1E5353818879}"/>
          </ac:spMkLst>
        </pc:spChg>
        <pc:spChg chg="add">
          <ac:chgData name="Jiehong WANG" userId="5cd5af2a-1994-4117-8484-1c5c7a272128" providerId="ADAL" clId="{63B97CE2-5322-4489-B722-AC79E977FAB2}" dt="2021-03-16T01:58:08.953" v="1946" actId="26606"/>
          <ac:spMkLst>
            <pc:docMk/>
            <pc:sldMk cId="757571307" sldId="288"/>
            <ac:spMk id="9" creationId="{35555856-9970-4BC3-9AA9-6A917F53AFBD}"/>
          </ac:spMkLst>
        </pc:spChg>
        <pc:spChg chg="add">
          <ac:chgData name="Jiehong WANG" userId="5cd5af2a-1994-4117-8484-1c5c7a272128" providerId="ADAL" clId="{63B97CE2-5322-4489-B722-AC79E977FAB2}" dt="2021-03-16T01:58:08.953" v="1946" actId="26606"/>
          <ac:spMkLst>
            <pc:docMk/>
            <pc:sldMk cId="757571307" sldId="288"/>
            <ac:spMk id="13" creationId="{13722DD7-BA73-4776-93A3-94491FEF7260}"/>
          </ac:spMkLst>
        </pc:spChg>
        <pc:picChg chg="add">
          <ac:chgData name="Jiehong WANG" userId="5cd5af2a-1994-4117-8484-1c5c7a272128" providerId="ADAL" clId="{63B97CE2-5322-4489-B722-AC79E977FAB2}" dt="2021-03-16T01:58:08.953" v="1946" actId="26606"/>
          <ac:picMkLst>
            <pc:docMk/>
            <pc:sldMk cId="757571307" sldId="288"/>
            <ac:picMk id="6" creationId="{486BBD94-D462-47BC-9EBD-25B43F7401CC}"/>
          </ac:picMkLst>
        </pc:picChg>
        <pc:picChg chg="add">
          <ac:chgData name="Jiehong WANG" userId="5cd5af2a-1994-4117-8484-1c5c7a272128" providerId="ADAL" clId="{63B97CE2-5322-4489-B722-AC79E977FAB2}" dt="2021-03-16T01:58:08.953" v="1946" actId="26606"/>
          <ac:picMkLst>
            <pc:docMk/>
            <pc:sldMk cId="757571307" sldId="288"/>
            <ac:picMk id="11" creationId="{7F487851-BFAF-46D8-A1ED-50CAD6E46F59}"/>
          </ac:picMkLst>
        </pc:picChg>
      </pc:sldChg>
      <pc:sldChg chg="addSp modSp new mod">
        <pc:chgData name="Jiehong WANG" userId="5cd5af2a-1994-4117-8484-1c5c7a272128" providerId="ADAL" clId="{63B97CE2-5322-4489-B722-AC79E977FAB2}" dt="2021-03-16T03:40:45.136" v="3976" actId="1036"/>
        <pc:sldMkLst>
          <pc:docMk/>
          <pc:sldMk cId="4122115919" sldId="289"/>
        </pc:sldMkLst>
        <pc:spChg chg="mod">
          <ac:chgData name="Jiehong WANG" userId="5cd5af2a-1994-4117-8484-1c5c7a272128" providerId="ADAL" clId="{63B97CE2-5322-4489-B722-AC79E977FAB2}" dt="2021-03-16T03:37:23.272" v="3954" actId="14100"/>
          <ac:spMkLst>
            <pc:docMk/>
            <pc:sldMk cId="4122115919" sldId="289"/>
            <ac:spMk id="2" creationId="{83E7C5A6-1AFD-4508-AA2C-EA4ED9BE3C6B}"/>
          </ac:spMkLst>
        </pc:spChg>
        <pc:spChg chg="mod">
          <ac:chgData name="Jiehong WANG" userId="5cd5af2a-1994-4117-8484-1c5c7a272128" providerId="ADAL" clId="{63B97CE2-5322-4489-B722-AC79E977FAB2}" dt="2021-03-16T03:40:39.219" v="3973" actId="1076"/>
          <ac:spMkLst>
            <pc:docMk/>
            <pc:sldMk cId="4122115919" sldId="289"/>
            <ac:spMk id="3" creationId="{C831ED1C-1F9A-4EC8-87AC-25C09E5C5CCC}"/>
          </ac:spMkLst>
        </pc:spChg>
        <pc:spChg chg="add mod">
          <ac:chgData name="Jiehong WANG" userId="5cd5af2a-1994-4117-8484-1c5c7a272128" providerId="ADAL" clId="{63B97CE2-5322-4489-B722-AC79E977FAB2}" dt="2021-03-16T03:40:45.136" v="3976" actId="1036"/>
          <ac:spMkLst>
            <pc:docMk/>
            <pc:sldMk cId="4122115919" sldId="289"/>
            <ac:spMk id="4" creationId="{7931ACF3-0BA7-4530-9B36-3A4CFCC199BE}"/>
          </ac:spMkLst>
        </pc:spChg>
      </pc:sldChg>
      <pc:sldChg chg="addSp modSp new mod">
        <pc:chgData name="Jiehong WANG" userId="5cd5af2a-1994-4117-8484-1c5c7a272128" providerId="ADAL" clId="{63B97CE2-5322-4489-B722-AC79E977FAB2}" dt="2021-03-16T03:30:49.958" v="3891" actId="1076"/>
        <pc:sldMkLst>
          <pc:docMk/>
          <pc:sldMk cId="4119156087" sldId="290"/>
        </pc:sldMkLst>
        <pc:spChg chg="mod">
          <ac:chgData name="Jiehong WANG" userId="5cd5af2a-1994-4117-8484-1c5c7a272128" providerId="ADAL" clId="{63B97CE2-5322-4489-B722-AC79E977FAB2}" dt="2021-03-16T03:30:23.306" v="3888" actId="14100"/>
          <ac:spMkLst>
            <pc:docMk/>
            <pc:sldMk cId="4119156087" sldId="290"/>
            <ac:spMk id="2" creationId="{B7552E2C-0171-4F54-A371-368FA3AC5BF5}"/>
          </ac:spMkLst>
        </pc:spChg>
        <pc:spChg chg="mod">
          <ac:chgData name="Jiehong WANG" userId="5cd5af2a-1994-4117-8484-1c5c7a272128" providerId="ADAL" clId="{63B97CE2-5322-4489-B722-AC79E977FAB2}" dt="2021-03-16T03:30:26.547" v="3889" actId="1076"/>
          <ac:spMkLst>
            <pc:docMk/>
            <pc:sldMk cId="4119156087" sldId="290"/>
            <ac:spMk id="3" creationId="{6C5907D6-3C55-4E53-AEDB-5AED4F6F1AC3}"/>
          </ac:spMkLst>
        </pc:spChg>
        <pc:spChg chg="add mod">
          <ac:chgData name="Jiehong WANG" userId="5cd5af2a-1994-4117-8484-1c5c7a272128" providerId="ADAL" clId="{63B97CE2-5322-4489-B722-AC79E977FAB2}" dt="2021-03-16T03:30:30.965" v="3890" actId="1076"/>
          <ac:spMkLst>
            <pc:docMk/>
            <pc:sldMk cId="4119156087" sldId="290"/>
            <ac:spMk id="4" creationId="{113A5F66-3525-454B-B369-E6180DA2660B}"/>
          </ac:spMkLst>
        </pc:spChg>
        <pc:picChg chg="add mod">
          <ac:chgData name="Jiehong WANG" userId="5cd5af2a-1994-4117-8484-1c5c7a272128" providerId="ADAL" clId="{63B97CE2-5322-4489-B722-AC79E977FAB2}" dt="2021-03-16T03:30:49.958" v="3891" actId="1076"/>
          <ac:picMkLst>
            <pc:docMk/>
            <pc:sldMk cId="4119156087" sldId="290"/>
            <ac:picMk id="5" creationId="{48FB9D5C-7861-4614-9D52-E15154F8A649}"/>
          </ac:picMkLst>
        </pc:picChg>
      </pc:sldChg>
      <pc:sldChg chg="addSp delSp modSp new mod">
        <pc:chgData name="Jiehong WANG" userId="5cd5af2a-1994-4117-8484-1c5c7a272128" providerId="ADAL" clId="{63B97CE2-5322-4489-B722-AC79E977FAB2}" dt="2021-03-16T03:31:54.603" v="3901" actId="1076"/>
        <pc:sldMkLst>
          <pc:docMk/>
          <pc:sldMk cId="2789456171" sldId="291"/>
        </pc:sldMkLst>
        <pc:spChg chg="mod">
          <ac:chgData name="Jiehong WANG" userId="5cd5af2a-1994-4117-8484-1c5c7a272128" providerId="ADAL" clId="{63B97CE2-5322-4489-B722-AC79E977FAB2}" dt="2021-03-16T03:31:06.185" v="3893" actId="14100"/>
          <ac:spMkLst>
            <pc:docMk/>
            <pc:sldMk cId="2789456171" sldId="291"/>
            <ac:spMk id="2" creationId="{2029BDC6-1145-4C44-8E64-A6E54E2A18D5}"/>
          </ac:spMkLst>
        </pc:spChg>
        <pc:spChg chg="mod">
          <ac:chgData name="Jiehong WANG" userId="5cd5af2a-1994-4117-8484-1c5c7a272128" providerId="ADAL" clId="{63B97CE2-5322-4489-B722-AC79E977FAB2}" dt="2021-03-16T03:31:09.426" v="3894" actId="1076"/>
          <ac:spMkLst>
            <pc:docMk/>
            <pc:sldMk cId="2789456171" sldId="291"/>
            <ac:spMk id="3" creationId="{21F72509-0923-4514-9DD2-F181DB308D1C}"/>
          </ac:spMkLst>
        </pc:spChg>
        <pc:spChg chg="add mod">
          <ac:chgData name="Jiehong WANG" userId="5cd5af2a-1994-4117-8484-1c5c7a272128" providerId="ADAL" clId="{63B97CE2-5322-4489-B722-AC79E977FAB2}" dt="2021-03-16T03:31:46.802" v="3899" actId="1076"/>
          <ac:spMkLst>
            <pc:docMk/>
            <pc:sldMk cId="2789456171" sldId="291"/>
            <ac:spMk id="4" creationId="{A3EC02C6-017B-48B1-B76D-C99D3B6D10D0}"/>
          </ac:spMkLst>
        </pc:spChg>
        <pc:spChg chg="add mod">
          <ac:chgData name="Jiehong WANG" userId="5cd5af2a-1994-4117-8484-1c5c7a272128" providerId="ADAL" clId="{63B97CE2-5322-4489-B722-AC79E977FAB2}" dt="2021-03-16T03:31:51.172" v="3900" actId="1076"/>
          <ac:spMkLst>
            <pc:docMk/>
            <pc:sldMk cId="2789456171" sldId="291"/>
            <ac:spMk id="6" creationId="{E7804999-CE1C-4493-BED4-25923E601E59}"/>
          </ac:spMkLst>
        </pc:spChg>
        <pc:picChg chg="add del mod">
          <ac:chgData name="Jiehong WANG" userId="5cd5af2a-1994-4117-8484-1c5c7a272128" providerId="ADAL" clId="{63B97CE2-5322-4489-B722-AC79E977FAB2}" dt="2021-03-16T02:38:45.672" v="2581" actId="21"/>
          <ac:picMkLst>
            <pc:docMk/>
            <pc:sldMk cId="2789456171" sldId="291"/>
            <ac:picMk id="5" creationId="{2EF44F4A-7D44-43A0-9E9C-CACC2A9FFD06}"/>
          </ac:picMkLst>
        </pc:picChg>
        <pc:picChg chg="add mod">
          <ac:chgData name="Jiehong WANG" userId="5cd5af2a-1994-4117-8484-1c5c7a272128" providerId="ADAL" clId="{63B97CE2-5322-4489-B722-AC79E977FAB2}" dt="2021-03-16T03:31:54.603" v="3901" actId="1076"/>
          <ac:picMkLst>
            <pc:docMk/>
            <pc:sldMk cId="2789456171" sldId="291"/>
            <ac:picMk id="7" creationId="{8408782E-B5FB-4227-B434-3CF627395005}"/>
          </ac:picMkLst>
        </pc:picChg>
      </pc:sldChg>
      <pc:sldChg chg="addSp delSp modSp new mod setBg delDesignElem">
        <pc:chgData name="Jiehong WANG" userId="5cd5af2a-1994-4117-8484-1c5c7a272128" providerId="ADAL" clId="{63B97CE2-5322-4489-B722-AC79E977FAB2}" dt="2021-03-16T03:34:37.040" v="3928" actId="1076"/>
        <pc:sldMkLst>
          <pc:docMk/>
          <pc:sldMk cId="605215954" sldId="292"/>
        </pc:sldMkLst>
        <pc:spChg chg="mod">
          <ac:chgData name="Jiehong WANG" userId="5cd5af2a-1994-4117-8484-1c5c7a272128" providerId="ADAL" clId="{63B97CE2-5322-4489-B722-AC79E977FAB2}" dt="2021-03-16T03:34:29.923" v="3924" actId="26606"/>
          <ac:spMkLst>
            <pc:docMk/>
            <pc:sldMk cId="605215954" sldId="292"/>
            <ac:spMk id="2" creationId="{F27C7414-C516-47E7-A850-388474FBDE9F}"/>
          </ac:spMkLst>
        </pc:spChg>
        <pc:spChg chg="add del mod">
          <ac:chgData name="Jiehong WANG" userId="5cd5af2a-1994-4117-8484-1c5c7a272128" providerId="ADAL" clId="{63B97CE2-5322-4489-B722-AC79E977FAB2}" dt="2021-03-16T03:34:37.040" v="3928" actId="1076"/>
          <ac:spMkLst>
            <pc:docMk/>
            <pc:sldMk cId="605215954" sldId="292"/>
            <ac:spMk id="3" creationId="{85DF7481-2C7C-4AA4-8F70-F533A280ABEB}"/>
          </ac:spMkLst>
        </pc:spChg>
        <pc:spChg chg="add del mod">
          <ac:chgData name="Jiehong WANG" userId="5cd5af2a-1994-4117-8484-1c5c7a272128" providerId="ADAL" clId="{63B97CE2-5322-4489-B722-AC79E977FAB2}" dt="2021-03-16T03:33:28.798" v="3915"/>
          <ac:spMkLst>
            <pc:docMk/>
            <pc:sldMk cId="605215954" sldId="292"/>
            <ac:spMk id="4" creationId="{097B1BBC-E17C-4478-B7CB-26222CDBE870}"/>
          </ac:spMkLst>
        </pc:spChg>
        <pc:spChg chg="add del mod">
          <ac:chgData name="Jiehong WANG" userId="5cd5af2a-1994-4117-8484-1c5c7a272128" providerId="ADAL" clId="{63B97CE2-5322-4489-B722-AC79E977FAB2}" dt="2021-03-16T03:33:28.798" v="3915"/>
          <ac:spMkLst>
            <pc:docMk/>
            <pc:sldMk cId="605215954" sldId="292"/>
            <ac:spMk id="6" creationId="{967B33C4-3759-4E4A-AB24-DE410EC7E730}"/>
          </ac:spMkLst>
        </pc:spChg>
        <pc:spChg chg="add del mod">
          <ac:chgData name="Jiehong WANG" userId="5cd5af2a-1994-4117-8484-1c5c7a272128" providerId="ADAL" clId="{63B97CE2-5322-4489-B722-AC79E977FAB2}" dt="2021-03-16T03:33:26.888" v="3914"/>
          <ac:spMkLst>
            <pc:docMk/>
            <pc:sldMk cId="605215954" sldId="292"/>
            <ac:spMk id="7" creationId="{30FD7AB3-C389-4691-A98D-3ABDA013895F}"/>
          </ac:spMkLst>
        </pc:spChg>
        <pc:spChg chg="add del mod">
          <ac:chgData name="Jiehong WANG" userId="5cd5af2a-1994-4117-8484-1c5c7a272128" providerId="ADAL" clId="{63B97CE2-5322-4489-B722-AC79E977FAB2}" dt="2021-03-16T03:33:26.888" v="3914"/>
          <ac:spMkLst>
            <pc:docMk/>
            <pc:sldMk cId="605215954" sldId="292"/>
            <ac:spMk id="8" creationId="{C4A095A9-F583-41E3-B946-2B46DD7372EB}"/>
          </ac:spMkLst>
        </pc:spChg>
        <pc:spChg chg="add del">
          <ac:chgData name="Jiehong WANG" userId="5cd5af2a-1994-4117-8484-1c5c7a272128" providerId="ADAL" clId="{63B97CE2-5322-4489-B722-AC79E977FAB2}" dt="2021-03-16T03:33:30.636" v="3916" actId="26606"/>
          <ac:spMkLst>
            <pc:docMk/>
            <pc:sldMk cId="605215954" sldId="292"/>
            <ac:spMk id="9" creationId="{2E442304-DDBD-4F7B-8017-36BCC863FB40}"/>
          </ac:spMkLst>
        </pc:spChg>
        <pc:spChg chg="add del mod">
          <ac:chgData name="Jiehong WANG" userId="5cd5af2a-1994-4117-8484-1c5c7a272128" providerId="ADAL" clId="{63B97CE2-5322-4489-B722-AC79E977FAB2}" dt="2021-03-16T03:33:26.881" v="3913"/>
          <ac:spMkLst>
            <pc:docMk/>
            <pc:sldMk cId="605215954" sldId="292"/>
            <ac:spMk id="10" creationId="{E0FFDF0D-990E-4662-8674-27CA903F61E0}"/>
          </ac:spMkLst>
        </pc:spChg>
        <pc:spChg chg="add del">
          <ac:chgData name="Jiehong WANG" userId="5cd5af2a-1994-4117-8484-1c5c7a272128" providerId="ADAL" clId="{63B97CE2-5322-4489-B722-AC79E977FAB2}" dt="2021-03-16T03:33:30.636" v="3916" actId="26606"/>
          <ac:spMkLst>
            <pc:docMk/>
            <pc:sldMk cId="605215954" sldId="292"/>
            <ac:spMk id="11" creationId="{5E107275-3853-46FD-A241-DE4355A42675}"/>
          </ac:spMkLst>
        </pc:spChg>
        <pc:spChg chg="add del mod">
          <ac:chgData name="Jiehong WANG" userId="5cd5af2a-1994-4117-8484-1c5c7a272128" providerId="ADAL" clId="{63B97CE2-5322-4489-B722-AC79E977FAB2}" dt="2021-03-16T03:33:26.881" v="3913"/>
          <ac:spMkLst>
            <pc:docMk/>
            <pc:sldMk cId="605215954" sldId="292"/>
            <ac:spMk id="12" creationId="{CFB4C1C4-9DAC-49B6-A66F-4D0C837BA88A}"/>
          </ac:spMkLst>
        </pc:spChg>
        <pc:spChg chg="add del mod">
          <ac:chgData name="Jiehong WANG" userId="5cd5af2a-1994-4117-8484-1c5c7a272128" providerId="ADAL" clId="{63B97CE2-5322-4489-B722-AC79E977FAB2}" dt="2021-03-16T03:33:25.017" v="3912"/>
          <ac:spMkLst>
            <pc:docMk/>
            <pc:sldMk cId="605215954" sldId="292"/>
            <ac:spMk id="13" creationId="{E5A86685-56E4-4CEC-B889-88237C9ADB9A}"/>
          </ac:spMkLst>
        </pc:spChg>
        <pc:spChg chg="add del mod">
          <ac:chgData name="Jiehong WANG" userId="5cd5af2a-1994-4117-8484-1c5c7a272128" providerId="ADAL" clId="{63B97CE2-5322-4489-B722-AC79E977FAB2}" dt="2021-03-16T03:33:25.017" v="3912"/>
          <ac:spMkLst>
            <pc:docMk/>
            <pc:sldMk cId="605215954" sldId="292"/>
            <ac:spMk id="14" creationId="{AD1D7A09-40BC-4A2E-B0C8-24329F7F0976}"/>
          </ac:spMkLst>
        </pc:spChg>
        <pc:spChg chg="add">
          <ac:chgData name="Jiehong WANG" userId="5cd5af2a-1994-4117-8484-1c5c7a272128" providerId="ADAL" clId="{63B97CE2-5322-4489-B722-AC79E977FAB2}" dt="2021-03-16T03:34:29.923" v="3924" actId="26606"/>
          <ac:spMkLst>
            <pc:docMk/>
            <pc:sldMk cId="605215954" sldId="292"/>
            <ac:spMk id="20" creationId="{201CC55D-ED54-4C5C-95E6-10947BD1103B}"/>
          </ac:spMkLst>
        </pc:spChg>
        <pc:spChg chg="add">
          <ac:chgData name="Jiehong WANG" userId="5cd5af2a-1994-4117-8484-1c5c7a272128" providerId="ADAL" clId="{63B97CE2-5322-4489-B722-AC79E977FAB2}" dt="2021-03-16T03:34:29.923" v="3924" actId="26606"/>
          <ac:spMkLst>
            <pc:docMk/>
            <pc:sldMk cId="605215954" sldId="292"/>
            <ac:spMk id="26" creationId="{3873B707-463F-40B0-8227-E8CC6C67EB25}"/>
          </ac:spMkLst>
        </pc:spChg>
        <pc:spChg chg="add">
          <ac:chgData name="Jiehong WANG" userId="5cd5af2a-1994-4117-8484-1c5c7a272128" providerId="ADAL" clId="{63B97CE2-5322-4489-B722-AC79E977FAB2}" dt="2021-03-16T03:34:29.923" v="3924" actId="26606"/>
          <ac:spMkLst>
            <pc:docMk/>
            <pc:sldMk cId="605215954" sldId="292"/>
            <ac:spMk id="28" creationId="{C13237C8-E62C-4F0D-A318-BD6FB6C2D138}"/>
          </ac:spMkLst>
        </pc:spChg>
        <pc:spChg chg="add">
          <ac:chgData name="Jiehong WANG" userId="5cd5af2a-1994-4117-8484-1c5c7a272128" providerId="ADAL" clId="{63B97CE2-5322-4489-B722-AC79E977FAB2}" dt="2021-03-16T03:34:29.923" v="3924" actId="26606"/>
          <ac:spMkLst>
            <pc:docMk/>
            <pc:sldMk cId="605215954" sldId="292"/>
            <ac:spMk id="30" creationId="{19C9EAEA-39D0-4B0E-A0EB-51E7B26740B1}"/>
          </ac:spMkLst>
        </pc:spChg>
        <pc:grpChg chg="add">
          <ac:chgData name="Jiehong WANG" userId="5cd5af2a-1994-4117-8484-1c5c7a272128" providerId="ADAL" clId="{63B97CE2-5322-4489-B722-AC79E977FAB2}" dt="2021-03-16T03:34:29.923" v="3924" actId="26606"/>
          <ac:grpSpMkLst>
            <pc:docMk/>
            <pc:sldMk cId="605215954" sldId="292"/>
            <ac:grpSpMk id="22" creationId="{1DE889C7-FAD6-4397-98E2-05D503484459}"/>
          </ac:grpSpMkLst>
        </pc:grpChg>
        <pc:graphicFrameChg chg="add del mod">
          <ac:chgData name="Jiehong WANG" userId="5cd5af2a-1994-4117-8484-1c5c7a272128" providerId="ADAL" clId="{63B97CE2-5322-4489-B722-AC79E977FAB2}" dt="2021-03-16T03:33:30.636" v="3916" actId="26606"/>
          <ac:graphicFrameMkLst>
            <pc:docMk/>
            <pc:sldMk cId="605215954" sldId="292"/>
            <ac:graphicFrameMk id="5" creationId="{6D3C7AF7-75AF-443D-806F-C67263A5F762}"/>
          </ac:graphicFrameMkLst>
        </pc:graphicFrameChg>
        <pc:picChg chg="add mod">
          <ac:chgData name="Jiehong WANG" userId="5cd5af2a-1994-4117-8484-1c5c7a272128" providerId="ADAL" clId="{63B97CE2-5322-4489-B722-AC79E977FAB2}" dt="2021-03-16T03:34:34.388" v="3925" actId="27614"/>
          <ac:picMkLst>
            <pc:docMk/>
            <pc:sldMk cId="605215954" sldId="292"/>
            <ac:picMk id="15" creationId="{B3B9B1AF-8C42-449F-9595-3BD5F9A338FD}"/>
          </ac:picMkLst>
        </pc:picChg>
      </pc:sldChg>
      <pc:sldChg chg="addSp delSp modSp new mod">
        <pc:chgData name="Jiehong WANG" userId="5cd5af2a-1994-4117-8484-1c5c7a272128" providerId="ADAL" clId="{63B97CE2-5322-4489-B722-AC79E977FAB2}" dt="2021-03-16T03:35:55.690" v="3939" actId="404"/>
        <pc:sldMkLst>
          <pc:docMk/>
          <pc:sldMk cId="2301627916" sldId="293"/>
        </pc:sldMkLst>
        <pc:spChg chg="del mod">
          <ac:chgData name="Jiehong WANG" userId="5cd5af2a-1994-4117-8484-1c5c7a272128" providerId="ADAL" clId="{63B97CE2-5322-4489-B722-AC79E977FAB2}" dt="2021-03-16T02:48:01.188" v="3145" actId="478"/>
          <ac:spMkLst>
            <pc:docMk/>
            <pc:sldMk cId="2301627916" sldId="293"/>
            <ac:spMk id="2" creationId="{1036E923-5485-45CC-AEA8-0A2ACDC31B0C}"/>
          </ac:spMkLst>
        </pc:spChg>
        <pc:spChg chg="mod">
          <ac:chgData name="Jiehong WANG" userId="5cd5af2a-1994-4117-8484-1c5c7a272128" providerId="ADAL" clId="{63B97CE2-5322-4489-B722-AC79E977FAB2}" dt="2021-03-16T03:35:29.595" v="3933" actId="2710"/>
          <ac:spMkLst>
            <pc:docMk/>
            <pc:sldMk cId="2301627916" sldId="293"/>
            <ac:spMk id="3" creationId="{6FEFC636-133E-4E3B-8798-7349184994BD}"/>
          </ac:spMkLst>
        </pc:spChg>
        <pc:spChg chg="add del mod">
          <ac:chgData name="Jiehong WANG" userId="5cd5af2a-1994-4117-8484-1c5c7a272128" providerId="ADAL" clId="{63B97CE2-5322-4489-B722-AC79E977FAB2}" dt="2021-03-16T03:17:54.302" v="3750" actId="478"/>
          <ac:spMkLst>
            <pc:docMk/>
            <pc:sldMk cId="2301627916" sldId="293"/>
            <ac:spMk id="4" creationId="{0C098093-6377-4466-A92D-6358905DB893}"/>
          </ac:spMkLst>
        </pc:spChg>
        <pc:spChg chg="add mod">
          <ac:chgData name="Jiehong WANG" userId="5cd5af2a-1994-4117-8484-1c5c7a272128" providerId="ADAL" clId="{63B97CE2-5322-4489-B722-AC79E977FAB2}" dt="2021-03-16T03:35:55.690" v="3939" actId="404"/>
          <ac:spMkLst>
            <pc:docMk/>
            <pc:sldMk cId="2301627916" sldId="293"/>
            <ac:spMk id="5" creationId="{AC339B97-1AEF-493C-BEB5-A2F0A61ADAFF}"/>
          </ac:spMkLst>
        </pc:spChg>
      </pc:sldChg>
      <pc:sldChg chg="addSp delSp modSp new mod">
        <pc:chgData name="Jiehong WANG" userId="5cd5af2a-1994-4117-8484-1c5c7a272128" providerId="ADAL" clId="{63B97CE2-5322-4489-B722-AC79E977FAB2}" dt="2021-03-16T03:37:05.120" v="3952" actId="20577"/>
        <pc:sldMkLst>
          <pc:docMk/>
          <pc:sldMk cId="2030896486" sldId="294"/>
        </pc:sldMkLst>
        <pc:spChg chg="mod">
          <ac:chgData name="Jiehong WANG" userId="5cd5af2a-1994-4117-8484-1c5c7a272128" providerId="ADAL" clId="{63B97CE2-5322-4489-B722-AC79E977FAB2}" dt="2021-03-16T03:37:05.120" v="3952" actId="20577"/>
          <ac:spMkLst>
            <pc:docMk/>
            <pc:sldMk cId="2030896486" sldId="294"/>
            <ac:spMk id="2" creationId="{B48F5FFD-7011-42D0-8489-44C9F26AFB8F}"/>
          </ac:spMkLst>
        </pc:spChg>
        <pc:spChg chg="mod">
          <ac:chgData name="Jiehong WANG" userId="5cd5af2a-1994-4117-8484-1c5c7a272128" providerId="ADAL" clId="{63B97CE2-5322-4489-B722-AC79E977FAB2}" dt="2021-03-16T03:22:47.272" v="3843" actId="1076"/>
          <ac:spMkLst>
            <pc:docMk/>
            <pc:sldMk cId="2030896486" sldId="294"/>
            <ac:spMk id="3" creationId="{AFF23107-4314-464E-A6C0-3433710DDB00}"/>
          </ac:spMkLst>
        </pc:spChg>
        <pc:spChg chg="add del mod">
          <ac:chgData name="Jiehong WANG" userId="5cd5af2a-1994-4117-8484-1c5c7a272128" providerId="ADAL" clId="{63B97CE2-5322-4489-B722-AC79E977FAB2}" dt="2021-03-16T03:21:52.586" v="3812"/>
          <ac:spMkLst>
            <pc:docMk/>
            <pc:sldMk cId="2030896486" sldId="294"/>
            <ac:spMk id="4" creationId="{F349BB1A-C88E-4AA6-B27A-41408FF7A51C}"/>
          </ac:spMkLst>
        </pc:spChg>
        <pc:spChg chg="add mod">
          <ac:chgData name="Jiehong WANG" userId="5cd5af2a-1994-4117-8484-1c5c7a272128" providerId="ADAL" clId="{63B97CE2-5322-4489-B722-AC79E977FAB2}" dt="2021-03-16T03:23:29.059" v="3853" actId="15"/>
          <ac:spMkLst>
            <pc:docMk/>
            <pc:sldMk cId="2030896486" sldId="294"/>
            <ac:spMk id="5" creationId="{0CE1DBF9-E7E1-4C7E-903C-0EF19855A6D1}"/>
          </ac:spMkLst>
        </pc:spChg>
      </pc:sldChg>
      <pc:sldChg chg="addSp delSp modSp new mod ord setBg">
        <pc:chgData name="Jiehong WANG" userId="5cd5af2a-1994-4117-8484-1c5c7a272128" providerId="ADAL" clId="{63B97CE2-5322-4489-B722-AC79E977FAB2}" dt="2021-03-16T06:14:42.780" v="4067" actId="20577"/>
        <pc:sldMkLst>
          <pc:docMk/>
          <pc:sldMk cId="38248634" sldId="295"/>
        </pc:sldMkLst>
        <pc:spChg chg="mod">
          <ac:chgData name="Jiehong WANG" userId="5cd5af2a-1994-4117-8484-1c5c7a272128" providerId="ADAL" clId="{63B97CE2-5322-4489-B722-AC79E977FAB2}" dt="2021-03-16T06:14:42.780" v="4067" actId="20577"/>
          <ac:spMkLst>
            <pc:docMk/>
            <pc:sldMk cId="38248634" sldId="295"/>
            <ac:spMk id="2" creationId="{E37CAF04-BAD1-4AF3-8BA2-6B2D64C54467}"/>
          </ac:spMkLst>
        </pc:spChg>
        <pc:spChg chg="del">
          <ac:chgData name="Jiehong WANG" userId="5cd5af2a-1994-4117-8484-1c5c7a272128" providerId="ADAL" clId="{63B97CE2-5322-4489-B722-AC79E977FAB2}" dt="2021-03-16T04:12:37.811" v="4039" actId="478"/>
          <ac:spMkLst>
            <pc:docMk/>
            <pc:sldMk cId="38248634" sldId="295"/>
            <ac:spMk id="3" creationId="{63F084EF-80CF-48BD-82E2-016D09B51458}"/>
          </ac:spMkLst>
        </pc:spChg>
        <pc:spChg chg="add">
          <ac:chgData name="Jiehong WANG" userId="5cd5af2a-1994-4117-8484-1c5c7a272128" providerId="ADAL" clId="{63B97CE2-5322-4489-B722-AC79E977FAB2}" dt="2021-03-16T04:13:00.904" v="4060" actId="26606"/>
          <ac:spMkLst>
            <pc:docMk/>
            <pc:sldMk cId="38248634" sldId="295"/>
            <ac:spMk id="7" creationId="{1EADCAF8-8823-4E89-8612-21029831A4B2}"/>
          </ac:spMkLst>
        </pc:spChg>
        <pc:spChg chg="add">
          <ac:chgData name="Jiehong WANG" userId="5cd5af2a-1994-4117-8484-1c5c7a272128" providerId="ADAL" clId="{63B97CE2-5322-4489-B722-AC79E977FAB2}" dt="2021-03-16T04:13:00.904" v="4060" actId="26606"/>
          <ac:spMkLst>
            <pc:docMk/>
            <pc:sldMk cId="38248634" sldId="295"/>
            <ac:spMk id="9" creationId="{28CA07B2-0819-4B62-9425-7A52BBDD7070}"/>
          </ac:spMkLst>
        </pc:spChg>
        <pc:grpChg chg="add">
          <ac:chgData name="Jiehong WANG" userId="5cd5af2a-1994-4117-8484-1c5c7a272128" providerId="ADAL" clId="{63B97CE2-5322-4489-B722-AC79E977FAB2}" dt="2021-03-16T04:13:00.904" v="4060" actId="26606"/>
          <ac:grpSpMkLst>
            <pc:docMk/>
            <pc:sldMk cId="38248634" sldId="295"/>
            <ac:grpSpMk id="11" creationId="{DA02BEE4-A5D4-40AF-882D-49D34B086FFF}"/>
          </ac:grpSpMkLst>
        </pc:grpChg>
      </pc:sldChg>
    </pc:docChg>
  </pc:docChgLst>
  <pc:docChgLst>
    <pc:chgData name="Jiehong WANG" userId="S::jiehong.wang@halliburton.com::5cd5af2a-1994-4117-8484-1c5c7a272128" providerId="AD" clId="Web-{00000000-0000-0000-0000-000000000000}"/>
    <pc:docChg chg="modSld">
      <pc:chgData name="Jiehong WANG" userId="S::jiehong.wang@halliburton.com::5cd5af2a-1994-4117-8484-1c5c7a272128" providerId="AD" clId="Web-{00000000-0000-0000-0000-000000000000}" dt="2021-03-15T13:49:57.734" v="32" actId="20577"/>
      <pc:docMkLst>
        <pc:docMk/>
      </pc:docMkLst>
      <pc:sldChg chg="modSp">
        <pc:chgData name="Jiehong WANG" userId="S::jiehong.wang@halliburton.com::5cd5af2a-1994-4117-8484-1c5c7a272128" providerId="AD" clId="Web-{00000000-0000-0000-0000-000000000000}" dt="2021-03-15T11:08:42.350" v="29" actId="20577"/>
        <pc:sldMkLst>
          <pc:docMk/>
          <pc:sldMk cId="2129386398" sldId="257"/>
        </pc:sldMkLst>
        <pc:spChg chg="mod">
          <ac:chgData name="Jiehong WANG" userId="S::jiehong.wang@halliburton.com::5cd5af2a-1994-4117-8484-1c5c7a272128" providerId="AD" clId="Web-{00000000-0000-0000-0000-000000000000}" dt="2021-03-15T11:08:42.350" v="29" actId="20577"/>
          <ac:spMkLst>
            <pc:docMk/>
            <pc:sldMk cId="2129386398" sldId="257"/>
            <ac:spMk id="3" creationId="{5DA584A7-DF96-42D6-BDD5-75E0553D7F33}"/>
          </ac:spMkLst>
        </pc:spChg>
      </pc:sldChg>
      <pc:sldChg chg="modSp">
        <pc:chgData name="Jiehong WANG" userId="S::jiehong.wang@halliburton.com::5cd5af2a-1994-4117-8484-1c5c7a272128" providerId="AD" clId="Web-{00000000-0000-0000-0000-000000000000}" dt="2021-03-15T13:49:57.734" v="32" actId="20577"/>
        <pc:sldMkLst>
          <pc:docMk/>
          <pc:sldMk cId="4078976810" sldId="269"/>
        </pc:sldMkLst>
        <pc:spChg chg="mod">
          <ac:chgData name="Jiehong WANG" userId="S::jiehong.wang@halliburton.com::5cd5af2a-1994-4117-8484-1c5c7a272128" providerId="AD" clId="Web-{00000000-0000-0000-0000-000000000000}" dt="2021-03-15T13:49:57.734" v="32" actId="20577"/>
          <ac:spMkLst>
            <pc:docMk/>
            <pc:sldMk cId="4078976810" sldId="269"/>
            <ac:spMk id="2" creationId="{AB5357C7-D843-4C33-8B9A-38E5DFB6EC33}"/>
          </ac:spMkLst>
        </pc:spChg>
      </pc:sldChg>
    </pc:docChg>
  </pc:docChgLst>
  <pc:docChgLst>
    <pc:chgData name="Jiehong WANG" userId="S::jiehong.wang@halliburton.com::5cd5af2a-1994-4117-8484-1c5c7a272128" providerId="AD" clId="Web-{D67AF927-9CA8-54A3-F1E1-2AB00633E8CB}"/>
    <pc:docChg chg="modSld">
      <pc:chgData name="Jiehong WANG" userId="S::jiehong.wang@halliburton.com::5cd5af2a-1994-4117-8484-1c5c7a272128" providerId="AD" clId="Web-{D67AF927-9CA8-54A3-F1E1-2AB00633E8CB}" dt="2021-03-15T11:27:50.782" v="5" actId="20577"/>
      <pc:docMkLst>
        <pc:docMk/>
      </pc:docMkLst>
      <pc:sldChg chg="modSp">
        <pc:chgData name="Jiehong WANG" userId="S::jiehong.wang@halliburton.com::5cd5af2a-1994-4117-8484-1c5c7a272128" providerId="AD" clId="Web-{D67AF927-9CA8-54A3-F1E1-2AB00633E8CB}" dt="2021-03-15T11:27:50.782" v="5" actId="20577"/>
        <pc:sldMkLst>
          <pc:docMk/>
          <pc:sldMk cId="2129386398" sldId="257"/>
        </pc:sldMkLst>
        <pc:spChg chg="mod">
          <ac:chgData name="Jiehong WANG" userId="S::jiehong.wang@halliburton.com::5cd5af2a-1994-4117-8484-1c5c7a272128" providerId="AD" clId="Web-{D67AF927-9CA8-54A3-F1E1-2AB00633E8CB}" dt="2021-03-15T11:27:50.782" v="5" actId="20577"/>
          <ac:spMkLst>
            <pc:docMk/>
            <pc:sldMk cId="2129386398" sldId="257"/>
            <ac:spMk id="3" creationId="{5DA584A7-DF96-42D6-BDD5-75E0553D7F3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7FBBB1-9717-4CC9-B4F0-27B3668671E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E1CBA1-AAED-4795-8596-26FC362645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Angular </a:t>
          </a:r>
          <a:r>
            <a:rPr lang="zh-CN"/>
            <a:t>是什么</a:t>
          </a:r>
          <a:endParaRPr lang="en-US"/>
        </a:p>
      </dgm:t>
    </dgm:pt>
    <dgm:pt modelId="{FBE9DC48-F755-4D9D-BDB0-070BD8562713}" type="parTrans" cxnId="{8AAE8382-E8B4-45DB-91A0-881A673E3B92}">
      <dgm:prSet/>
      <dgm:spPr/>
      <dgm:t>
        <a:bodyPr/>
        <a:lstStyle/>
        <a:p>
          <a:endParaRPr lang="en-US"/>
        </a:p>
      </dgm:t>
    </dgm:pt>
    <dgm:pt modelId="{385D43B3-8395-4D91-89D9-51B3D6BA6498}" type="sibTrans" cxnId="{8AAE8382-E8B4-45DB-91A0-881A673E3B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B2E727-6259-4CD5-9FC5-2394CC216B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Angular</a:t>
          </a:r>
          <a:r>
            <a:rPr lang="zh-CN"/>
            <a:t>能做什么</a:t>
          </a:r>
          <a:endParaRPr lang="en-US"/>
        </a:p>
      </dgm:t>
    </dgm:pt>
    <dgm:pt modelId="{59AE0277-2CA9-454F-9B1D-42460E495810}" type="parTrans" cxnId="{DED8E3C7-C076-4512-AB2E-68170A699D59}">
      <dgm:prSet/>
      <dgm:spPr/>
      <dgm:t>
        <a:bodyPr/>
        <a:lstStyle/>
        <a:p>
          <a:endParaRPr lang="en-US"/>
        </a:p>
      </dgm:t>
    </dgm:pt>
    <dgm:pt modelId="{06D3C1FD-70D6-4FBC-9E0B-64F48C2D52FC}" type="sibTrans" cxnId="{DED8E3C7-C076-4512-AB2E-68170A699D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2AB6E3-1AA7-4D2B-9675-E1216F05572D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快速上手</a:t>
          </a:r>
          <a:endParaRPr lang="en-US"/>
        </a:p>
      </dgm:t>
    </dgm:pt>
    <dgm:pt modelId="{839D11E2-B7F9-4374-A0EB-03CB94D4C2C6}" type="parTrans" cxnId="{D5D2A65B-7319-41C8-9D42-977B095D72E0}">
      <dgm:prSet/>
      <dgm:spPr/>
      <dgm:t>
        <a:bodyPr/>
        <a:lstStyle/>
        <a:p>
          <a:endParaRPr lang="en-US"/>
        </a:p>
      </dgm:t>
    </dgm:pt>
    <dgm:pt modelId="{4DCD2966-A432-4EB8-98D9-0644EAE757D6}" type="sibTrans" cxnId="{D5D2A65B-7319-41C8-9D42-977B095D72E0}">
      <dgm:prSet/>
      <dgm:spPr/>
      <dgm:t>
        <a:bodyPr/>
        <a:lstStyle/>
        <a:p>
          <a:endParaRPr lang="en-US"/>
        </a:p>
      </dgm:t>
    </dgm:pt>
    <dgm:pt modelId="{152640ED-F854-4195-8E07-A4DD91D11DA5}" type="pres">
      <dgm:prSet presAssocID="{967FBBB1-9717-4CC9-B4F0-27B3668671E6}" presName="root" presStyleCnt="0">
        <dgm:presLayoutVars>
          <dgm:dir/>
          <dgm:resizeHandles val="exact"/>
        </dgm:presLayoutVars>
      </dgm:prSet>
      <dgm:spPr/>
    </dgm:pt>
    <dgm:pt modelId="{80698558-15A7-4E78-8E3F-E38CA1576A6C}" type="pres">
      <dgm:prSet presAssocID="{B9E1CBA1-AAED-4795-8596-26FC362645A1}" presName="compNode" presStyleCnt="0"/>
      <dgm:spPr/>
    </dgm:pt>
    <dgm:pt modelId="{F565B6D6-A205-4CEB-87B5-115129D1BF76}" type="pres">
      <dgm:prSet presAssocID="{B9E1CBA1-AAED-4795-8596-26FC362645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98EB5FE0-E4A7-47DD-A0E6-6D276CD79CB6}" type="pres">
      <dgm:prSet presAssocID="{B9E1CBA1-AAED-4795-8596-26FC362645A1}" presName="spaceRect" presStyleCnt="0"/>
      <dgm:spPr/>
    </dgm:pt>
    <dgm:pt modelId="{494677DC-242B-4C95-9ECE-FBC51F3B5E87}" type="pres">
      <dgm:prSet presAssocID="{B9E1CBA1-AAED-4795-8596-26FC362645A1}" presName="textRect" presStyleLbl="revTx" presStyleIdx="0" presStyleCnt="3">
        <dgm:presLayoutVars>
          <dgm:chMax val="1"/>
          <dgm:chPref val="1"/>
        </dgm:presLayoutVars>
      </dgm:prSet>
      <dgm:spPr/>
    </dgm:pt>
    <dgm:pt modelId="{ABAC0AB8-4B09-4AD2-B367-771D83B45E81}" type="pres">
      <dgm:prSet presAssocID="{385D43B3-8395-4D91-89D9-51B3D6BA6498}" presName="sibTrans" presStyleCnt="0"/>
      <dgm:spPr/>
    </dgm:pt>
    <dgm:pt modelId="{44B8FABF-3073-4DA1-99BB-877FA45AE29A}" type="pres">
      <dgm:prSet presAssocID="{93B2E727-6259-4CD5-9FC5-2394CC216BAF}" presName="compNode" presStyleCnt="0"/>
      <dgm:spPr/>
    </dgm:pt>
    <dgm:pt modelId="{80E3625D-C3F8-4F50-B778-7AF25119F815}" type="pres">
      <dgm:prSet presAssocID="{93B2E727-6259-4CD5-9FC5-2394CC216B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2DB2B7-DEBC-40B9-8433-0542BB0E37FC}" type="pres">
      <dgm:prSet presAssocID="{93B2E727-6259-4CD5-9FC5-2394CC216BAF}" presName="spaceRect" presStyleCnt="0"/>
      <dgm:spPr/>
    </dgm:pt>
    <dgm:pt modelId="{D55420B8-8546-4403-B40F-00FDDAE7C3E8}" type="pres">
      <dgm:prSet presAssocID="{93B2E727-6259-4CD5-9FC5-2394CC216BAF}" presName="textRect" presStyleLbl="revTx" presStyleIdx="1" presStyleCnt="3">
        <dgm:presLayoutVars>
          <dgm:chMax val="1"/>
          <dgm:chPref val="1"/>
        </dgm:presLayoutVars>
      </dgm:prSet>
      <dgm:spPr/>
    </dgm:pt>
    <dgm:pt modelId="{7A6D9449-4978-4FE6-81D2-A747B755ACE2}" type="pres">
      <dgm:prSet presAssocID="{06D3C1FD-70D6-4FBC-9E0B-64F48C2D52FC}" presName="sibTrans" presStyleCnt="0"/>
      <dgm:spPr/>
    </dgm:pt>
    <dgm:pt modelId="{78302866-D925-46A2-915C-56D6E8635585}" type="pres">
      <dgm:prSet presAssocID="{A62AB6E3-1AA7-4D2B-9675-E1216F05572D}" presName="compNode" presStyleCnt="0"/>
      <dgm:spPr/>
    </dgm:pt>
    <dgm:pt modelId="{A4899ECA-7D75-47C8-8882-A35368FEE28F}" type="pres">
      <dgm:prSet presAssocID="{A62AB6E3-1AA7-4D2B-9675-E1216F0557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1604944-4374-4461-83EE-AD4A2978D58B}" type="pres">
      <dgm:prSet presAssocID="{A62AB6E3-1AA7-4D2B-9675-E1216F05572D}" presName="spaceRect" presStyleCnt="0"/>
      <dgm:spPr/>
    </dgm:pt>
    <dgm:pt modelId="{C936F392-C52A-4848-BC52-858EEEDBC591}" type="pres">
      <dgm:prSet presAssocID="{A62AB6E3-1AA7-4D2B-9675-E1216F0557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D2A65B-7319-41C8-9D42-977B095D72E0}" srcId="{967FBBB1-9717-4CC9-B4F0-27B3668671E6}" destId="{A62AB6E3-1AA7-4D2B-9675-E1216F05572D}" srcOrd="2" destOrd="0" parTransId="{839D11E2-B7F9-4374-A0EB-03CB94D4C2C6}" sibTransId="{4DCD2966-A432-4EB8-98D9-0644EAE757D6}"/>
    <dgm:cxn modelId="{8AAE8382-E8B4-45DB-91A0-881A673E3B92}" srcId="{967FBBB1-9717-4CC9-B4F0-27B3668671E6}" destId="{B9E1CBA1-AAED-4795-8596-26FC362645A1}" srcOrd="0" destOrd="0" parTransId="{FBE9DC48-F755-4D9D-BDB0-070BD8562713}" sibTransId="{385D43B3-8395-4D91-89D9-51B3D6BA6498}"/>
    <dgm:cxn modelId="{09DAD18C-DB2D-460B-967D-CDD718523C49}" type="presOf" srcId="{A62AB6E3-1AA7-4D2B-9675-E1216F05572D}" destId="{C936F392-C52A-4848-BC52-858EEEDBC591}" srcOrd="0" destOrd="0" presId="urn:microsoft.com/office/officeart/2018/2/layout/IconLabelList"/>
    <dgm:cxn modelId="{D2C782AF-A0BD-4E79-A9EC-FE229ED4E3B0}" type="presOf" srcId="{967FBBB1-9717-4CC9-B4F0-27B3668671E6}" destId="{152640ED-F854-4195-8E07-A4DD91D11DA5}" srcOrd="0" destOrd="0" presId="urn:microsoft.com/office/officeart/2018/2/layout/IconLabelList"/>
    <dgm:cxn modelId="{DED8E3C7-C076-4512-AB2E-68170A699D59}" srcId="{967FBBB1-9717-4CC9-B4F0-27B3668671E6}" destId="{93B2E727-6259-4CD5-9FC5-2394CC216BAF}" srcOrd="1" destOrd="0" parTransId="{59AE0277-2CA9-454F-9B1D-42460E495810}" sibTransId="{06D3C1FD-70D6-4FBC-9E0B-64F48C2D52FC}"/>
    <dgm:cxn modelId="{1F1D37D6-07D9-42DB-9C14-0E84DDB6FE8A}" type="presOf" srcId="{93B2E727-6259-4CD5-9FC5-2394CC216BAF}" destId="{D55420B8-8546-4403-B40F-00FDDAE7C3E8}" srcOrd="0" destOrd="0" presId="urn:microsoft.com/office/officeart/2018/2/layout/IconLabelList"/>
    <dgm:cxn modelId="{3A65BAF1-0F27-4369-88D0-24694CF4090A}" type="presOf" srcId="{B9E1CBA1-AAED-4795-8596-26FC362645A1}" destId="{494677DC-242B-4C95-9ECE-FBC51F3B5E87}" srcOrd="0" destOrd="0" presId="urn:microsoft.com/office/officeart/2018/2/layout/IconLabelList"/>
    <dgm:cxn modelId="{BA65BF31-3140-4730-AA07-B5A01687DFE1}" type="presParOf" srcId="{152640ED-F854-4195-8E07-A4DD91D11DA5}" destId="{80698558-15A7-4E78-8E3F-E38CA1576A6C}" srcOrd="0" destOrd="0" presId="urn:microsoft.com/office/officeart/2018/2/layout/IconLabelList"/>
    <dgm:cxn modelId="{58145ECE-BE7D-4565-8D25-89A442C51D75}" type="presParOf" srcId="{80698558-15A7-4E78-8E3F-E38CA1576A6C}" destId="{F565B6D6-A205-4CEB-87B5-115129D1BF76}" srcOrd="0" destOrd="0" presId="urn:microsoft.com/office/officeart/2018/2/layout/IconLabelList"/>
    <dgm:cxn modelId="{12D7FC66-BF56-41D6-BA3A-1F66474AB730}" type="presParOf" srcId="{80698558-15A7-4E78-8E3F-E38CA1576A6C}" destId="{98EB5FE0-E4A7-47DD-A0E6-6D276CD79CB6}" srcOrd="1" destOrd="0" presId="urn:microsoft.com/office/officeart/2018/2/layout/IconLabelList"/>
    <dgm:cxn modelId="{3430466A-A533-499A-82EE-49BEB353011F}" type="presParOf" srcId="{80698558-15A7-4E78-8E3F-E38CA1576A6C}" destId="{494677DC-242B-4C95-9ECE-FBC51F3B5E87}" srcOrd="2" destOrd="0" presId="urn:microsoft.com/office/officeart/2018/2/layout/IconLabelList"/>
    <dgm:cxn modelId="{821E150E-6F09-4131-8013-F6AE33019A28}" type="presParOf" srcId="{152640ED-F854-4195-8E07-A4DD91D11DA5}" destId="{ABAC0AB8-4B09-4AD2-B367-771D83B45E81}" srcOrd="1" destOrd="0" presId="urn:microsoft.com/office/officeart/2018/2/layout/IconLabelList"/>
    <dgm:cxn modelId="{0445E752-71A4-4396-8E5C-F6C6584AA2B4}" type="presParOf" srcId="{152640ED-F854-4195-8E07-A4DD91D11DA5}" destId="{44B8FABF-3073-4DA1-99BB-877FA45AE29A}" srcOrd="2" destOrd="0" presId="urn:microsoft.com/office/officeart/2018/2/layout/IconLabelList"/>
    <dgm:cxn modelId="{6FF6948B-B393-43CE-94F8-B7D52D15AB97}" type="presParOf" srcId="{44B8FABF-3073-4DA1-99BB-877FA45AE29A}" destId="{80E3625D-C3F8-4F50-B778-7AF25119F815}" srcOrd="0" destOrd="0" presId="urn:microsoft.com/office/officeart/2018/2/layout/IconLabelList"/>
    <dgm:cxn modelId="{DAEA12CA-F036-475E-8C38-AB3F2D7740C8}" type="presParOf" srcId="{44B8FABF-3073-4DA1-99BB-877FA45AE29A}" destId="{4A2DB2B7-DEBC-40B9-8433-0542BB0E37FC}" srcOrd="1" destOrd="0" presId="urn:microsoft.com/office/officeart/2018/2/layout/IconLabelList"/>
    <dgm:cxn modelId="{3F1F8171-8B00-4507-8DBF-7321E4AC285C}" type="presParOf" srcId="{44B8FABF-3073-4DA1-99BB-877FA45AE29A}" destId="{D55420B8-8546-4403-B40F-00FDDAE7C3E8}" srcOrd="2" destOrd="0" presId="urn:microsoft.com/office/officeart/2018/2/layout/IconLabelList"/>
    <dgm:cxn modelId="{6C47883F-958F-4E3C-8F65-0D23FE4DE80A}" type="presParOf" srcId="{152640ED-F854-4195-8E07-A4DD91D11DA5}" destId="{7A6D9449-4978-4FE6-81D2-A747B755ACE2}" srcOrd="3" destOrd="0" presId="urn:microsoft.com/office/officeart/2018/2/layout/IconLabelList"/>
    <dgm:cxn modelId="{A832B059-BE58-4972-9EDF-3DD7849C10BB}" type="presParOf" srcId="{152640ED-F854-4195-8E07-A4DD91D11DA5}" destId="{78302866-D925-46A2-915C-56D6E8635585}" srcOrd="4" destOrd="0" presId="urn:microsoft.com/office/officeart/2018/2/layout/IconLabelList"/>
    <dgm:cxn modelId="{667B2FD1-81F4-42D4-BF38-90E608B68A91}" type="presParOf" srcId="{78302866-D925-46A2-915C-56D6E8635585}" destId="{A4899ECA-7D75-47C8-8882-A35368FEE28F}" srcOrd="0" destOrd="0" presId="urn:microsoft.com/office/officeart/2018/2/layout/IconLabelList"/>
    <dgm:cxn modelId="{54E7A023-622B-46DE-A8D1-D31CC2CC5DA5}" type="presParOf" srcId="{78302866-D925-46A2-915C-56D6E8635585}" destId="{A1604944-4374-4461-83EE-AD4A2978D58B}" srcOrd="1" destOrd="0" presId="urn:microsoft.com/office/officeart/2018/2/layout/IconLabelList"/>
    <dgm:cxn modelId="{1B2F47C2-D2B7-437A-A3A5-C07E0ACC071C}" type="presParOf" srcId="{78302866-D925-46A2-915C-56D6E8635585}" destId="{C936F392-C52A-4848-BC52-858EEEDBC5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D90EAC-AFD2-446C-877E-37A9AEBEEA3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FDFD64F-3CC0-420E-A890-582DD481E714}">
      <dgm:prSet/>
      <dgm:spPr/>
      <dgm:t>
        <a:bodyPr/>
        <a:lstStyle/>
        <a:p>
          <a:pPr>
            <a:defRPr cap="all"/>
          </a:pPr>
          <a:r>
            <a:rPr lang="zh-CN"/>
            <a:t>展示用户列表</a:t>
          </a:r>
          <a:endParaRPr lang="en-US"/>
        </a:p>
      </dgm:t>
    </dgm:pt>
    <dgm:pt modelId="{B55F1415-4DEC-4078-B8CF-5A3130DB2ABC}" type="parTrans" cxnId="{F0BBABF9-4517-4487-8239-A344AB04588E}">
      <dgm:prSet/>
      <dgm:spPr/>
      <dgm:t>
        <a:bodyPr/>
        <a:lstStyle/>
        <a:p>
          <a:endParaRPr lang="en-US"/>
        </a:p>
      </dgm:t>
    </dgm:pt>
    <dgm:pt modelId="{075D67FF-919D-4689-A268-ECAA38E5A95F}" type="sibTrans" cxnId="{F0BBABF9-4517-4487-8239-A344AB04588E}">
      <dgm:prSet/>
      <dgm:spPr/>
      <dgm:t>
        <a:bodyPr/>
        <a:lstStyle/>
        <a:p>
          <a:endParaRPr lang="en-US"/>
        </a:p>
      </dgm:t>
    </dgm:pt>
    <dgm:pt modelId="{0836B0DA-25C7-40EA-8E95-7B895E611FE1}">
      <dgm:prSet/>
      <dgm:spPr/>
      <dgm:t>
        <a:bodyPr/>
        <a:lstStyle/>
        <a:p>
          <a:pPr>
            <a:defRPr cap="all"/>
          </a:pPr>
          <a:r>
            <a:rPr lang="zh-CN"/>
            <a:t>多组件开发</a:t>
          </a:r>
          <a:endParaRPr lang="en-US"/>
        </a:p>
      </dgm:t>
    </dgm:pt>
    <dgm:pt modelId="{6942C129-248D-4A44-BBE5-25CD14C5A329}" type="parTrans" cxnId="{DE861474-150D-41A1-BF5F-BD48CAA99F46}">
      <dgm:prSet/>
      <dgm:spPr/>
      <dgm:t>
        <a:bodyPr/>
        <a:lstStyle/>
        <a:p>
          <a:endParaRPr lang="en-US"/>
        </a:p>
      </dgm:t>
    </dgm:pt>
    <dgm:pt modelId="{A7845DC2-4DE8-42F6-B6D9-538E63CDF0C5}" type="sibTrans" cxnId="{DE861474-150D-41A1-BF5F-BD48CAA99F46}">
      <dgm:prSet/>
      <dgm:spPr/>
      <dgm:t>
        <a:bodyPr/>
        <a:lstStyle/>
        <a:p>
          <a:endParaRPr lang="en-US"/>
        </a:p>
      </dgm:t>
    </dgm:pt>
    <dgm:pt modelId="{07B08B3F-26E3-4F94-B2D0-BFE737892466}">
      <dgm:prSet/>
      <dgm:spPr/>
      <dgm:t>
        <a:bodyPr/>
        <a:lstStyle/>
        <a:p>
          <a:pPr>
            <a:defRPr cap="all"/>
          </a:pPr>
          <a:r>
            <a:rPr lang="zh-CN"/>
            <a:t>服务</a:t>
          </a:r>
          <a:endParaRPr lang="en-US"/>
        </a:p>
      </dgm:t>
    </dgm:pt>
    <dgm:pt modelId="{03A1DD4A-5249-4465-812B-2826AC295262}" type="parTrans" cxnId="{5F683F5B-2FD7-47BA-AA1E-8BEF1AA65E02}">
      <dgm:prSet/>
      <dgm:spPr/>
      <dgm:t>
        <a:bodyPr/>
        <a:lstStyle/>
        <a:p>
          <a:endParaRPr lang="en-US"/>
        </a:p>
      </dgm:t>
    </dgm:pt>
    <dgm:pt modelId="{0E91DC2A-CB79-4B28-845A-61F354F916C4}" type="sibTrans" cxnId="{5F683F5B-2FD7-47BA-AA1E-8BEF1AA65E02}">
      <dgm:prSet/>
      <dgm:spPr/>
      <dgm:t>
        <a:bodyPr/>
        <a:lstStyle/>
        <a:p>
          <a:endParaRPr lang="en-US"/>
        </a:p>
      </dgm:t>
    </dgm:pt>
    <dgm:pt modelId="{95EEB108-3A67-4F82-A63B-2ADB0E46F343}">
      <dgm:prSet/>
      <dgm:spPr/>
      <dgm:t>
        <a:bodyPr/>
        <a:lstStyle/>
        <a:p>
          <a:pPr>
            <a:defRPr cap="all"/>
          </a:pPr>
          <a:r>
            <a:rPr lang="zh-CN"/>
            <a:t>路由</a:t>
          </a:r>
          <a:endParaRPr lang="en-US"/>
        </a:p>
      </dgm:t>
    </dgm:pt>
    <dgm:pt modelId="{25011BBD-FDCD-4A1F-BD2F-EE06536F9B90}" type="parTrans" cxnId="{52D40B7C-99C7-4FE9-836A-EB836384BE2D}">
      <dgm:prSet/>
      <dgm:spPr/>
      <dgm:t>
        <a:bodyPr/>
        <a:lstStyle/>
        <a:p>
          <a:endParaRPr lang="en-US"/>
        </a:p>
      </dgm:t>
    </dgm:pt>
    <dgm:pt modelId="{80DFB528-30CE-4A90-9438-AC3450C7204F}" type="sibTrans" cxnId="{52D40B7C-99C7-4FE9-836A-EB836384BE2D}">
      <dgm:prSet/>
      <dgm:spPr/>
      <dgm:t>
        <a:bodyPr/>
        <a:lstStyle/>
        <a:p>
          <a:endParaRPr lang="en-US"/>
        </a:p>
      </dgm:t>
    </dgm:pt>
    <dgm:pt modelId="{8EA32986-07E0-445B-997D-39A6B86EC8C6}">
      <dgm:prSet/>
      <dgm:spPr/>
      <dgm:t>
        <a:bodyPr/>
        <a:lstStyle/>
        <a:p>
          <a:pPr>
            <a:defRPr cap="all"/>
          </a:pPr>
          <a:r>
            <a:rPr lang="en-US"/>
            <a:t>HTTP</a:t>
          </a:r>
        </a:p>
      </dgm:t>
    </dgm:pt>
    <dgm:pt modelId="{10DE32BD-0D3E-48DE-93FD-E3DCBD3BECAB}" type="parTrans" cxnId="{0DA70EB5-B67B-4C34-B1AB-5AAE49670560}">
      <dgm:prSet/>
      <dgm:spPr/>
      <dgm:t>
        <a:bodyPr/>
        <a:lstStyle/>
        <a:p>
          <a:endParaRPr lang="en-US"/>
        </a:p>
      </dgm:t>
    </dgm:pt>
    <dgm:pt modelId="{36C47A05-EAA0-4C25-870E-8811BAEBDD73}" type="sibTrans" cxnId="{0DA70EB5-B67B-4C34-B1AB-5AAE49670560}">
      <dgm:prSet/>
      <dgm:spPr/>
      <dgm:t>
        <a:bodyPr/>
        <a:lstStyle/>
        <a:p>
          <a:endParaRPr lang="en-US"/>
        </a:p>
      </dgm:t>
    </dgm:pt>
    <dgm:pt modelId="{DB59AE3C-E119-4EDC-AE76-2D3C46C99FF7}" type="pres">
      <dgm:prSet presAssocID="{10D90EAC-AFD2-446C-877E-37A9AEBEEA30}" presName="root" presStyleCnt="0">
        <dgm:presLayoutVars>
          <dgm:dir/>
          <dgm:resizeHandles val="exact"/>
        </dgm:presLayoutVars>
      </dgm:prSet>
      <dgm:spPr/>
    </dgm:pt>
    <dgm:pt modelId="{76B02BBE-2657-4154-99F3-C01178084929}" type="pres">
      <dgm:prSet presAssocID="{5FDFD64F-3CC0-420E-A890-582DD481E714}" presName="compNode" presStyleCnt="0"/>
      <dgm:spPr/>
    </dgm:pt>
    <dgm:pt modelId="{A78C1815-B48B-450D-A6D3-8A58481E1F3C}" type="pres">
      <dgm:prSet presAssocID="{5FDFD64F-3CC0-420E-A890-582DD481E714}" presName="iconBgRect" presStyleLbl="bgShp" presStyleIdx="0" presStyleCnt="5"/>
      <dgm:spPr/>
    </dgm:pt>
    <dgm:pt modelId="{773A7D75-11EE-4A5B-86A2-84D409371176}" type="pres">
      <dgm:prSet presAssocID="{5FDFD64F-3CC0-420E-A890-582DD481E7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766DFD5-BA72-4BFD-A707-921A512B5054}" type="pres">
      <dgm:prSet presAssocID="{5FDFD64F-3CC0-420E-A890-582DD481E714}" presName="spaceRect" presStyleCnt="0"/>
      <dgm:spPr/>
    </dgm:pt>
    <dgm:pt modelId="{5FF5216A-DC56-40A1-AB1A-24F57F4CE2DE}" type="pres">
      <dgm:prSet presAssocID="{5FDFD64F-3CC0-420E-A890-582DD481E714}" presName="textRect" presStyleLbl="revTx" presStyleIdx="0" presStyleCnt="5">
        <dgm:presLayoutVars>
          <dgm:chMax val="1"/>
          <dgm:chPref val="1"/>
        </dgm:presLayoutVars>
      </dgm:prSet>
      <dgm:spPr/>
    </dgm:pt>
    <dgm:pt modelId="{ABDEE277-F207-4516-B2DB-7C8C461872AF}" type="pres">
      <dgm:prSet presAssocID="{075D67FF-919D-4689-A268-ECAA38E5A95F}" presName="sibTrans" presStyleCnt="0"/>
      <dgm:spPr/>
    </dgm:pt>
    <dgm:pt modelId="{2B3B1945-F576-4FEB-800A-0AD3F77DACC7}" type="pres">
      <dgm:prSet presAssocID="{0836B0DA-25C7-40EA-8E95-7B895E611FE1}" presName="compNode" presStyleCnt="0"/>
      <dgm:spPr/>
    </dgm:pt>
    <dgm:pt modelId="{F8B68877-BCFC-4F5E-8B14-688D1F204D2B}" type="pres">
      <dgm:prSet presAssocID="{0836B0DA-25C7-40EA-8E95-7B895E611FE1}" presName="iconBgRect" presStyleLbl="bgShp" presStyleIdx="1" presStyleCnt="5"/>
      <dgm:spPr/>
    </dgm:pt>
    <dgm:pt modelId="{EF61673E-BD25-4545-8DA3-57175297B6DC}" type="pres">
      <dgm:prSet presAssocID="{0836B0DA-25C7-40EA-8E95-7B895E611FE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02C2B28-6FBC-4D11-B345-D45213930CF1}" type="pres">
      <dgm:prSet presAssocID="{0836B0DA-25C7-40EA-8E95-7B895E611FE1}" presName="spaceRect" presStyleCnt="0"/>
      <dgm:spPr/>
    </dgm:pt>
    <dgm:pt modelId="{DE7631EF-538E-4760-85D1-B80F7C5B713F}" type="pres">
      <dgm:prSet presAssocID="{0836B0DA-25C7-40EA-8E95-7B895E611FE1}" presName="textRect" presStyleLbl="revTx" presStyleIdx="1" presStyleCnt="5">
        <dgm:presLayoutVars>
          <dgm:chMax val="1"/>
          <dgm:chPref val="1"/>
        </dgm:presLayoutVars>
      </dgm:prSet>
      <dgm:spPr/>
    </dgm:pt>
    <dgm:pt modelId="{3248B34F-BFBC-4D4E-9EE4-3D7839EE9BD2}" type="pres">
      <dgm:prSet presAssocID="{A7845DC2-4DE8-42F6-B6D9-538E63CDF0C5}" presName="sibTrans" presStyleCnt="0"/>
      <dgm:spPr/>
    </dgm:pt>
    <dgm:pt modelId="{EFEA0D3F-0E8E-4A65-A4DD-ECB43D88EC78}" type="pres">
      <dgm:prSet presAssocID="{07B08B3F-26E3-4F94-B2D0-BFE737892466}" presName="compNode" presStyleCnt="0"/>
      <dgm:spPr/>
    </dgm:pt>
    <dgm:pt modelId="{32261D8E-F8B6-4D77-B0BA-96DFEBB4A906}" type="pres">
      <dgm:prSet presAssocID="{07B08B3F-26E3-4F94-B2D0-BFE737892466}" presName="iconBgRect" presStyleLbl="bgShp" presStyleIdx="2" presStyleCnt="5"/>
      <dgm:spPr/>
    </dgm:pt>
    <dgm:pt modelId="{69DC82E2-AF9C-49F6-BEA8-E9DE1705FDF6}" type="pres">
      <dgm:prSet presAssocID="{07B08B3F-26E3-4F94-B2D0-BFE73789246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C5E962C1-1740-4722-9517-335F37336D89}" type="pres">
      <dgm:prSet presAssocID="{07B08B3F-26E3-4F94-B2D0-BFE737892466}" presName="spaceRect" presStyleCnt="0"/>
      <dgm:spPr/>
    </dgm:pt>
    <dgm:pt modelId="{C66ADDB0-0432-446F-ADE8-C88B7CE6B56C}" type="pres">
      <dgm:prSet presAssocID="{07B08B3F-26E3-4F94-B2D0-BFE737892466}" presName="textRect" presStyleLbl="revTx" presStyleIdx="2" presStyleCnt="5">
        <dgm:presLayoutVars>
          <dgm:chMax val="1"/>
          <dgm:chPref val="1"/>
        </dgm:presLayoutVars>
      </dgm:prSet>
      <dgm:spPr/>
    </dgm:pt>
    <dgm:pt modelId="{8C9B45BC-D760-424F-8F96-8DC43849E15A}" type="pres">
      <dgm:prSet presAssocID="{0E91DC2A-CB79-4B28-845A-61F354F916C4}" presName="sibTrans" presStyleCnt="0"/>
      <dgm:spPr/>
    </dgm:pt>
    <dgm:pt modelId="{65AA22D3-F926-42A5-90DD-73A55E581DB0}" type="pres">
      <dgm:prSet presAssocID="{95EEB108-3A67-4F82-A63B-2ADB0E46F343}" presName="compNode" presStyleCnt="0"/>
      <dgm:spPr/>
    </dgm:pt>
    <dgm:pt modelId="{F52DDA3E-5499-41BB-81BE-29915FDD61B1}" type="pres">
      <dgm:prSet presAssocID="{95EEB108-3A67-4F82-A63B-2ADB0E46F343}" presName="iconBgRect" presStyleLbl="bgShp" presStyleIdx="3" presStyleCnt="5"/>
      <dgm:spPr/>
    </dgm:pt>
    <dgm:pt modelId="{FE488D2F-C90C-46B5-BFF0-0A4CB4E265B5}" type="pres">
      <dgm:prSet presAssocID="{95EEB108-3A67-4F82-A63B-2ADB0E46F3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B8334BE-CC93-44BB-BF5F-ADA9BA7298CE}" type="pres">
      <dgm:prSet presAssocID="{95EEB108-3A67-4F82-A63B-2ADB0E46F343}" presName="spaceRect" presStyleCnt="0"/>
      <dgm:spPr/>
    </dgm:pt>
    <dgm:pt modelId="{CF54A7CF-46B2-405C-B919-DC1FD82DCA58}" type="pres">
      <dgm:prSet presAssocID="{95EEB108-3A67-4F82-A63B-2ADB0E46F343}" presName="textRect" presStyleLbl="revTx" presStyleIdx="3" presStyleCnt="5">
        <dgm:presLayoutVars>
          <dgm:chMax val="1"/>
          <dgm:chPref val="1"/>
        </dgm:presLayoutVars>
      </dgm:prSet>
      <dgm:spPr/>
    </dgm:pt>
    <dgm:pt modelId="{734FF515-1E21-4762-84F0-ABE27BD1CD30}" type="pres">
      <dgm:prSet presAssocID="{80DFB528-30CE-4A90-9438-AC3450C7204F}" presName="sibTrans" presStyleCnt="0"/>
      <dgm:spPr/>
    </dgm:pt>
    <dgm:pt modelId="{EE91A1CF-237B-41B0-9F6A-914B97660AC6}" type="pres">
      <dgm:prSet presAssocID="{8EA32986-07E0-445B-997D-39A6B86EC8C6}" presName="compNode" presStyleCnt="0"/>
      <dgm:spPr/>
    </dgm:pt>
    <dgm:pt modelId="{69538031-72B8-4443-B5A2-AA123F45E298}" type="pres">
      <dgm:prSet presAssocID="{8EA32986-07E0-445B-997D-39A6B86EC8C6}" presName="iconBgRect" presStyleLbl="bgShp" presStyleIdx="4" presStyleCnt="5"/>
      <dgm:spPr/>
    </dgm:pt>
    <dgm:pt modelId="{5FCB3474-667B-4CB4-81D1-5769C4152855}" type="pres">
      <dgm:prSet presAssocID="{8EA32986-07E0-445B-997D-39A6B86EC8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3A0213B-6231-4D56-B17E-B3F91E75A1E9}" type="pres">
      <dgm:prSet presAssocID="{8EA32986-07E0-445B-997D-39A6B86EC8C6}" presName="spaceRect" presStyleCnt="0"/>
      <dgm:spPr/>
    </dgm:pt>
    <dgm:pt modelId="{5142B4BB-489C-4A78-AEF9-525DCE12E3EC}" type="pres">
      <dgm:prSet presAssocID="{8EA32986-07E0-445B-997D-39A6B86EC8C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DA1B006-A86A-4383-B962-2125D827FEDB}" type="presOf" srcId="{8EA32986-07E0-445B-997D-39A6B86EC8C6}" destId="{5142B4BB-489C-4A78-AEF9-525DCE12E3EC}" srcOrd="0" destOrd="0" presId="urn:microsoft.com/office/officeart/2018/5/layout/IconCircleLabelList"/>
    <dgm:cxn modelId="{CE45E42E-B469-4565-8F5E-23065A990567}" type="presOf" srcId="{5FDFD64F-3CC0-420E-A890-582DD481E714}" destId="{5FF5216A-DC56-40A1-AB1A-24F57F4CE2DE}" srcOrd="0" destOrd="0" presId="urn:microsoft.com/office/officeart/2018/5/layout/IconCircleLabelList"/>
    <dgm:cxn modelId="{5F683F5B-2FD7-47BA-AA1E-8BEF1AA65E02}" srcId="{10D90EAC-AFD2-446C-877E-37A9AEBEEA30}" destId="{07B08B3F-26E3-4F94-B2D0-BFE737892466}" srcOrd="2" destOrd="0" parTransId="{03A1DD4A-5249-4465-812B-2826AC295262}" sibTransId="{0E91DC2A-CB79-4B28-845A-61F354F916C4}"/>
    <dgm:cxn modelId="{0EEBCD71-736D-4D7E-A7F8-460A117A2894}" type="presOf" srcId="{95EEB108-3A67-4F82-A63B-2ADB0E46F343}" destId="{CF54A7CF-46B2-405C-B919-DC1FD82DCA58}" srcOrd="0" destOrd="0" presId="urn:microsoft.com/office/officeart/2018/5/layout/IconCircleLabelList"/>
    <dgm:cxn modelId="{DE861474-150D-41A1-BF5F-BD48CAA99F46}" srcId="{10D90EAC-AFD2-446C-877E-37A9AEBEEA30}" destId="{0836B0DA-25C7-40EA-8E95-7B895E611FE1}" srcOrd="1" destOrd="0" parTransId="{6942C129-248D-4A44-BBE5-25CD14C5A329}" sibTransId="{A7845DC2-4DE8-42F6-B6D9-538E63CDF0C5}"/>
    <dgm:cxn modelId="{52D40B7C-99C7-4FE9-836A-EB836384BE2D}" srcId="{10D90EAC-AFD2-446C-877E-37A9AEBEEA30}" destId="{95EEB108-3A67-4F82-A63B-2ADB0E46F343}" srcOrd="3" destOrd="0" parTransId="{25011BBD-FDCD-4A1F-BD2F-EE06536F9B90}" sibTransId="{80DFB528-30CE-4A90-9438-AC3450C7204F}"/>
    <dgm:cxn modelId="{A1489D8E-5761-4021-B2E4-D4AF74356BC2}" type="presOf" srcId="{07B08B3F-26E3-4F94-B2D0-BFE737892466}" destId="{C66ADDB0-0432-446F-ADE8-C88B7CE6B56C}" srcOrd="0" destOrd="0" presId="urn:microsoft.com/office/officeart/2018/5/layout/IconCircleLabelList"/>
    <dgm:cxn modelId="{0DA70EB5-B67B-4C34-B1AB-5AAE49670560}" srcId="{10D90EAC-AFD2-446C-877E-37A9AEBEEA30}" destId="{8EA32986-07E0-445B-997D-39A6B86EC8C6}" srcOrd="4" destOrd="0" parTransId="{10DE32BD-0D3E-48DE-93FD-E3DCBD3BECAB}" sibTransId="{36C47A05-EAA0-4C25-870E-8811BAEBDD73}"/>
    <dgm:cxn modelId="{9EA1FCBA-8A11-451A-85A4-DD3F9AD467AC}" type="presOf" srcId="{0836B0DA-25C7-40EA-8E95-7B895E611FE1}" destId="{DE7631EF-538E-4760-85D1-B80F7C5B713F}" srcOrd="0" destOrd="0" presId="urn:microsoft.com/office/officeart/2018/5/layout/IconCircleLabelList"/>
    <dgm:cxn modelId="{D9EA55F5-B780-4D76-8994-1118ED6E32C9}" type="presOf" srcId="{10D90EAC-AFD2-446C-877E-37A9AEBEEA30}" destId="{DB59AE3C-E119-4EDC-AE76-2D3C46C99FF7}" srcOrd="0" destOrd="0" presId="urn:microsoft.com/office/officeart/2018/5/layout/IconCircleLabelList"/>
    <dgm:cxn modelId="{F0BBABF9-4517-4487-8239-A344AB04588E}" srcId="{10D90EAC-AFD2-446C-877E-37A9AEBEEA30}" destId="{5FDFD64F-3CC0-420E-A890-582DD481E714}" srcOrd="0" destOrd="0" parTransId="{B55F1415-4DEC-4078-B8CF-5A3130DB2ABC}" sibTransId="{075D67FF-919D-4689-A268-ECAA38E5A95F}"/>
    <dgm:cxn modelId="{8577790E-0FC3-4FB3-ABB7-D5067CF35F33}" type="presParOf" srcId="{DB59AE3C-E119-4EDC-AE76-2D3C46C99FF7}" destId="{76B02BBE-2657-4154-99F3-C01178084929}" srcOrd="0" destOrd="0" presId="urn:microsoft.com/office/officeart/2018/5/layout/IconCircleLabelList"/>
    <dgm:cxn modelId="{19245098-E5D8-4DAB-81A7-78739E459F64}" type="presParOf" srcId="{76B02BBE-2657-4154-99F3-C01178084929}" destId="{A78C1815-B48B-450D-A6D3-8A58481E1F3C}" srcOrd="0" destOrd="0" presId="urn:microsoft.com/office/officeart/2018/5/layout/IconCircleLabelList"/>
    <dgm:cxn modelId="{09396D3F-E094-4516-B31E-6A85C6345C2E}" type="presParOf" srcId="{76B02BBE-2657-4154-99F3-C01178084929}" destId="{773A7D75-11EE-4A5B-86A2-84D409371176}" srcOrd="1" destOrd="0" presId="urn:microsoft.com/office/officeart/2018/5/layout/IconCircleLabelList"/>
    <dgm:cxn modelId="{5669287C-9036-4D8A-86D1-C0CDE0B0EF57}" type="presParOf" srcId="{76B02BBE-2657-4154-99F3-C01178084929}" destId="{E766DFD5-BA72-4BFD-A707-921A512B5054}" srcOrd="2" destOrd="0" presId="urn:microsoft.com/office/officeart/2018/5/layout/IconCircleLabelList"/>
    <dgm:cxn modelId="{3C0CFF64-4697-4A95-80FD-B804BC0FACF3}" type="presParOf" srcId="{76B02BBE-2657-4154-99F3-C01178084929}" destId="{5FF5216A-DC56-40A1-AB1A-24F57F4CE2DE}" srcOrd="3" destOrd="0" presId="urn:microsoft.com/office/officeart/2018/5/layout/IconCircleLabelList"/>
    <dgm:cxn modelId="{DB498097-7570-4059-AF5D-D2CC55294872}" type="presParOf" srcId="{DB59AE3C-E119-4EDC-AE76-2D3C46C99FF7}" destId="{ABDEE277-F207-4516-B2DB-7C8C461872AF}" srcOrd="1" destOrd="0" presId="urn:microsoft.com/office/officeart/2018/5/layout/IconCircleLabelList"/>
    <dgm:cxn modelId="{D121AD69-2021-44A2-8980-DF315F7E7FB4}" type="presParOf" srcId="{DB59AE3C-E119-4EDC-AE76-2D3C46C99FF7}" destId="{2B3B1945-F576-4FEB-800A-0AD3F77DACC7}" srcOrd="2" destOrd="0" presId="urn:microsoft.com/office/officeart/2018/5/layout/IconCircleLabelList"/>
    <dgm:cxn modelId="{C9AFE0A3-ABBA-4D83-AF00-F45CA4718524}" type="presParOf" srcId="{2B3B1945-F576-4FEB-800A-0AD3F77DACC7}" destId="{F8B68877-BCFC-4F5E-8B14-688D1F204D2B}" srcOrd="0" destOrd="0" presId="urn:microsoft.com/office/officeart/2018/5/layout/IconCircleLabelList"/>
    <dgm:cxn modelId="{86C47D4D-2D9F-4A8E-AE50-F3C4D1C28422}" type="presParOf" srcId="{2B3B1945-F576-4FEB-800A-0AD3F77DACC7}" destId="{EF61673E-BD25-4545-8DA3-57175297B6DC}" srcOrd="1" destOrd="0" presId="urn:microsoft.com/office/officeart/2018/5/layout/IconCircleLabelList"/>
    <dgm:cxn modelId="{38585E15-EB86-4E48-AA3B-AF21F564D537}" type="presParOf" srcId="{2B3B1945-F576-4FEB-800A-0AD3F77DACC7}" destId="{602C2B28-6FBC-4D11-B345-D45213930CF1}" srcOrd="2" destOrd="0" presId="urn:microsoft.com/office/officeart/2018/5/layout/IconCircleLabelList"/>
    <dgm:cxn modelId="{FFC295E2-AE33-4ED5-96B8-21AF78274BBF}" type="presParOf" srcId="{2B3B1945-F576-4FEB-800A-0AD3F77DACC7}" destId="{DE7631EF-538E-4760-85D1-B80F7C5B713F}" srcOrd="3" destOrd="0" presId="urn:microsoft.com/office/officeart/2018/5/layout/IconCircleLabelList"/>
    <dgm:cxn modelId="{7D8C0CB9-12B7-4611-8670-055837186AD3}" type="presParOf" srcId="{DB59AE3C-E119-4EDC-AE76-2D3C46C99FF7}" destId="{3248B34F-BFBC-4D4E-9EE4-3D7839EE9BD2}" srcOrd="3" destOrd="0" presId="urn:microsoft.com/office/officeart/2018/5/layout/IconCircleLabelList"/>
    <dgm:cxn modelId="{18486696-C6C4-4E70-A714-F96B6F1A1F70}" type="presParOf" srcId="{DB59AE3C-E119-4EDC-AE76-2D3C46C99FF7}" destId="{EFEA0D3F-0E8E-4A65-A4DD-ECB43D88EC78}" srcOrd="4" destOrd="0" presId="urn:microsoft.com/office/officeart/2018/5/layout/IconCircleLabelList"/>
    <dgm:cxn modelId="{41E190CF-F652-4512-9969-F740A30F5E74}" type="presParOf" srcId="{EFEA0D3F-0E8E-4A65-A4DD-ECB43D88EC78}" destId="{32261D8E-F8B6-4D77-B0BA-96DFEBB4A906}" srcOrd="0" destOrd="0" presId="urn:microsoft.com/office/officeart/2018/5/layout/IconCircleLabelList"/>
    <dgm:cxn modelId="{A9DA7D69-40BB-45AA-BF40-1F2E844E09EF}" type="presParOf" srcId="{EFEA0D3F-0E8E-4A65-A4DD-ECB43D88EC78}" destId="{69DC82E2-AF9C-49F6-BEA8-E9DE1705FDF6}" srcOrd="1" destOrd="0" presId="urn:microsoft.com/office/officeart/2018/5/layout/IconCircleLabelList"/>
    <dgm:cxn modelId="{1312FEAC-5AC4-40E6-B75C-49A663A403E1}" type="presParOf" srcId="{EFEA0D3F-0E8E-4A65-A4DD-ECB43D88EC78}" destId="{C5E962C1-1740-4722-9517-335F37336D89}" srcOrd="2" destOrd="0" presId="urn:microsoft.com/office/officeart/2018/5/layout/IconCircleLabelList"/>
    <dgm:cxn modelId="{9E9D7314-B632-4989-A45B-5CB2FDCF4DFD}" type="presParOf" srcId="{EFEA0D3F-0E8E-4A65-A4DD-ECB43D88EC78}" destId="{C66ADDB0-0432-446F-ADE8-C88B7CE6B56C}" srcOrd="3" destOrd="0" presId="urn:microsoft.com/office/officeart/2018/5/layout/IconCircleLabelList"/>
    <dgm:cxn modelId="{69555CE3-6915-4125-BEBF-C1177B893109}" type="presParOf" srcId="{DB59AE3C-E119-4EDC-AE76-2D3C46C99FF7}" destId="{8C9B45BC-D760-424F-8F96-8DC43849E15A}" srcOrd="5" destOrd="0" presId="urn:microsoft.com/office/officeart/2018/5/layout/IconCircleLabelList"/>
    <dgm:cxn modelId="{24DCAD73-779A-4A6A-8619-8F7F95B88EB2}" type="presParOf" srcId="{DB59AE3C-E119-4EDC-AE76-2D3C46C99FF7}" destId="{65AA22D3-F926-42A5-90DD-73A55E581DB0}" srcOrd="6" destOrd="0" presId="urn:microsoft.com/office/officeart/2018/5/layout/IconCircleLabelList"/>
    <dgm:cxn modelId="{79038A58-E491-4418-825C-7B5F47A97E2B}" type="presParOf" srcId="{65AA22D3-F926-42A5-90DD-73A55E581DB0}" destId="{F52DDA3E-5499-41BB-81BE-29915FDD61B1}" srcOrd="0" destOrd="0" presId="urn:microsoft.com/office/officeart/2018/5/layout/IconCircleLabelList"/>
    <dgm:cxn modelId="{36F9CF04-AF75-49F6-AD04-A324F6B8E48F}" type="presParOf" srcId="{65AA22D3-F926-42A5-90DD-73A55E581DB0}" destId="{FE488D2F-C90C-46B5-BFF0-0A4CB4E265B5}" srcOrd="1" destOrd="0" presId="urn:microsoft.com/office/officeart/2018/5/layout/IconCircleLabelList"/>
    <dgm:cxn modelId="{A47AD941-FC92-45CD-B864-804B34ABCDFB}" type="presParOf" srcId="{65AA22D3-F926-42A5-90DD-73A55E581DB0}" destId="{BB8334BE-CC93-44BB-BF5F-ADA9BA7298CE}" srcOrd="2" destOrd="0" presId="urn:microsoft.com/office/officeart/2018/5/layout/IconCircleLabelList"/>
    <dgm:cxn modelId="{EA5B1362-F5E0-43A9-88E6-2D352A0E1DBB}" type="presParOf" srcId="{65AA22D3-F926-42A5-90DD-73A55E581DB0}" destId="{CF54A7CF-46B2-405C-B919-DC1FD82DCA58}" srcOrd="3" destOrd="0" presId="urn:microsoft.com/office/officeart/2018/5/layout/IconCircleLabelList"/>
    <dgm:cxn modelId="{582083DD-E209-41B0-860B-85C1A6CBF78A}" type="presParOf" srcId="{DB59AE3C-E119-4EDC-AE76-2D3C46C99FF7}" destId="{734FF515-1E21-4762-84F0-ABE27BD1CD30}" srcOrd="7" destOrd="0" presId="urn:microsoft.com/office/officeart/2018/5/layout/IconCircleLabelList"/>
    <dgm:cxn modelId="{0E22B420-869D-471A-8548-8BCFA310CD30}" type="presParOf" srcId="{DB59AE3C-E119-4EDC-AE76-2D3C46C99FF7}" destId="{EE91A1CF-237B-41B0-9F6A-914B97660AC6}" srcOrd="8" destOrd="0" presId="urn:microsoft.com/office/officeart/2018/5/layout/IconCircleLabelList"/>
    <dgm:cxn modelId="{48E379DA-22A3-47FA-AE00-32D985E2187B}" type="presParOf" srcId="{EE91A1CF-237B-41B0-9F6A-914B97660AC6}" destId="{69538031-72B8-4443-B5A2-AA123F45E298}" srcOrd="0" destOrd="0" presId="urn:microsoft.com/office/officeart/2018/5/layout/IconCircleLabelList"/>
    <dgm:cxn modelId="{8ADB91D5-AE78-4519-B4FA-098CDF2BA550}" type="presParOf" srcId="{EE91A1CF-237B-41B0-9F6A-914B97660AC6}" destId="{5FCB3474-667B-4CB4-81D1-5769C4152855}" srcOrd="1" destOrd="0" presId="urn:microsoft.com/office/officeart/2018/5/layout/IconCircleLabelList"/>
    <dgm:cxn modelId="{B106D8A3-3B20-497A-8246-CD3FE51CB487}" type="presParOf" srcId="{EE91A1CF-237B-41B0-9F6A-914B97660AC6}" destId="{83A0213B-6231-4D56-B17E-B3F91E75A1E9}" srcOrd="2" destOrd="0" presId="urn:microsoft.com/office/officeart/2018/5/layout/IconCircleLabelList"/>
    <dgm:cxn modelId="{66E02B9E-CF42-4542-8A5A-34CE8F4D2390}" type="presParOf" srcId="{EE91A1CF-237B-41B0-9F6A-914B97660AC6}" destId="{5142B4BB-489C-4A78-AEF9-525DCE12E3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5B6D6-A205-4CEB-87B5-115129D1BF76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677DC-242B-4C95-9ECE-FBC51F3B5E87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Angular </a:t>
          </a:r>
          <a:r>
            <a:rPr lang="zh-CN" sz="3600" kern="1200"/>
            <a:t>是什么</a:t>
          </a:r>
          <a:endParaRPr lang="en-US" sz="3600" kern="1200"/>
        </a:p>
      </dsp:txBody>
      <dsp:txXfrm>
        <a:off x="174284" y="2753095"/>
        <a:ext cx="3301169" cy="720000"/>
      </dsp:txXfrm>
    </dsp:sp>
    <dsp:sp modelId="{80E3625D-C3F8-4F50-B778-7AF25119F815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420B8-8546-4403-B40F-00FDDAE7C3E8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Angular</a:t>
          </a:r>
          <a:r>
            <a:rPr lang="zh-CN" sz="3600" kern="1200"/>
            <a:t>能做什么</a:t>
          </a:r>
          <a:endParaRPr lang="en-US" sz="3600" kern="1200"/>
        </a:p>
      </dsp:txBody>
      <dsp:txXfrm>
        <a:off x="4053158" y="2753095"/>
        <a:ext cx="3301169" cy="720000"/>
      </dsp:txXfrm>
    </dsp:sp>
    <dsp:sp modelId="{A4899ECA-7D75-47C8-8882-A35368FEE28F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6F392-C52A-4848-BC52-858EEEDBC591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kern="1200"/>
            <a:t>快速上手</a:t>
          </a:r>
          <a:endParaRPr lang="en-US" sz="3600" kern="1200"/>
        </a:p>
      </dsp:txBody>
      <dsp:txXfrm>
        <a:off x="7932033" y="2753095"/>
        <a:ext cx="330116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C1815-B48B-450D-A6D3-8A58481E1F3C}">
      <dsp:nvSpPr>
        <dsp:cNvPr id="0" name=""/>
        <dsp:cNvSpPr/>
      </dsp:nvSpPr>
      <dsp:spPr>
        <a:xfrm>
          <a:off x="474228" y="118771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A7D75-11EE-4A5B-86A2-84D409371176}">
      <dsp:nvSpPr>
        <dsp:cNvPr id="0" name=""/>
        <dsp:cNvSpPr/>
      </dsp:nvSpPr>
      <dsp:spPr>
        <a:xfrm>
          <a:off x="708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5216A-DC56-40A1-AB1A-24F57F4CE2DE}">
      <dsp:nvSpPr>
        <dsp:cNvPr id="0" name=""/>
        <dsp:cNvSpPr/>
      </dsp:nvSpPr>
      <dsp:spPr>
        <a:xfrm>
          <a:off x="123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300" kern="1200"/>
            <a:t>展示用户列表</a:t>
          </a:r>
          <a:endParaRPr lang="en-US" sz="2300" kern="1200"/>
        </a:p>
      </dsp:txBody>
      <dsp:txXfrm>
        <a:off x="123228" y="2627711"/>
        <a:ext cx="1800000" cy="720000"/>
      </dsp:txXfrm>
    </dsp:sp>
    <dsp:sp modelId="{F8B68877-BCFC-4F5E-8B14-688D1F204D2B}">
      <dsp:nvSpPr>
        <dsp:cNvPr id="0" name=""/>
        <dsp:cNvSpPr/>
      </dsp:nvSpPr>
      <dsp:spPr>
        <a:xfrm>
          <a:off x="2589228" y="118771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1673E-BD25-4545-8DA3-57175297B6DC}">
      <dsp:nvSpPr>
        <dsp:cNvPr id="0" name=""/>
        <dsp:cNvSpPr/>
      </dsp:nvSpPr>
      <dsp:spPr>
        <a:xfrm>
          <a:off x="2823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631EF-538E-4760-85D1-B80F7C5B713F}">
      <dsp:nvSpPr>
        <dsp:cNvPr id="0" name=""/>
        <dsp:cNvSpPr/>
      </dsp:nvSpPr>
      <dsp:spPr>
        <a:xfrm>
          <a:off x="2238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300" kern="1200"/>
            <a:t>多组件开发</a:t>
          </a:r>
          <a:endParaRPr lang="en-US" sz="2300" kern="1200"/>
        </a:p>
      </dsp:txBody>
      <dsp:txXfrm>
        <a:off x="2238228" y="2627711"/>
        <a:ext cx="1800000" cy="720000"/>
      </dsp:txXfrm>
    </dsp:sp>
    <dsp:sp modelId="{32261D8E-F8B6-4D77-B0BA-96DFEBB4A906}">
      <dsp:nvSpPr>
        <dsp:cNvPr id="0" name=""/>
        <dsp:cNvSpPr/>
      </dsp:nvSpPr>
      <dsp:spPr>
        <a:xfrm>
          <a:off x="4704228" y="118771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C82E2-AF9C-49F6-BEA8-E9DE1705FDF6}">
      <dsp:nvSpPr>
        <dsp:cNvPr id="0" name=""/>
        <dsp:cNvSpPr/>
      </dsp:nvSpPr>
      <dsp:spPr>
        <a:xfrm>
          <a:off x="4938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ADDB0-0432-446F-ADE8-C88B7CE6B56C}">
      <dsp:nvSpPr>
        <dsp:cNvPr id="0" name=""/>
        <dsp:cNvSpPr/>
      </dsp:nvSpPr>
      <dsp:spPr>
        <a:xfrm>
          <a:off x="4353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300" kern="1200"/>
            <a:t>服务</a:t>
          </a:r>
          <a:endParaRPr lang="en-US" sz="2300" kern="1200"/>
        </a:p>
      </dsp:txBody>
      <dsp:txXfrm>
        <a:off x="4353228" y="2627711"/>
        <a:ext cx="1800000" cy="720000"/>
      </dsp:txXfrm>
    </dsp:sp>
    <dsp:sp modelId="{F52DDA3E-5499-41BB-81BE-29915FDD61B1}">
      <dsp:nvSpPr>
        <dsp:cNvPr id="0" name=""/>
        <dsp:cNvSpPr/>
      </dsp:nvSpPr>
      <dsp:spPr>
        <a:xfrm>
          <a:off x="6819228" y="118771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88D2F-C90C-46B5-BFF0-0A4CB4E265B5}">
      <dsp:nvSpPr>
        <dsp:cNvPr id="0" name=""/>
        <dsp:cNvSpPr/>
      </dsp:nvSpPr>
      <dsp:spPr>
        <a:xfrm>
          <a:off x="7053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4A7CF-46B2-405C-B919-DC1FD82DCA58}">
      <dsp:nvSpPr>
        <dsp:cNvPr id="0" name=""/>
        <dsp:cNvSpPr/>
      </dsp:nvSpPr>
      <dsp:spPr>
        <a:xfrm>
          <a:off x="6468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300" kern="1200"/>
            <a:t>路由</a:t>
          </a:r>
          <a:endParaRPr lang="en-US" sz="2300" kern="1200"/>
        </a:p>
      </dsp:txBody>
      <dsp:txXfrm>
        <a:off x="6468228" y="2627711"/>
        <a:ext cx="1800000" cy="720000"/>
      </dsp:txXfrm>
    </dsp:sp>
    <dsp:sp modelId="{69538031-72B8-4443-B5A2-AA123F45E298}">
      <dsp:nvSpPr>
        <dsp:cNvPr id="0" name=""/>
        <dsp:cNvSpPr/>
      </dsp:nvSpPr>
      <dsp:spPr>
        <a:xfrm>
          <a:off x="8934228" y="118771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B3474-667B-4CB4-81D1-5769C4152855}">
      <dsp:nvSpPr>
        <dsp:cNvPr id="0" name=""/>
        <dsp:cNvSpPr/>
      </dsp:nvSpPr>
      <dsp:spPr>
        <a:xfrm>
          <a:off x="9168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2B4BB-489C-4A78-AEF9-525DCE12E3EC}">
      <dsp:nvSpPr>
        <dsp:cNvPr id="0" name=""/>
        <dsp:cNvSpPr/>
      </dsp:nvSpPr>
      <dsp:spPr>
        <a:xfrm>
          <a:off x="8583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HTTP</a:t>
          </a:r>
        </a:p>
      </dsp:txBody>
      <dsp:txXfrm>
        <a:off x="8583228" y="262771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FCD-18BC-45E1-963E-4599022C2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C28FF-83F4-4F5D-BDD5-62D5ED59B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BEB0-30C2-4DEF-A5AE-D14AD808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7D0-89D8-4EA5-AF1A-7F9FA32F58F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5306-E373-4784-BF5B-244DB2C3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DA2D-3B30-4AE8-A6C4-DF6795F7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401C-5E42-4EB5-B316-ECEA6AF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7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C080-A71C-4C43-9248-935F8B55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9071A-EB6F-42A0-B4F1-CD05D4929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F4FD7-1B16-48C4-AA33-A58BF7EC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7D0-89D8-4EA5-AF1A-7F9FA32F58F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2D3C-795C-437C-988D-2B13DE53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314B-C180-4328-9D59-2743E787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401C-5E42-4EB5-B316-ECEA6AF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22D4D-685E-4694-8A2C-3538F2AC7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B1C91-2E85-4737-B216-B628C48A9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EE1C-8271-4354-9018-B57DF405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7D0-89D8-4EA5-AF1A-7F9FA32F58F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5561-2834-4D7B-B548-E5FAC0AC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5288-7183-4944-8F18-22C594E8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401C-5E42-4EB5-B316-ECEA6AF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35B1-3D89-4E2D-95E0-6E71C42E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FE00-753B-44C3-8C46-617A87021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3537-7062-4C78-8DED-4CAED527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7D0-89D8-4EA5-AF1A-7F9FA32F58F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1B668-72F2-45B6-BBCF-943B82B7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A1DE-487F-4DBB-84C3-93F10A77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401C-5E42-4EB5-B316-ECEA6AF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3DE8-7567-4CCC-A7F1-C38F7892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6D690-2F6D-4C18-8698-235B6C76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E49A9-F8F0-42B7-B784-BC5BD050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7D0-89D8-4EA5-AF1A-7F9FA32F58F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B7552-71AC-420E-AB14-C51920BA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852AE-BA05-4954-87A3-4CEEAF80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401C-5E42-4EB5-B316-ECEA6AF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1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D7F8-BAEE-4D4B-ABC3-7517E6E8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283F-7DA9-48C3-A75A-E91D92A33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C4164-6758-45D7-B31E-DB77CAB1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F57CA-92FB-445C-84A8-3EAF6A3D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7D0-89D8-4EA5-AF1A-7F9FA32F58F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8B9D6-A665-4D85-8B60-E8117BA4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96A28-0418-445D-AEE0-F20026E3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401C-5E42-4EB5-B316-ECEA6AF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9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E707-EDD0-4228-AF19-3BA0DB61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EE2D9-C911-4157-B1D8-824734987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DA9C8-A63D-4996-A489-EA4B9A780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DE548-383C-4AA5-8CFB-F202C2823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C1BB6-F7B9-40C6-98A5-CCD8B8EFE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61292-0A1E-4387-8D5B-EDF426C0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7D0-89D8-4EA5-AF1A-7F9FA32F58F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F8F17-7613-4C6D-8EAA-BD53E732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6419B-D36A-4918-8BF8-EEBF07B7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401C-5E42-4EB5-B316-ECEA6AF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4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279B-B75B-42FF-9CAB-ED436114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2F741-C6E9-41C4-BACB-0883662D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7D0-89D8-4EA5-AF1A-7F9FA32F58F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C7D8B-1ADA-4CC8-A376-56925F12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01092-319D-4AF1-B2F7-E37DCBD3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401C-5E42-4EB5-B316-ECEA6AF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8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7620B-0153-4F78-B60B-8A438D1F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7D0-89D8-4EA5-AF1A-7F9FA32F58F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4CD91-F8BC-452F-9B2F-4B13410C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A5088-2392-4921-BB29-89A966BF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401C-5E42-4EB5-B316-ECEA6AF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2CCD-FC26-41F6-983F-A61EEB08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C719-3E2A-4670-8178-AF421EA5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6803A-CF0D-45D7-9699-C0AA74EDD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715E4-29B4-4436-B4C1-D0F9B723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7D0-89D8-4EA5-AF1A-7F9FA32F58F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E9128-0C69-460E-B37B-D1CCDF0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09528-9CFD-43BC-B222-E1882B29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401C-5E42-4EB5-B316-ECEA6AF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8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3380-E85E-4C08-9391-E28C89B8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D8BC1-9E9F-4DDA-8D11-1D9532764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FDAF4-8DF4-4C9B-B01C-35A294547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65728-F52C-4A3E-A974-071E135D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7D0-89D8-4EA5-AF1A-7F9FA32F58F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F512C-1A9F-4159-A7D1-2691EF28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86DE4-D7D6-4DD9-971D-26BE4EFD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401C-5E42-4EB5-B316-ECEA6AF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781C2-3AC8-45CE-896F-A01C7043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860F8-0905-40E5-8AC2-556EA0990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344C-872E-4ED2-8EC9-5171F7CAB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607D0-89D8-4EA5-AF1A-7F9FA32F58F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2FD6-6CCB-44EB-9E46-2689D42C9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36441-3223-41F5-A281-D62706F6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401C-5E42-4EB5-B316-ECEA6AF7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setup-local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05B8-131B-4DA2-9EF4-9C11FD9DF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3118" y="1138439"/>
            <a:ext cx="9144000" cy="2387600"/>
          </a:xfrm>
        </p:spPr>
        <p:txBody>
          <a:bodyPr/>
          <a:lstStyle/>
          <a:p>
            <a:r>
              <a:rPr lang="en-US" altLang="zh-CN"/>
              <a:t>AngularJS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D9B36-16D7-4CA5-A2FC-EC5369DAF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7324" y="3799938"/>
            <a:ext cx="9144000" cy="1655762"/>
          </a:xfrm>
        </p:spPr>
        <p:txBody>
          <a:bodyPr/>
          <a:lstStyle/>
          <a:p>
            <a:r>
              <a:rPr lang="en-US"/>
              <a:t>   Jiehong WANG</a:t>
            </a:r>
          </a:p>
          <a:p>
            <a:r>
              <a:rPr lang="en-US" sz="2000"/>
              <a:t>               3/16/2021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FE1FCBC-D53F-42BE-A556-390C0F8A9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200" y="1260340"/>
            <a:ext cx="4073459" cy="407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6A78A-572A-4AC2-BEF0-2849CB1E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CN" altLang="en-US" sz="4000"/>
              <a:t>目录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B5EDB6-3472-4C52-8514-66873542F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1558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60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357C7-D843-4C33-8B9A-38E5DFB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zh-CN" sz="4000" b="1"/>
              <a:t>1.</a:t>
            </a:r>
            <a:r>
              <a:rPr lang="zh-CN" altLang="en-US" sz="4000" b="1"/>
              <a:t>创建一个“用户管理”应用</a:t>
            </a:r>
            <a:endParaRPr lang="en-US" sz="4000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84A7-DF96-42D6-BDD5-75E0553D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8" y="2221992"/>
            <a:ext cx="11164399" cy="15456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>
                <a:latin typeface="+mn-ea"/>
              </a:rPr>
              <a:t>通过该应用，了解</a:t>
            </a:r>
            <a:r>
              <a:rPr lang="en-US" altLang="zh-CN" sz="2400">
                <a:latin typeface="+mn-ea"/>
              </a:rPr>
              <a:t>Angular</a:t>
            </a:r>
            <a:r>
              <a:rPr lang="zh-CN" altLang="en-US" sz="2400">
                <a:latin typeface="+mn-ea"/>
              </a:rPr>
              <a:t>的常用知识点</a:t>
            </a:r>
            <a:r>
              <a:rPr lang="en-US" altLang="zh-CN" sz="2400">
                <a:latin typeface="+mn-ea"/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>
                <a:latin typeface="+mn-ea"/>
              </a:rPr>
              <a:t>“用户管理”应用实现用户的增删改查等基本功能；</a:t>
            </a:r>
            <a:endParaRPr lang="en-US" sz="2400"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>
                <a:latin typeface="+mn-ea"/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61008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8CF8-096A-43E9-A7D2-ED020935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1.1 </a:t>
            </a:r>
            <a:r>
              <a:rPr lang="zh-CN" altLang="en-US" b="1"/>
              <a:t>修改</a:t>
            </a:r>
            <a:r>
              <a:rPr lang="en-US" altLang="zh-CN" b="1" err="1"/>
              <a:t>AppComponent</a:t>
            </a:r>
            <a:r>
              <a:rPr lang="zh-CN" altLang="en-US" b="1"/>
              <a:t>组件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2C7D-56ED-4479-882D-13B11EA5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1788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+mn-ea"/>
              </a:rPr>
              <a:t>Step1:</a:t>
            </a:r>
            <a:r>
              <a:rPr lang="zh-CN" altLang="en-US" sz="2400">
                <a:latin typeface="+mn-ea"/>
              </a:rPr>
              <a:t>修改</a:t>
            </a:r>
            <a:r>
              <a:rPr lang="en-US" sz="2400" err="1">
                <a:latin typeface="+mn-ea"/>
              </a:rPr>
              <a:t>app.component.ts</a:t>
            </a:r>
            <a:r>
              <a:rPr lang="en-US" sz="2400">
                <a:latin typeface="+mn-ea"/>
              </a:rPr>
              <a:t> </a:t>
            </a:r>
            <a:r>
              <a:rPr lang="zh-CN" altLang="en-US" sz="2400">
                <a:latin typeface="+mn-ea"/>
              </a:rPr>
              <a:t>文件，添加标题；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+mn-ea"/>
              </a:rPr>
              <a:t>Step2: </a:t>
            </a:r>
            <a:r>
              <a:rPr lang="zh-CN" altLang="en-US" sz="2400">
                <a:latin typeface="+mn-ea"/>
              </a:rPr>
              <a:t>添加应用级别的样式；</a:t>
            </a:r>
            <a:endParaRPr lang="en-US" altLang="zh-CN" sz="2400">
              <a:latin typeface="+mn-ea"/>
            </a:endParaRPr>
          </a:p>
          <a:p>
            <a:pPr marL="0" indent="0">
              <a:buNone/>
            </a:pPr>
            <a:endParaRPr lang="zh-CN" altLang="en-US" sz="2400">
              <a:latin typeface="+mn-ea"/>
            </a:endParaRPr>
          </a:p>
          <a:p>
            <a:pPr marL="0" indent="0">
              <a:buNone/>
            </a:pPr>
            <a:r>
              <a:rPr lang="en-US" sz="2400" err="1">
                <a:latin typeface="+mn-ea"/>
              </a:rPr>
              <a:t>AppComponent</a:t>
            </a:r>
            <a:r>
              <a:rPr lang="en-US" sz="2400">
                <a:latin typeface="+mn-ea"/>
              </a:rPr>
              <a:t> </a:t>
            </a:r>
            <a:r>
              <a:rPr lang="zh-CN" altLang="en-US" sz="2400">
                <a:latin typeface="+mn-ea"/>
              </a:rPr>
              <a:t>组件包含：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err="1">
                <a:latin typeface="+mn-ea"/>
              </a:rPr>
              <a:t>app.component.ts</a:t>
            </a:r>
            <a:r>
              <a:rPr lang="en-US" sz="1600">
                <a:latin typeface="+mn-ea"/>
              </a:rPr>
              <a:t> - </a:t>
            </a:r>
            <a:r>
              <a:rPr lang="zh-CN" altLang="en-US" sz="1600">
                <a:latin typeface="+mn-ea"/>
              </a:rPr>
              <a:t>类文件，使用</a:t>
            </a:r>
            <a:r>
              <a:rPr lang="en-US" sz="1600">
                <a:latin typeface="+mn-ea"/>
              </a:rPr>
              <a:t>Typescript</a:t>
            </a:r>
            <a:r>
              <a:rPr lang="zh-CN" altLang="en-US" sz="1600">
                <a:latin typeface="+mn-ea"/>
              </a:rPr>
              <a:t>编写；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>
                <a:latin typeface="+mn-ea"/>
              </a:rPr>
              <a:t>app.component.html - </a:t>
            </a:r>
            <a:r>
              <a:rPr lang="zh-CN" altLang="en-US" sz="1600">
                <a:latin typeface="+mn-ea"/>
              </a:rPr>
              <a:t>组件的模板，用</a:t>
            </a:r>
            <a:r>
              <a:rPr lang="en-US" sz="1600">
                <a:latin typeface="+mn-ea"/>
              </a:rPr>
              <a:t>HTML</a:t>
            </a:r>
            <a:r>
              <a:rPr lang="zh-CN" altLang="en-US" sz="1600">
                <a:latin typeface="+mn-ea"/>
              </a:rPr>
              <a:t>编写；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>
                <a:latin typeface="+mn-ea"/>
              </a:rPr>
              <a:t>app.component.css - </a:t>
            </a:r>
            <a:r>
              <a:rPr lang="zh-CN" altLang="en-US" sz="1600">
                <a:latin typeface="+mn-ea"/>
              </a:rPr>
              <a:t>组件的私有样式</a:t>
            </a:r>
            <a:br>
              <a:rPr lang="zh-CN" altLang="en-US" sz="2000">
                <a:latin typeface="+mn-ea"/>
              </a:rPr>
            </a:br>
            <a:endParaRPr lang="zh-CN" altLang="en-US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774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8CF8-096A-43E9-A7D2-ED020935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1.2 </a:t>
            </a:r>
            <a:r>
              <a:rPr lang="zh-CN" altLang="en-US" b="1"/>
              <a:t>创建用户列表组件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2C7D-56ED-4479-882D-13B11EA5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4" y="1690688"/>
            <a:ext cx="5427133" cy="4521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+mn-ea"/>
              </a:rPr>
              <a:t> ng generate component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latin typeface="+mn-ea"/>
              </a:rPr>
              <a:t>添加属性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latin typeface="+mn-ea"/>
              </a:rPr>
              <a:t>显示用户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latin typeface="+mn-ea"/>
              </a:rPr>
              <a:t>创建用户类，表达更多的用户</a:t>
            </a:r>
          </a:p>
          <a:p>
            <a:pPr marL="457200" lvl="1" indent="0">
              <a:buNone/>
            </a:pPr>
            <a:r>
              <a:rPr lang="en-US" sz="1400">
                <a:latin typeface="+mn-ea"/>
              </a:rPr>
              <a:t>export class User{</a:t>
            </a:r>
          </a:p>
          <a:p>
            <a:pPr marL="457200" lvl="1" indent="0">
              <a:buNone/>
            </a:pPr>
            <a:r>
              <a:rPr lang="en-US" sz="1400" err="1">
                <a:latin typeface="+mn-ea"/>
              </a:rPr>
              <a:t>id:number</a:t>
            </a:r>
            <a:r>
              <a:rPr lang="en-US" sz="1400">
                <a:latin typeface="+mn-ea"/>
              </a:rPr>
              <a:t> | undefined;</a:t>
            </a:r>
          </a:p>
          <a:p>
            <a:pPr marL="457200" lvl="1" indent="0">
              <a:buNone/>
            </a:pPr>
            <a:r>
              <a:rPr lang="en-US" sz="1400" err="1">
                <a:latin typeface="+mn-ea"/>
              </a:rPr>
              <a:t>name:string</a:t>
            </a:r>
            <a:r>
              <a:rPr lang="en-US" sz="1400">
                <a:latin typeface="+mn-ea"/>
              </a:rPr>
              <a:t> | undefined</a:t>
            </a:r>
          </a:p>
          <a:p>
            <a:pPr marL="457200" lvl="1" indent="0">
              <a:buNone/>
            </a:pPr>
            <a:r>
              <a:rPr lang="en-US" sz="1400">
                <a:latin typeface="+mn-ea"/>
              </a:rPr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latin typeface="+mn-ea"/>
              </a:rPr>
              <a:t>使用类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latin typeface="+mn-ea"/>
              </a:rPr>
              <a:t>更新界面</a:t>
            </a:r>
          </a:p>
        </p:txBody>
      </p:sp>
    </p:spTree>
    <p:extLst>
      <p:ext uri="{BB962C8B-B14F-4D97-AF65-F5344CB8AC3E}">
        <p14:creationId xmlns:p14="http://schemas.microsoft.com/office/powerpoint/2010/main" val="309617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8CF8-096A-43E9-A7D2-ED020935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1.3 </a:t>
            </a:r>
            <a:r>
              <a:rPr lang="zh-CN" altLang="en-US" b="1"/>
              <a:t>编辑用户信息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2C7D-56ED-4479-882D-13B11EA5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01933" cy="29495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>
                <a:latin typeface="+mn-ea"/>
              </a:rPr>
              <a:t>在页面增加输入框编辑用户的名字；</a:t>
            </a:r>
            <a:endParaRPr lang="zh-CN" altLang="en-US" sz="2400" b="1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>
                <a:latin typeface="+mn-ea"/>
              </a:rPr>
              <a:t>实现数据双向绑定。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>
                <a:latin typeface="+mn-ea"/>
              </a:rPr>
              <a:t>[(</a:t>
            </a:r>
            <a:r>
              <a:rPr lang="en-US" altLang="zh-CN" sz="2000" err="1">
                <a:latin typeface="+mn-ea"/>
              </a:rPr>
              <a:t>ngModel</a:t>
            </a:r>
            <a:r>
              <a:rPr lang="en-US" altLang="zh-CN" sz="2000">
                <a:latin typeface="+mn-ea"/>
              </a:rPr>
              <a:t>)]: </a:t>
            </a:r>
            <a:r>
              <a:rPr lang="zh-CN" altLang="en-US" sz="2000">
                <a:latin typeface="+mn-ea"/>
              </a:rPr>
              <a:t>是</a:t>
            </a:r>
            <a:r>
              <a:rPr lang="en-US" altLang="zh-CN" sz="2000">
                <a:latin typeface="+mn-ea"/>
              </a:rPr>
              <a:t>Angular</a:t>
            </a:r>
            <a:r>
              <a:rPr lang="zh-CN" altLang="en-US" sz="2000">
                <a:latin typeface="+mn-ea"/>
              </a:rPr>
              <a:t>实现双向数据绑定的语法。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>
                <a:latin typeface="+mn-ea"/>
              </a:rPr>
              <a:t>添加</a:t>
            </a:r>
            <a:r>
              <a:rPr lang="en-US" altLang="zh-CN" sz="2000" err="1">
                <a:latin typeface="+mn-ea"/>
              </a:rPr>
              <a:t>FormsModule</a:t>
            </a:r>
            <a:r>
              <a:rPr lang="zh-CN" altLang="en-US" sz="2000">
                <a:latin typeface="+mn-ea"/>
              </a:rPr>
              <a:t>，</a:t>
            </a:r>
            <a:r>
              <a:rPr lang="en-US" altLang="zh-CN" sz="2000">
                <a:latin typeface="+mn-ea"/>
              </a:rPr>
              <a:t>angular</a:t>
            </a:r>
            <a:r>
              <a:rPr lang="zh-CN" altLang="en-US" sz="2000">
                <a:latin typeface="+mn-ea"/>
              </a:rPr>
              <a:t>用来处理表单的模块</a:t>
            </a:r>
          </a:p>
        </p:txBody>
      </p:sp>
    </p:spTree>
    <p:extLst>
      <p:ext uri="{BB962C8B-B14F-4D97-AF65-F5344CB8AC3E}">
        <p14:creationId xmlns:p14="http://schemas.microsoft.com/office/powerpoint/2010/main" val="241169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8CF8-096A-43E9-A7D2-ED020935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1.4 </a:t>
            </a:r>
            <a:r>
              <a:rPr lang="zh-CN" altLang="en-US" b="1"/>
              <a:t>展示用户列表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2C7D-56ED-4479-882D-13B11EA5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4610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latin typeface="+mn-ea"/>
              </a:rPr>
              <a:t>添加用户列表数据</a:t>
            </a:r>
          </a:p>
          <a:p>
            <a:pPr marL="457200" lvl="1" indent="0">
              <a:buNone/>
            </a:pPr>
            <a:r>
              <a:rPr lang="en-US" sz="2000">
                <a:latin typeface="+mn-ea"/>
              </a:rPr>
              <a:t>  mock-</a:t>
            </a:r>
            <a:r>
              <a:rPr lang="en-US" sz="2000" err="1">
                <a:latin typeface="+mn-ea"/>
              </a:rPr>
              <a:t>users.ts</a:t>
            </a:r>
            <a:endParaRPr lang="en-US" sz="200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latin typeface="+mn-ea"/>
              </a:rPr>
              <a:t>显示出用户列表</a:t>
            </a:r>
            <a:endParaRPr lang="en-US" altLang="zh-CN" sz="240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>
                <a:latin typeface="+mn-ea"/>
              </a:rPr>
              <a:t>*</a:t>
            </a:r>
            <a:r>
              <a:rPr lang="en-US" sz="1800" err="1">
                <a:latin typeface="+mn-ea"/>
              </a:rPr>
              <a:t>ngFor</a:t>
            </a:r>
            <a:r>
              <a:rPr lang="en-US" sz="1800">
                <a:latin typeface="+mn-ea"/>
              </a:rPr>
              <a:t> </a:t>
            </a:r>
            <a:r>
              <a:rPr lang="zh-CN" altLang="en-US" sz="1800">
                <a:latin typeface="+mn-ea"/>
              </a:rPr>
              <a:t>是</a:t>
            </a:r>
            <a:r>
              <a:rPr lang="en-US" sz="1800">
                <a:latin typeface="+mn-ea"/>
              </a:rPr>
              <a:t>Angular</a:t>
            </a:r>
            <a:r>
              <a:rPr lang="zh-CN" altLang="en-US" sz="1800">
                <a:latin typeface="+mn-ea"/>
              </a:rPr>
              <a:t>的一个复习器指令</a:t>
            </a:r>
          </a:p>
          <a:p>
            <a:pPr marL="914400" lvl="2" indent="0">
              <a:buNone/>
            </a:pPr>
            <a:r>
              <a:rPr lang="en-US" altLang="zh-CN" sz="1400"/>
              <a:t>&lt;</a:t>
            </a:r>
            <a:r>
              <a:rPr lang="en-US" sz="1400"/>
              <a:t>ul class="users"&gt;</a:t>
            </a:r>
          </a:p>
          <a:p>
            <a:pPr marL="914400" lvl="2" indent="0">
              <a:buNone/>
            </a:pPr>
            <a:r>
              <a:rPr lang="en-US" sz="1400"/>
              <a:t>&lt;li *</a:t>
            </a:r>
            <a:r>
              <a:rPr lang="en-US" sz="1400" err="1"/>
              <a:t>ngFor</a:t>
            </a:r>
            <a:r>
              <a:rPr lang="en-US" sz="1400"/>
              <a:t>="let user of users"&gt;</a:t>
            </a:r>
          </a:p>
          <a:p>
            <a:pPr marL="914400" lvl="2" indent="0">
              <a:buNone/>
            </a:pPr>
            <a:r>
              <a:rPr lang="en-US" sz="1400"/>
              <a:t>&lt;span&gt;{{user.id}}&lt;/span&gt;</a:t>
            </a:r>
          </a:p>
          <a:p>
            <a:pPr marL="914400" lvl="2" indent="0">
              <a:buNone/>
            </a:pPr>
            <a:r>
              <a:rPr lang="en-US" sz="1400"/>
              <a:t>&lt;span&gt;{{user.name}}&lt;/span&gt;</a:t>
            </a:r>
          </a:p>
          <a:p>
            <a:pPr marL="914400" lvl="2" indent="0">
              <a:buNone/>
            </a:pPr>
            <a:r>
              <a:rPr lang="en-US" sz="1400"/>
              <a:t>&lt;/li&gt;</a:t>
            </a:r>
          </a:p>
          <a:p>
            <a:pPr marL="914400" lvl="2" indent="0">
              <a:buNone/>
            </a:pPr>
            <a:r>
              <a:rPr lang="en-US" sz="140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89227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8CF8-096A-43E9-A7D2-ED020935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1.5 </a:t>
            </a:r>
            <a:r>
              <a:rPr lang="zh-CN" altLang="en-US" b="1"/>
              <a:t>添加事件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2C7D-56ED-4479-882D-13B11EA5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1031"/>
            <a:ext cx="4682067" cy="43718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latin typeface="+mn-ea"/>
              </a:rPr>
              <a:t>点击用户显示用户详细信息</a:t>
            </a:r>
          </a:p>
          <a:p>
            <a:pPr marL="457200" lvl="1" indent="0">
              <a:buNone/>
            </a:pPr>
            <a:r>
              <a:rPr lang="en-US" altLang="zh-CN" sz="1400"/>
              <a:t>&lt;</a:t>
            </a:r>
            <a:r>
              <a:rPr lang="en-US" sz="1400"/>
              <a:t>h4&gt;</a:t>
            </a:r>
            <a:r>
              <a:rPr lang="zh-CN" altLang="en-US" sz="1400"/>
              <a:t>我的用户</a:t>
            </a:r>
            <a:r>
              <a:rPr lang="en-US" altLang="zh-CN" sz="1400"/>
              <a:t>&lt;/</a:t>
            </a:r>
            <a:r>
              <a:rPr lang="en-US" sz="1400"/>
              <a:t>h4&gt;</a:t>
            </a:r>
          </a:p>
          <a:p>
            <a:pPr marL="457200" lvl="1" indent="0">
              <a:buNone/>
            </a:pPr>
            <a:r>
              <a:rPr lang="en-US" sz="1400"/>
              <a:t>&lt;ul class="users"&gt;</a:t>
            </a:r>
          </a:p>
          <a:p>
            <a:pPr marL="457200" lvl="1" indent="0">
              <a:buNone/>
            </a:pPr>
            <a:r>
              <a:rPr lang="en-US" sz="1400"/>
              <a:t>&lt;li *</a:t>
            </a:r>
            <a:r>
              <a:rPr lang="en-US" sz="1400" err="1"/>
              <a:t>ngFor</a:t>
            </a:r>
            <a:r>
              <a:rPr lang="en-US" sz="1400"/>
              <a:t>="let user of users" (click)="</a:t>
            </a:r>
            <a:r>
              <a:rPr lang="en-US" sz="1400" err="1"/>
              <a:t>onSelecte</a:t>
            </a:r>
            <a:r>
              <a:rPr lang="en-US" sz="1400"/>
              <a:t>(user)"&gt;</a:t>
            </a:r>
          </a:p>
          <a:p>
            <a:pPr marL="457200" lvl="1" indent="0">
              <a:buNone/>
            </a:pPr>
            <a:r>
              <a:rPr lang="en-US" sz="1400"/>
              <a:t>&lt;span class="badge"&gt;{{user.id}}&lt;/span&gt;</a:t>
            </a:r>
          </a:p>
          <a:p>
            <a:pPr marL="457200" lvl="1" indent="0">
              <a:buNone/>
            </a:pPr>
            <a:r>
              <a:rPr lang="en-US" sz="1400"/>
              <a:t>&lt;span&gt;{{user.name}}&lt;/span&gt;</a:t>
            </a:r>
          </a:p>
          <a:p>
            <a:pPr marL="457200" lvl="1" indent="0">
              <a:buNone/>
            </a:pPr>
            <a:r>
              <a:rPr lang="en-US" sz="1400"/>
              <a:t>&lt;/li&gt;</a:t>
            </a:r>
          </a:p>
          <a:p>
            <a:pPr marL="457200" lvl="1" indent="0">
              <a:buNone/>
            </a:pPr>
            <a:r>
              <a:rPr lang="en-US" sz="1400"/>
              <a:t>&lt;/ul&gt;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143B09-2FA8-49A0-883C-0E388ECDC310}"/>
              </a:ext>
            </a:extLst>
          </p:cNvPr>
          <p:cNvSpPr/>
          <p:nvPr/>
        </p:nvSpPr>
        <p:spPr>
          <a:xfrm>
            <a:off x="7090876" y="2540903"/>
            <a:ext cx="45253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&lt;div *</a:t>
            </a:r>
            <a:r>
              <a:rPr lang="en-US" sz="1400" err="1"/>
              <a:t>ngIf</a:t>
            </a:r>
            <a:r>
              <a:rPr lang="en-US" sz="1400"/>
              <a:t>="</a:t>
            </a:r>
            <a:r>
              <a:rPr lang="en-US" sz="1400" err="1"/>
              <a:t>selectedUser</a:t>
            </a:r>
            <a:r>
              <a:rPr lang="en-US" sz="1400"/>
              <a:t>"&gt;</a:t>
            </a:r>
          </a:p>
          <a:p>
            <a:r>
              <a:rPr lang="en-US" sz="1400"/>
              <a:t>&lt;h3&gt;{{selectedUser.name}}&lt;/h3&gt;</a:t>
            </a:r>
          </a:p>
          <a:p>
            <a:r>
              <a:rPr lang="en-US" sz="1400"/>
              <a:t>&lt;div&gt;&lt;span&gt;id:&lt;/span&gt;{{selectedUser.id}}&lt;/div&gt;</a:t>
            </a:r>
          </a:p>
          <a:p>
            <a:r>
              <a:rPr lang="en-US" sz="1400"/>
              <a:t>&lt;div&gt;</a:t>
            </a:r>
          </a:p>
          <a:p>
            <a:r>
              <a:rPr lang="en-US" sz="1400"/>
              <a:t>&lt;input placeholder="name" [(</a:t>
            </a:r>
            <a:r>
              <a:rPr lang="en-US" sz="1400" err="1"/>
              <a:t>ngModel</a:t>
            </a:r>
            <a:r>
              <a:rPr lang="en-US" sz="1400"/>
              <a:t>)]="selectedUser.name"&gt;</a:t>
            </a:r>
          </a:p>
          <a:p>
            <a:r>
              <a:rPr lang="en-US" sz="1400"/>
              <a:t>&lt;/div&gt;</a:t>
            </a:r>
          </a:p>
          <a:p>
            <a:r>
              <a:rPr lang="en-US" sz="1400"/>
              <a:t>&lt;/div&gt;</a:t>
            </a:r>
            <a:endParaRPr lang="en-US" sz="140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DC22C-21B7-42A9-861C-A93CA120552C}"/>
              </a:ext>
            </a:extLst>
          </p:cNvPr>
          <p:cNvSpPr/>
          <p:nvPr/>
        </p:nvSpPr>
        <p:spPr>
          <a:xfrm>
            <a:off x="7090876" y="4622224"/>
            <a:ext cx="43221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err="1"/>
              <a:t>onSelecte</a:t>
            </a:r>
            <a:r>
              <a:rPr lang="en-US" sz="1400"/>
              <a:t>(user: User): void {</a:t>
            </a:r>
          </a:p>
          <a:p>
            <a:r>
              <a:rPr lang="en-US" sz="1400" err="1"/>
              <a:t>this.selectedUser</a:t>
            </a:r>
            <a:r>
              <a:rPr lang="en-US" sz="1400"/>
              <a:t> = user;</a:t>
            </a:r>
          </a:p>
          <a:p>
            <a:r>
              <a:rPr lang="en-US" sz="1400"/>
              <a:t>}</a:t>
            </a:r>
          </a:p>
          <a:p>
            <a:br>
              <a:rPr lang="en-US" sz="1400"/>
            </a:br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696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E8CF8-096A-43E9-A7D2-ED020935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zh-CN" sz="4000" b="1"/>
              <a:t>2. </a:t>
            </a:r>
            <a:r>
              <a:rPr lang="zh-CN" altLang="en-US" sz="4000" b="1"/>
              <a:t>多组件开发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2C7D-56ED-4479-882D-13B11EA5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>
                <a:latin typeface="+mn-ea"/>
              </a:rPr>
              <a:t>我们把原来的</a:t>
            </a:r>
            <a:r>
              <a:rPr lang="en-US" sz="2200" err="1">
                <a:latin typeface="+mn-ea"/>
              </a:rPr>
              <a:t>UsersComponent</a:t>
            </a:r>
            <a:r>
              <a:rPr lang="en-US" sz="2200">
                <a:latin typeface="+mn-ea"/>
              </a:rPr>
              <a:t> </a:t>
            </a:r>
            <a:r>
              <a:rPr lang="zh-CN" altLang="en-US" sz="2200">
                <a:latin typeface="+mn-ea"/>
              </a:rPr>
              <a:t>组件重构为</a:t>
            </a:r>
            <a:r>
              <a:rPr lang="en-US" sz="2200" err="1">
                <a:latin typeface="+mn-ea"/>
              </a:rPr>
              <a:t>UsersComponent</a:t>
            </a:r>
            <a:r>
              <a:rPr lang="en-US" sz="2200">
                <a:latin typeface="+mn-ea"/>
              </a:rPr>
              <a:t> </a:t>
            </a:r>
            <a:r>
              <a:rPr lang="zh-CN" altLang="en-US" sz="2200">
                <a:latin typeface="+mn-ea"/>
              </a:rPr>
              <a:t>和 </a:t>
            </a:r>
            <a:r>
              <a:rPr lang="en-US" sz="2200">
                <a:latin typeface="+mn-ea"/>
              </a:rPr>
              <a:t>U</a:t>
            </a:r>
            <a:r>
              <a:rPr lang="en-US" altLang="zh-CN" sz="2200">
                <a:latin typeface="+mn-ea"/>
              </a:rPr>
              <a:t>s</a:t>
            </a:r>
            <a:r>
              <a:rPr lang="en-US" sz="2200">
                <a:latin typeface="+mn-ea"/>
              </a:rPr>
              <a:t>erDetialComponent</a:t>
            </a:r>
            <a:r>
              <a:rPr lang="zh-CN" altLang="en-US" sz="2200">
                <a:latin typeface="+mn-ea"/>
              </a:rPr>
              <a:t>两个组件；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>
                <a:latin typeface="+mn-ea"/>
              </a:rPr>
              <a:t>多组件开发的优点：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>
                <a:latin typeface="+mn-ea"/>
              </a:rPr>
              <a:t>简化</a:t>
            </a:r>
            <a:r>
              <a:rPr lang="en-US" sz="2000" err="1">
                <a:latin typeface="+mn-ea"/>
              </a:rPr>
              <a:t>UsersComponent</a:t>
            </a:r>
            <a:endParaRPr lang="en-US" sz="200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>
                <a:latin typeface="+mn-ea"/>
              </a:rPr>
              <a:t>可以扩展</a:t>
            </a:r>
            <a:r>
              <a:rPr lang="en-US" sz="2000" err="1">
                <a:latin typeface="+mn-ea"/>
              </a:rPr>
              <a:t>UserDetailComponent</a:t>
            </a:r>
            <a:r>
              <a:rPr lang="zh-CN" altLang="en-US" sz="2000">
                <a:latin typeface="+mn-ea"/>
              </a:rPr>
              <a:t>改进成一个功能更加丰富的用户编辑器，而不用改动父组件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>
                <a:latin typeface="+mn-ea"/>
              </a:rPr>
              <a:t>可以改进父组件</a:t>
            </a:r>
            <a:r>
              <a:rPr lang="en-US" sz="2000">
                <a:latin typeface="+mn-ea"/>
              </a:rPr>
              <a:t>Users</a:t>
            </a:r>
            <a:r>
              <a:rPr lang="zh-CN" altLang="en-US" sz="2000">
                <a:latin typeface="+mn-ea"/>
              </a:rPr>
              <a:t>而不动</a:t>
            </a:r>
            <a:r>
              <a:rPr lang="en-US" sz="2000" err="1">
                <a:latin typeface="+mn-ea"/>
              </a:rPr>
              <a:t>UserDetail</a:t>
            </a:r>
            <a:r>
              <a:rPr lang="en-US" sz="2000">
                <a:latin typeface="+mn-ea"/>
              </a:rPr>
              <a:t> </a:t>
            </a:r>
            <a:r>
              <a:rPr lang="zh-CN" altLang="en-US" sz="2000">
                <a:latin typeface="+mn-ea"/>
              </a:rPr>
              <a:t>组件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>
                <a:latin typeface="+mn-ea"/>
              </a:rPr>
              <a:t>可以重复使用</a:t>
            </a:r>
            <a:r>
              <a:rPr lang="en-US" sz="2000" err="1">
                <a:latin typeface="+mn-ea"/>
              </a:rPr>
              <a:t>UserDetail</a:t>
            </a:r>
            <a:r>
              <a:rPr lang="en-US" sz="2000">
                <a:latin typeface="+mn-ea"/>
              </a:rPr>
              <a:t> </a:t>
            </a:r>
            <a:r>
              <a:rPr lang="zh-CN" altLang="en-US" sz="2000">
                <a:latin typeface="+mn-ea"/>
              </a:rPr>
              <a:t>组件</a:t>
            </a:r>
          </a:p>
          <a:p>
            <a:endParaRPr lang="zh-CN" altLang="en-US" sz="2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835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8CF8-096A-43E9-A7D2-ED020935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>
            <a:normAutofit/>
          </a:bodyPr>
          <a:lstStyle/>
          <a:p>
            <a:r>
              <a:rPr lang="en-US" altLang="zh-CN" sz="3200" b="1"/>
              <a:t>2.1 </a:t>
            </a:r>
            <a:r>
              <a:rPr lang="zh-CN" altLang="en-US" sz="3200" b="1"/>
              <a:t>创建</a:t>
            </a:r>
            <a:r>
              <a:rPr lang="en-US" sz="3200" b="1" err="1"/>
              <a:t>UserDetialComponent</a:t>
            </a:r>
            <a:endParaRPr lang="en-US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2C7D-56ED-4479-882D-13B11EA5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1371600"/>
            <a:ext cx="10583333" cy="48053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创建</a:t>
            </a:r>
            <a:r>
              <a:rPr lang="en-US" sz="2600" err="1"/>
              <a:t>UserDetialComponent</a:t>
            </a:r>
            <a:endParaRPr lang="en-US" sz="2600"/>
          </a:p>
          <a:p>
            <a:pPr marL="457200" lvl="1" indent="0">
              <a:buNone/>
            </a:pPr>
            <a:r>
              <a:rPr lang="en-US"/>
              <a:t>ng g c user-detail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/>
              <a:t>编辑</a:t>
            </a:r>
            <a:r>
              <a:rPr lang="en-US" sz="2600"/>
              <a:t>detail</a:t>
            </a:r>
            <a:r>
              <a:rPr lang="zh-CN" altLang="en-US" sz="2600"/>
              <a:t>组件</a:t>
            </a:r>
            <a:endParaRPr lang="en-US" altLang="zh-CN" sz="2600"/>
          </a:p>
          <a:p>
            <a:pPr marL="457200" lvl="1" indent="0">
              <a:buNone/>
            </a:pPr>
            <a:r>
              <a:rPr lang="en-US" altLang="zh-CN" sz="1600"/>
              <a:t>&lt;</a:t>
            </a:r>
            <a:r>
              <a:rPr lang="en-US" sz="1600"/>
              <a:t>div *</a:t>
            </a:r>
            <a:r>
              <a:rPr lang="en-US" sz="1600" err="1"/>
              <a:t>ngIf</a:t>
            </a:r>
            <a:r>
              <a:rPr lang="en-US" sz="1600"/>
              <a:t>="user"&gt;</a:t>
            </a:r>
          </a:p>
          <a:p>
            <a:pPr marL="457200" lvl="1" indent="0">
              <a:buNone/>
            </a:pPr>
            <a:r>
              <a:rPr lang="en-US" sz="1600"/>
              <a:t>&lt;h3&gt;{{user.name}}&lt;/h3&gt;</a:t>
            </a:r>
          </a:p>
          <a:p>
            <a:pPr marL="457200" lvl="1" indent="0">
              <a:buNone/>
            </a:pPr>
            <a:r>
              <a:rPr lang="en-US" sz="1600"/>
              <a:t>&lt;div&gt;&lt;span&gt;id:&lt;/span&gt;{{user.id}}&lt;/div&gt;</a:t>
            </a:r>
          </a:p>
          <a:p>
            <a:pPr marL="457200" lvl="1" indent="0">
              <a:buNone/>
            </a:pPr>
            <a:r>
              <a:rPr lang="en-US" sz="1600"/>
              <a:t>&lt;div&gt;</a:t>
            </a:r>
          </a:p>
          <a:p>
            <a:pPr marL="457200" lvl="1" indent="0">
              <a:buNone/>
            </a:pPr>
            <a:r>
              <a:rPr lang="en-US" sz="1600"/>
              <a:t>&lt;input placeholder="name" [(</a:t>
            </a:r>
            <a:r>
              <a:rPr lang="en-US" sz="1600" err="1"/>
              <a:t>ngModel</a:t>
            </a:r>
            <a:r>
              <a:rPr lang="en-US" sz="1600"/>
              <a:t>)]="user.name"&gt;</a:t>
            </a:r>
          </a:p>
          <a:p>
            <a:pPr marL="457200" lvl="1" indent="0">
              <a:buNone/>
            </a:pPr>
            <a:r>
              <a:rPr lang="en-US" sz="1600"/>
              <a:t>&lt;/div&gt;</a:t>
            </a:r>
          </a:p>
          <a:p>
            <a:pPr marL="457200" lvl="1" indent="0">
              <a:buNone/>
            </a:pPr>
            <a:r>
              <a:rPr lang="en-US" sz="1600"/>
              <a:t>&lt;/div&gt;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/>
              <a:t>@Input() </a:t>
            </a:r>
            <a:r>
              <a:rPr lang="zh-CN" altLang="en-US" sz="2600"/>
              <a:t>装饰器的输入属性；</a:t>
            </a:r>
            <a:endParaRPr lang="en-US"/>
          </a:p>
          <a:p>
            <a:pPr marL="457200" lvl="1" indent="0">
              <a:buNone/>
            </a:pPr>
            <a:r>
              <a:rPr lang="en-US" sz="1500"/>
              <a:t>@Input()</a:t>
            </a:r>
          </a:p>
          <a:p>
            <a:pPr marL="457200" lvl="1" indent="0">
              <a:buNone/>
            </a:pPr>
            <a:r>
              <a:rPr lang="en-US" sz="1500"/>
              <a:t>user: User | undefined;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/>
              <a:t>[user]="" </a:t>
            </a:r>
            <a:r>
              <a:rPr lang="zh-CN" altLang="en-US" sz="2600"/>
              <a:t>是</a:t>
            </a:r>
            <a:r>
              <a:rPr lang="en-US" sz="2600"/>
              <a:t>Angular </a:t>
            </a:r>
            <a:r>
              <a:rPr lang="zh-CN" altLang="en-US" sz="2600"/>
              <a:t>属性绑定语法</a:t>
            </a:r>
          </a:p>
          <a:p>
            <a:pPr marL="0" indent="0">
              <a:buNone/>
            </a:pPr>
            <a:r>
              <a:rPr lang="en-US" altLang="zh-CN" sz="1500"/>
              <a:t>&lt;</a:t>
            </a:r>
            <a:r>
              <a:rPr lang="en-US" sz="1500"/>
              <a:t>app-user-detail [user]="</a:t>
            </a:r>
            <a:r>
              <a:rPr lang="en-US" sz="1500" err="1"/>
              <a:t>selectedUser</a:t>
            </a:r>
            <a:r>
              <a:rPr lang="en-US" sz="1500"/>
              <a:t>"&gt;&lt;/app-user-detail&gt;</a:t>
            </a:r>
          </a:p>
        </p:txBody>
      </p:sp>
    </p:spTree>
    <p:extLst>
      <p:ext uri="{BB962C8B-B14F-4D97-AF65-F5344CB8AC3E}">
        <p14:creationId xmlns:p14="http://schemas.microsoft.com/office/powerpoint/2010/main" val="1848806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E8CF8-096A-43E9-A7D2-ED020935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br>
              <a:rPr lang="en-US" altLang="zh-CN" sz="4000" b="1"/>
            </a:br>
            <a:r>
              <a:rPr lang="en-US" altLang="zh-CN" sz="4000" b="1"/>
              <a:t>3. </a:t>
            </a:r>
            <a:r>
              <a:rPr lang="zh-CN" altLang="en-US" sz="4000" b="1"/>
              <a:t>使用服务</a:t>
            </a:r>
            <a:br>
              <a:rPr lang="zh-CN" altLang="en-US" sz="4000" b="1"/>
            </a:br>
            <a:endParaRPr lang="zh-CN" altLang="en-US" sz="4000" b="1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2C7D-56ED-4479-882D-13B11EA5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200">
                <a:latin typeface="+mn-ea"/>
              </a:rPr>
              <a:t>好处：</a:t>
            </a:r>
          </a:p>
          <a:p>
            <a:pPr marL="457200" lvl="1" indent="0">
              <a:buNone/>
            </a:pPr>
            <a:r>
              <a:rPr lang="zh-CN" altLang="en-US" sz="1800">
                <a:latin typeface="+mn-ea"/>
              </a:rPr>
              <a:t>分层管理；在一个模块中，服务位于核心业务逻辑层；</a:t>
            </a:r>
          </a:p>
          <a:p>
            <a:pPr marL="457200" lvl="1" indent="0">
              <a:buNone/>
            </a:pPr>
            <a:r>
              <a:rPr lang="zh-CN" altLang="en-US" sz="1800">
                <a:latin typeface="+mn-ea"/>
              </a:rPr>
              <a:t>可依赖</a:t>
            </a:r>
            <a:r>
              <a:rPr lang="en-US" altLang="zh-CN" sz="1800">
                <a:latin typeface="+mn-ea"/>
              </a:rPr>
              <a:t>Angular</a:t>
            </a:r>
            <a:r>
              <a:rPr lang="zh-CN" altLang="en-US" sz="1800">
                <a:latin typeface="+mn-ea"/>
              </a:rPr>
              <a:t>依赖注入机制，轻松将服务注入到需要使用服务的组件中。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>
                <a:latin typeface="+mn-ea"/>
              </a:rPr>
              <a:t>创建</a:t>
            </a:r>
            <a:r>
              <a:rPr lang="en-US" altLang="zh-CN" sz="2200" err="1">
                <a:latin typeface="+mn-ea"/>
              </a:rPr>
              <a:t>UserService</a:t>
            </a:r>
            <a:endParaRPr lang="en-US" altLang="zh-CN" sz="220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1800">
                <a:latin typeface="+mn-ea"/>
              </a:rPr>
              <a:t>我们将原来组件中，获取用户列表数据的功能，迁移到</a:t>
            </a:r>
            <a:r>
              <a:rPr lang="en-US" altLang="zh-CN" sz="1800">
                <a:latin typeface="+mn-ea"/>
              </a:rPr>
              <a:t>Service;</a:t>
            </a:r>
            <a:endParaRPr lang="en-US" altLang="zh-CN" sz="200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400">
                <a:latin typeface="+mn-ea"/>
              </a:rPr>
              <a:t>D:\Users\jiehong.wang\Desktop\Angular\user-management&gt;ng g s user</a:t>
            </a:r>
          </a:p>
          <a:p>
            <a:pPr marL="457200" lvl="1" indent="0">
              <a:buNone/>
            </a:pPr>
            <a:r>
              <a:rPr lang="en-US" altLang="zh-CN" sz="1400">
                <a:latin typeface="+mn-ea"/>
              </a:rPr>
              <a:t>CREATE </a:t>
            </a:r>
            <a:r>
              <a:rPr lang="en-US" altLang="zh-CN" sz="1400" err="1">
                <a:latin typeface="+mn-ea"/>
              </a:rPr>
              <a:t>src</a:t>
            </a:r>
            <a:r>
              <a:rPr lang="en-US" altLang="zh-CN" sz="1400">
                <a:latin typeface="+mn-ea"/>
              </a:rPr>
              <a:t>/app/</a:t>
            </a:r>
            <a:r>
              <a:rPr lang="en-US" altLang="zh-CN" sz="1400" err="1">
                <a:latin typeface="+mn-ea"/>
              </a:rPr>
              <a:t>user.service.spec.ts</a:t>
            </a:r>
            <a:r>
              <a:rPr lang="en-US" altLang="zh-CN" sz="1400">
                <a:latin typeface="+mn-ea"/>
              </a:rPr>
              <a:t> (347 bytes)</a:t>
            </a:r>
          </a:p>
          <a:p>
            <a:pPr marL="457200" lvl="1" indent="0">
              <a:buNone/>
            </a:pPr>
            <a:r>
              <a:rPr lang="en-US" altLang="zh-CN" sz="1400">
                <a:latin typeface="+mn-ea"/>
              </a:rPr>
              <a:t>CREATE </a:t>
            </a:r>
            <a:r>
              <a:rPr lang="en-US" altLang="zh-CN" sz="1400" err="1">
                <a:latin typeface="+mn-ea"/>
              </a:rPr>
              <a:t>src</a:t>
            </a:r>
            <a:r>
              <a:rPr lang="en-US" altLang="zh-CN" sz="1400">
                <a:latin typeface="+mn-ea"/>
              </a:rPr>
              <a:t>/app/</a:t>
            </a:r>
            <a:r>
              <a:rPr lang="en-US" altLang="zh-CN" sz="1400" err="1">
                <a:latin typeface="+mn-ea"/>
              </a:rPr>
              <a:t>user.service.ts</a:t>
            </a:r>
            <a:r>
              <a:rPr lang="en-US" altLang="zh-CN" sz="1400">
                <a:latin typeface="+mn-ea"/>
              </a:rPr>
              <a:t> (133 bytes)</a:t>
            </a:r>
          </a:p>
          <a:p>
            <a:pPr marL="0" indent="0">
              <a:buNone/>
            </a:pPr>
            <a:endParaRPr lang="en-US" sz="2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85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C9E1-A3D1-4046-9D28-79B40504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CN" altLang="en-US" sz="5400">
                <a:solidFill>
                  <a:schemeClr val="accent5"/>
                </a:solidFill>
              </a:rPr>
              <a:t>主要内容</a:t>
            </a:r>
            <a:endParaRPr lang="en-US" sz="5400">
              <a:solidFill>
                <a:schemeClr val="accent5"/>
              </a:solidFill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3CD4EFF2-4742-4A1C-A29B-9FA6D517B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796413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956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C5A6-1AFD-4508-AA2C-EA4ED9BE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116"/>
          </a:xfrm>
        </p:spPr>
        <p:txBody>
          <a:bodyPr>
            <a:normAutofit/>
          </a:bodyPr>
          <a:lstStyle/>
          <a:p>
            <a:r>
              <a:rPr lang="zh-CN" altLang="en-US" sz="3200"/>
              <a:t>编辑</a:t>
            </a:r>
            <a:r>
              <a:rPr lang="en-US" altLang="zh-CN" sz="3200" err="1"/>
              <a:t>UserService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ED1C-1F9A-4EC8-87AC-25C09E5C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509"/>
            <a:ext cx="4403102" cy="5066907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zh-CN" altLang="en-US" sz="1400" b="1"/>
              <a:t>创建服务</a:t>
            </a:r>
            <a:endParaRPr lang="en-US" sz="1400" b="1"/>
          </a:p>
          <a:p>
            <a:pPr marL="0" indent="0">
              <a:buNone/>
            </a:pPr>
            <a:r>
              <a:rPr lang="en-US" sz="1400"/>
              <a:t>import { Injectable } from '@angular/core';</a:t>
            </a:r>
          </a:p>
          <a:p>
            <a:pPr marL="0" indent="0">
              <a:buNone/>
            </a:pPr>
            <a:r>
              <a:rPr lang="en-US" sz="1400"/>
              <a:t>import { User } from './user';</a:t>
            </a:r>
          </a:p>
          <a:p>
            <a:pPr marL="0" indent="0">
              <a:buNone/>
            </a:pPr>
            <a:r>
              <a:rPr lang="en-US" sz="1400"/>
              <a:t>import { USERS } from './</a:t>
            </a:r>
            <a:r>
              <a:rPr lang="en-US" sz="1400" err="1"/>
              <a:t>moke</a:t>
            </a:r>
            <a:r>
              <a:rPr lang="en-US" sz="1400"/>
              <a:t>-users';</a:t>
            </a:r>
          </a:p>
          <a:p>
            <a:pPr marL="0" indent="0">
              <a:buNone/>
            </a:pPr>
            <a:r>
              <a:rPr lang="en-US" sz="1400"/>
              <a:t>@Injectable({</a:t>
            </a:r>
          </a:p>
          <a:p>
            <a:pPr marL="0" indent="0">
              <a:buNone/>
            </a:pPr>
            <a:r>
              <a:rPr lang="en-US" sz="1400"/>
              <a:t>  </a:t>
            </a:r>
            <a:r>
              <a:rPr lang="en-US" sz="1400" err="1"/>
              <a:t>providedIn</a:t>
            </a:r>
            <a:r>
              <a:rPr lang="en-US" sz="1400"/>
              <a:t>: 'root'</a:t>
            </a:r>
          </a:p>
          <a:p>
            <a:pPr marL="0" indent="0">
              <a:buNone/>
            </a:pPr>
            <a:r>
              <a:rPr lang="en-US" sz="1400"/>
              <a:t>})</a:t>
            </a:r>
          </a:p>
          <a:p>
            <a:pPr marL="0" indent="0">
              <a:buNone/>
            </a:pPr>
            <a:r>
              <a:rPr lang="en-US" sz="1400"/>
              <a:t>export class </a:t>
            </a:r>
            <a:r>
              <a:rPr lang="en-US" sz="1400" err="1"/>
              <a:t>UserService</a:t>
            </a:r>
            <a:r>
              <a:rPr lang="en-US" sz="1400"/>
              <a:t> {</a:t>
            </a:r>
          </a:p>
          <a:p>
            <a:pPr marL="0" indent="0">
              <a:buNone/>
            </a:pPr>
            <a:br>
              <a:rPr lang="en-US" sz="1400"/>
            </a:br>
            <a:r>
              <a:rPr lang="en-US" sz="1400"/>
              <a:t>  constructor() { }</a:t>
            </a:r>
          </a:p>
          <a:p>
            <a:pPr marL="0" indent="0">
              <a:buNone/>
            </a:pPr>
            <a:br>
              <a:rPr lang="en-US" sz="1400"/>
            </a:br>
            <a:r>
              <a:rPr lang="en-US" sz="1400"/>
              <a:t>  </a:t>
            </a:r>
            <a:r>
              <a:rPr lang="en-US" sz="1400" err="1"/>
              <a:t>getUsers</a:t>
            </a:r>
            <a:r>
              <a:rPr lang="en-US" sz="1400"/>
              <a:t>(): User[] {</a:t>
            </a:r>
          </a:p>
          <a:p>
            <a:pPr marL="0" indent="0">
              <a:buNone/>
            </a:pPr>
            <a:r>
              <a:rPr lang="en-US" sz="1400"/>
              <a:t>    return USERS;</a:t>
            </a:r>
          </a:p>
          <a:p>
            <a:pPr marL="0" indent="0">
              <a:buNone/>
            </a:pPr>
            <a:r>
              <a:rPr lang="en-US" sz="1400"/>
              <a:t>  }</a:t>
            </a:r>
          </a:p>
          <a:p>
            <a:pPr marL="0" indent="0">
              <a:buNone/>
            </a:pPr>
            <a:endParaRPr lang="en-US" sz="1400"/>
          </a:p>
          <a:p>
            <a:endParaRPr lang="en-US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1ACF3-0BA7-4530-9B36-3A4CFCC199BE}"/>
              </a:ext>
            </a:extLst>
          </p:cNvPr>
          <p:cNvSpPr/>
          <p:nvPr/>
        </p:nvSpPr>
        <p:spPr>
          <a:xfrm>
            <a:off x="6096000" y="1027523"/>
            <a:ext cx="3784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/>
              <a:t>使用服务</a:t>
            </a:r>
            <a:endParaRPr lang="en-US" altLang="zh-CN" sz="1400" b="1"/>
          </a:p>
          <a:p>
            <a:endParaRPr lang="en-US" sz="1400"/>
          </a:p>
          <a:p>
            <a:r>
              <a:rPr lang="en-US" sz="1400"/>
              <a:t> users: User[] | undefined;</a:t>
            </a:r>
          </a:p>
          <a:p>
            <a:r>
              <a:rPr lang="en-US" sz="1400"/>
              <a:t>  </a:t>
            </a:r>
            <a:r>
              <a:rPr lang="en-US" sz="1400" err="1"/>
              <a:t>selectedUser</a:t>
            </a:r>
            <a:r>
              <a:rPr lang="en-US" sz="1400"/>
              <a:t>: User | undefined;</a:t>
            </a:r>
          </a:p>
          <a:p>
            <a:br>
              <a:rPr lang="en-US" sz="1400"/>
            </a:br>
            <a:r>
              <a:rPr lang="en-US" sz="1400"/>
              <a:t>  constructor(</a:t>
            </a:r>
          </a:p>
          <a:p>
            <a:r>
              <a:rPr lang="en-US" sz="1400"/>
              <a:t>    private </a:t>
            </a:r>
            <a:r>
              <a:rPr lang="en-US" sz="1400" err="1"/>
              <a:t>userService</a:t>
            </a:r>
            <a:r>
              <a:rPr lang="en-US" sz="1400"/>
              <a:t>: </a:t>
            </a:r>
            <a:r>
              <a:rPr lang="en-US" sz="1400" err="1"/>
              <a:t>UserService</a:t>
            </a:r>
            <a:endParaRPr lang="en-US" sz="1400"/>
          </a:p>
          <a:p>
            <a:r>
              <a:rPr lang="en-US" sz="1400"/>
              <a:t>  ) { }</a:t>
            </a:r>
          </a:p>
          <a:p>
            <a:br>
              <a:rPr lang="en-US" sz="1400"/>
            </a:br>
            <a:r>
              <a:rPr lang="en-US" sz="1400"/>
              <a:t>  </a:t>
            </a:r>
            <a:r>
              <a:rPr lang="en-US" sz="1400" err="1"/>
              <a:t>ngOnInit</a:t>
            </a:r>
            <a:r>
              <a:rPr lang="en-US" sz="1400"/>
              <a:t>(): void {</a:t>
            </a:r>
          </a:p>
          <a:p>
            <a:r>
              <a:rPr lang="en-US" sz="1400"/>
              <a:t>    </a:t>
            </a:r>
            <a:r>
              <a:rPr lang="en-US" sz="1400" err="1"/>
              <a:t>this.users</a:t>
            </a:r>
            <a:r>
              <a:rPr lang="en-US" sz="1400"/>
              <a:t> = </a:t>
            </a:r>
            <a:r>
              <a:rPr lang="en-US" sz="1400" err="1"/>
              <a:t>this.getUsers</a:t>
            </a:r>
            <a:r>
              <a:rPr lang="en-US" sz="1400"/>
              <a:t>();</a:t>
            </a:r>
          </a:p>
          <a:p>
            <a:r>
              <a:rPr lang="en-US" sz="1400"/>
              <a:t>  }</a:t>
            </a:r>
          </a:p>
          <a:p>
            <a:br>
              <a:rPr lang="en-US" sz="1400"/>
            </a:br>
            <a:r>
              <a:rPr lang="en-US" sz="1400"/>
              <a:t>  </a:t>
            </a:r>
            <a:r>
              <a:rPr lang="en-US" sz="1400" err="1"/>
              <a:t>getUsers</a:t>
            </a:r>
            <a:r>
              <a:rPr lang="en-US" sz="1400"/>
              <a:t>(): User[] {</a:t>
            </a:r>
          </a:p>
          <a:p>
            <a:r>
              <a:rPr lang="en-US" sz="1400"/>
              <a:t>    return </a:t>
            </a:r>
            <a:r>
              <a:rPr lang="en-US" sz="1400" err="1"/>
              <a:t>this.userService.getUsers</a:t>
            </a:r>
            <a:r>
              <a:rPr lang="en-US" sz="1400"/>
              <a:t>();</a:t>
            </a:r>
          </a:p>
          <a:p>
            <a:r>
              <a:rPr lang="en-US" sz="1400"/>
              <a:t>  }</a:t>
            </a:r>
            <a:endParaRPr lang="en-US" sz="14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115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7CAF04-BAD1-4AF3-8BA2-6B2D64C5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休息一下</a:t>
            </a:r>
            <a:r>
              <a:rPr lang="en-US" altLang="zh-CN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…</a:t>
            </a: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48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E8CF8-096A-43E9-A7D2-ED020935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zh-CN" sz="4000" b="1"/>
              <a:t>4. </a:t>
            </a:r>
            <a:r>
              <a:rPr lang="zh-CN" altLang="en-US" sz="4000" b="1"/>
              <a:t>使用路由</a:t>
            </a:r>
            <a:endParaRPr lang="en-US" sz="4000" b="1">
              <a:effectLst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FFAFA-4CBF-40DB-82F2-1053EDE3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198941"/>
            <a:ext cx="4582499" cy="3900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200"/>
              <a:t>4.1</a:t>
            </a:r>
            <a:r>
              <a:rPr lang="zh-CN" altLang="en-US" sz="2200"/>
              <a:t>添加用户列表菜单</a:t>
            </a:r>
            <a:endParaRPr lang="en-US" altLang="zh-CN" sz="2200"/>
          </a:p>
          <a:p>
            <a:pPr marL="0" indent="0">
              <a:buNone/>
            </a:pPr>
            <a:r>
              <a:rPr lang="zh-CN" altLang="en-US" sz="1400" b="1"/>
              <a:t>添加路由</a:t>
            </a:r>
            <a:endParaRPr lang="en-US" altLang="zh-CN" sz="1400" b="1"/>
          </a:p>
          <a:p>
            <a:pPr marL="0" indent="0">
              <a:buNone/>
            </a:pPr>
            <a:r>
              <a:rPr lang="en-US" sz="1400"/>
              <a:t>import { </a:t>
            </a:r>
            <a:r>
              <a:rPr lang="en-US" sz="1400" err="1"/>
              <a:t>UsersComponent</a:t>
            </a:r>
            <a:r>
              <a:rPr lang="en-US" sz="1400"/>
              <a:t> } from './users/</a:t>
            </a:r>
            <a:r>
              <a:rPr lang="en-US" sz="1400" err="1"/>
              <a:t>users.component</a:t>
            </a:r>
            <a:r>
              <a:rPr lang="en-US" sz="1400"/>
              <a:t>'</a:t>
            </a:r>
          </a:p>
          <a:p>
            <a:pPr marL="0" indent="0">
              <a:buNone/>
            </a:pPr>
            <a:r>
              <a:rPr lang="en-US" sz="1400"/>
              <a:t>const routes: Routes = [</a:t>
            </a:r>
          </a:p>
          <a:p>
            <a:pPr marL="0" indent="0">
              <a:buNone/>
            </a:pPr>
            <a:r>
              <a:rPr lang="en-US" sz="1400"/>
              <a:t>  {</a:t>
            </a:r>
          </a:p>
          <a:p>
            <a:pPr marL="0" indent="0">
              <a:buNone/>
            </a:pPr>
            <a:r>
              <a:rPr lang="en-US" sz="1400"/>
              <a:t>    path: 'users',</a:t>
            </a:r>
          </a:p>
          <a:p>
            <a:pPr marL="0" indent="0">
              <a:buNone/>
            </a:pPr>
            <a:r>
              <a:rPr lang="en-US" sz="1400"/>
              <a:t>    component: </a:t>
            </a:r>
            <a:r>
              <a:rPr lang="en-US" sz="1400" err="1"/>
              <a:t>UsersComponent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  }</a:t>
            </a:r>
          </a:p>
          <a:p>
            <a:pPr marL="0" indent="0">
              <a:buNone/>
            </a:pPr>
            <a:r>
              <a:rPr lang="en-US" sz="1400"/>
              <a:t>];</a:t>
            </a:r>
          </a:p>
          <a:p>
            <a:pPr lvl="1"/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DE20C-0BAF-4039-B58D-36A26B26EF6E}"/>
              </a:ext>
            </a:extLst>
          </p:cNvPr>
          <p:cNvSpPr/>
          <p:nvPr/>
        </p:nvSpPr>
        <p:spPr>
          <a:xfrm>
            <a:off x="5353994" y="2560320"/>
            <a:ext cx="3257318" cy="1206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/>
              <a:t>添加菜单</a:t>
            </a:r>
            <a:endParaRPr lang="en-US" sz="1400" b="1"/>
          </a:p>
          <a:p>
            <a:r>
              <a:rPr lang="en-US" sz="1400"/>
              <a:t>&lt;nav&gt;</a:t>
            </a:r>
          </a:p>
          <a:p>
            <a:r>
              <a:rPr lang="en-US" sz="1400"/>
              <a:t>    &lt;a </a:t>
            </a:r>
            <a:r>
              <a:rPr lang="en-US" sz="1400" err="1"/>
              <a:t>routerLink</a:t>
            </a:r>
            <a:r>
              <a:rPr lang="en-US" sz="1400"/>
              <a:t>="/users"&gt;Users&lt;/a&gt;</a:t>
            </a:r>
          </a:p>
          <a:p>
            <a:r>
              <a:rPr lang="en-US" sz="1400"/>
              <a:t>&lt;/nav&gt;</a:t>
            </a:r>
          </a:p>
          <a:p>
            <a:r>
              <a:rPr lang="en-US" sz="1400"/>
              <a:t>&lt;router-outlet&gt;&lt;/router-outlet&gt;</a:t>
            </a:r>
            <a:endParaRPr lang="en-US" sz="1400" b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91CB97-916A-4AD3-B934-DE1796D2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957" y="2368310"/>
            <a:ext cx="1996884" cy="373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2E2C-0171-4F54-A371-368FA3AC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en-US" altLang="zh-CN" sz="3200"/>
              <a:t>4.2 </a:t>
            </a:r>
            <a:r>
              <a:rPr lang="zh-CN" altLang="en-US" sz="3200"/>
              <a:t>添加</a:t>
            </a:r>
            <a:r>
              <a:rPr lang="en-US" altLang="zh-CN" sz="3200"/>
              <a:t>Dashboard </a:t>
            </a:r>
            <a:r>
              <a:rPr lang="zh-CN" altLang="en-US" sz="3200"/>
              <a:t>组件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07D6-3C55-4E53-AEDB-5AED4F6F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168399"/>
            <a:ext cx="5985933" cy="1947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/>
              <a:t>创建组件</a:t>
            </a:r>
            <a:endParaRPr lang="en-US" altLang="zh-CN" sz="1400" b="1"/>
          </a:p>
          <a:p>
            <a:pPr marL="0" indent="0">
              <a:buNone/>
            </a:pPr>
            <a:r>
              <a:rPr lang="en-US" altLang="zh-CN" sz="1000"/>
              <a:t>D:\Users\jiehong.wang\Desktop\Angular\user-management&gt;ng g c dashboard</a:t>
            </a:r>
          </a:p>
          <a:p>
            <a:pPr marL="0" indent="0">
              <a:buNone/>
            </a:pPr>
            <a:r>
              <a:rPr lang="en-US" altLang="zh-CN" sz="1000"/>
              <a:t>CREATE </a:t>
            </a:r>
            <a:r>
              <a:rPr lang="en-US" altLang="zh-CN" sz="1000" err="1"/>
              <a:t>src</a:t>
            </a:r>
            <a:r>
              <a:rPr lang="en-US" altLang="zh-CN" sz="1000"/>
              <a:t>/app/dashboard/dashboard.component.html (24 bytes)</a:t>
            </a:r>
          </a:p>
          <a:p>
            <a:pPr marL="0" indent="0">
              <a:buNone/>
            </a:pPr>
            <a:r>
              <a:rPr lang="en-US" altLang="zh-CN" sz="1000"/>
              <a:t>CREATE </a:t>
            </a:r>
            <a:r>
              <a:rPr lang="en-US" altLang="zh-CN" sz="1000" err="1"/>
              <a:t>src</a:t>
            </a:r>
            <a:r>
              <a:rPr lang="en-US" altLang="zh-CN" sz="1000"/>
              <a:t>/app/dashboard/</a:t>
            </a:r>
            <a:r>
              <a:rPr lang="en-US" altLang="zh-CN" sz="1000" err="1"/>
              <a:t>dashboard.component.spec.ts</a:t>
            </a:r>
            <a:r>
              <a:rPr lang="en-US" altLang="zh-CN" sz="1000"/>
              <a:t> (647 bytes)</a:t>
            </a:r>
          </a:p>
          <a:p>
            <a:pPr marL="0" indent="0">
              <a:buNone/>
            </a:pPr>
            <a:r>
              <a:rPr lang="en-US" altLang="zh-CN" sz="1000"/>
              <a:t>CREATE </a:t>
            </a:r>
            <a:r>
              <a:rPr lang="en-US" altLang="zh-CN" sz="1000" err="1"/>
              <a:t>src</a:t>
            </a:r>
            <a:r>
              <a:rPr lang="en-US" altLang="zh-CN" sz="1000"/>
              <a:t>/app/dashboard/</a:t>
            </a:r>
            <a:r>
              <a:rPr lang="en-US" altLang="zh-CN" sz="1000" err="1"/>
              <a:t>dashboard.component.ts</a:t>
            </a:r>
            <a:r>
              <a:rPr lang="en-US" altLang="zh-CN" sz="1000"/>
              <a:t> (288 bytes)</a:t>
            </a:r>
          </a:p>
          <a:p>
            <a:pPr marL="0" indent="0">
              <a:buNone/>
            </a:pPr>
            <a:r>
              <a:rPr lang="en-US" altLang="zh-CN" sz="1000"/>
              <a:t>CREATE </a:t>
            </a:r>
            <a:r>
              <a:rPr lang="en-US" altLang="zh-CN" sz="1000" err="1"/>
              <a:t>src</a:t>
            </a:r>
            <a:r>
              <a:rPr lang="en-US" altLang="zh-CN" sz="1000"/>
              <a:t>/app/dashboard/</a:t>
            </a:r>
            <a:r>
              <a:rPr lang="en-US" altLang="zh-CN" sz="1000" err="1"/>
              <a:t>dashboard.component.scss</a:t>
            </a:r>
            <a:r>
              <a:rPr lang="en-US" altLang="zh-CN" sz="1000"/>
              <a:t> (0 bytes)</a:t>
            </a:r>
          </a:p>
          <a:p>
            <a:pPr marL="0" indent="0">
              <a:buNone/>
            </a:pPr>
            <a:r>
              <a:rPr lang="en-US" altLang="zh-CN" sz="1000"/>
              <a:t>UPDATE </a:t>
            </a:r>
            <a:r>
              <a:rPr lang="en-US" altLang="zh-CN" sz="1000" err="1"/>
              <a:t>src</a:t>
            </a:r>
            <a:r>
              <a:rPr lang="en-US" altLang="zh-CN" sz="1000"/>
              <a:t>/app/</a:t>
            </a:r>
            <a:r>
              <a:rPr lang="en-US" altLang="zh-CN" sz="1000" err="1"/>
              <a:t>app.module.ts</a:t>
            </a:r>
            <a:r>
              <a:rPr lang="en-US" altLang="zh-CN" sz="1000"/>
              <a:t> (727 bytes)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3A5F66-3525-454B-B369-E6180DA2660B}"/>
              </a:ext>
            </a:extLst>
          </p:cNvPr>
          <p:cNvSpPr/>
          <p:nvPr/>
        </p:nvSpPr>
        <p:spPr>
          <a:xfrm>
            <a:off x="778933" y="3217332"/>
            <a:ext cx="399203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/>
              <a:t>显示前</a:t>
            </a:r>
            <a:r>
              <a:rPr lang="en-US" altLang="zh-CN" sz="1400" b="1"/>
              <a:t>3</a:t>
            </a:r>
            <a:r>
              <a:rPr lang="zh-CN" altLang="en-US" sz="1400" b="1"/>
              <a:t>名用户</a:t>
            </a:r>
            <a:endParaRPr lang="en-US" sz="1400" b="1"/>
          </a:p>
          <a:p>
            <a:endParaRPr lang="en-US" sz="1400"/>
          </a:p>
          <a:p>
            <a:r>
              <a:rPr lang="en-US" sz="1000"/>
              <a:t>users: User[] | undefined;</a:t>
            </a:r>
          </a:p>
          <a:p>
            <a:r>
              <a:rPr lang="en-US" sz="1000"/>
              <a:t>  constructor(</a:t>
            </a:r>
          </a:p>
          <a:p>
            <a:r>
              <a:rPr lang="en-US" sz="1000"/>
              <a:t>    private </a:t>
            </a:r>
            <a:r>
              <a:rPr lang="en-US" sz="1000" err="1"/>
              <a:t>userService</a:t>
            </a:r>
            <a:r>
              <a:rPr lang="en-US" sz="1000"/>
              <a:t>: </a:t>
            </a:r>
            <a:r>
              <a:rPr lang="en-US" sz="1000" err="1"/>
              <a:t>UserService</a:t>
            </a:r>
            <a:endParaRPr lang="en-US" sz="1000"/>
          </a:p>
          <a:p>
            <a:r>
              <a:rPr lang="en-US" sz="1000"/>
              <a:t>  ) { }</a:t>
            </a:r>
          </a:p>
          <a:p>
            <a:br>
              <a:rPr lang="en-US" sz="1000"/>
            </a:br>
            <a:r>
              <a:rPr lang="en-US" sz="1000"/>
              <a:t>  </a:t>
            </a:r>
            <a:r>
              <a:rPr lang="en-US" sz="1000" err="1"/>
              <a:t>ngOnInit</a:t>
            </a:r>
            <a:r>
              <a:rPr lang="en-US" sz="1000"/>
              <a:t>(): void {</a:t>
            </a:r>
          </a:p>
          <a:p>
            <a:r>
              <a:rPr lang="en-US" sz="1000"/>
              <a:t>    </a:t>
            </a:r>
            <a:r>
              <a:rPr lang="en-US" sz="1000" err="1"/>
              <a:t>this.users</a:t>
            </a:r>
            <a:r>
              <a:rPr lang="en-US" sz="1000"/>
              <a:t> = </a:t>
            </a:r>
            <a:r>
              <a:rPr lang="en-US" sz="1000" err="1"/>
              <a:t>this.getUsers</a:t>
            </a:r>
            <a:r>
              <a:rPr lang="en-US" sz="1000"/>
              <a:t>();</a:t>
            </a:r>
          </a:p>
          <a:p>
            <a:r>
              <a:rPr lang="en-US" sz="1000"/>
              <a:t>  }</a:t>
            </a:r>
          </a:p>
          <a:p>
            <a:br>
              <a:rPr lang="en-US" sz="1000"/>
            </a:br>
            <a:r>
              <a:rPr lang="en-US" sz="1000"/>
              <a:t>  </a:t>
            </a:r>
            <a:r>
              <a:rPr lang="en-US" sz="1000" err="1"/>
              <a:t>getUsers</a:t>
            </a:r>
            <a:r>
              <a:rPr lang="en-US" sz="1000"/>
              <a:t>(): User[] {</a:t>
            </a:r>
          </a:p>
          <a:p>
            <a:r>
              <a:rPr lang="en-US" sz="1000"/>
              <a:t>    return </a:t>
            </a:r>
            <a:r>
              <a:rPr lang="en-US" sz="1000" err="1"/>
              <a:t>this.userService.getUsers</a:t>
            </a:r>
            <a:r>
              <a:rPr lang="en-US" sz="1000"/>
              <a:t>().slice(0, 3);</a:t>
            </a:r>
          </a:p>
          <a:p>
            <a:r>
              <a:rPr lang="en-US" sz="1000"/>
              <a:t>  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B9D5C-7861-4614-9D52-E15154F8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9297"/>
            <a:ext cx="1864816" cy="26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56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BDC6-1145-4C44-8E64-A6E54E2A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en-US" altLang="zh-CN" sz="3200"/>
              <a:t>4.3 </a:t>
            </a:r>
            <a:r>
              <a:rPr lang="zh-CN" altLang="en-US" sz="3200"/>
              <a:t>添加</a:t>
            </a:r>
            <a:r>
              <a:rPr lang="en-US" altLang="zh-CN" sz="3200"/>
              <a:t>Dashboard</a:t>
            </a:r>
            <a:r>
              <a:rPr lang="zh-CN" altLang="en-US" sz="3200"/>
              <a:t>路由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2509-0923-4514-9DD2-F181DB30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32"/>
            <a:ext cx="4470400" cy="4271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b="1"/>
              <a:t>添加路由</a:t>
            </a:r>
            <a:endParaRPr lang="en-US" sz="1400" b="1"/>
          </a:p>
          <a:p>
            <a:pPr marL="0" indent="0">
              <a:buNone/>
            </a:pPr>
            <a:r>
              <a:rPr lang="en-US" sz="1000"/>
              <a:t>import { </a:t>
            </a:r>
            <a:r>
              <a:rPr lang="en-US" sz="1000" err="1"/>
              <a:t>UsersComponent</a:t>
            </a:r>
            <a:r>
              <a:rPr lang="en-US" sz="1000"/>
              <a:t> } from './users/</a:t>
            </a:r>
            <a:r>
              <a:rPr lang="en-US" sz="1000" err="1"/>
              <a:t>users.component</a:t>
            </a:r>
            <a:r>
              <a:rPr lang="en-US" sz="1000"/>
              <a:t>'</a:t>
            </a:r>
          </a:p>
          <a:p>
            <a:pPr marL="0" indent="0">
              <a:buNone/>
            </a:pPr>
            <a:r>
              <a:rPr lang="en-US" sz="1000"/>
              <a:t>import { </a:t>
            </a:r>
            <a:r>
              <a:rPr lang="en-US" sz="1000" err="1"/>
              <a:t>DashboardComponent</a:t>
            </a:r>
            <a:r>
              <a:rPr lang="en-US" sz="1000"/>
              <a:t> } from './dashboard/</a:t>
            </a:r>
            <a:r>
              <a:rPr lang="en-US" sz="1000" err="1"/>
              <a:t>dashboard.component</a:t>
            </a:r>
            <a:r>
              <a:rPr lang="en-US" sz="1000"/>
              <a:t>'</a:t>
            </a:r>
          </a:p>
          <a:p>
            <a:pPr marL="0" indent="0">
              <a:buNone/>
            </a:pPr>
            <a:r>
              <a:rPr lang="en-US" sz="1000"/>
              <a:t>const routes: Routes = [</a:t>
            </a:r>
          </a:p>
          <a:p>
            <a:pPr marL="0" indent="0">
              <a:buNone/>
            </a:pPr>
            <a:r>
              <a:rPr lang="en-US" sz="1000"/>
              <a:t>  {</a:t>
            </a:r>
          </a:p>
          <a:p>
            <a:pPr marL="0" indent="0">
              <a:buNone/>
            </a:pPr>
            <a:r>
              <a:rPr lang="en-US" sz="1000"/>
              <a:t>    path: 'dashboard',</a:t>
            </a:r>
          </a:p>
          <a:p>
            <a:pPr marL="0" indent="0">
              <a:buNone/>
            </a:pPr>
            <a:r>
              <a:rPr lang="en-US" sz="1000"/>
              <a:t>    component: </a:t>
            </a:r>
            <a:r>
              <a:rPr lang="en-US" sz="1000" err="1"/>
              <a:t>DashboardComponent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  },</a:t>
            </a:r>
          </a:p>
          <a:p>
            <a:pPr marL="0" indent="0">
              <a:buNone/>
            </a:pPr>
            <a:r>
              <a:rPr lang="en-US" sz="1000"/>
              <a:t>  {</a:t>
            </a:r>
          </a:p>
          <a:p>
            <a:pPr marL="0" indent="0">
              <a:buNone/>
            </a:pPr>
            <a:r>
              <a:rPr lang="en-US" sz="1000"/>
              <a:t>    path: 'users',</a:t>
            </a:r>
          </a:p>
          <a:p>
            <a:pPr marL="0" indent="0">
              <a:buNone/>
            </a:pPr>
            <a:r>
              <a:rPr lang="en-US" sz="1000"/>
              <a:t>    component: </a:t>
            </a:r>
            <a:r>
              <a:rPr lang="en-US" sz="1000" err="1"/>
              <a:t>UsersComponent</a:t>
            </a:r>
            <a:endParaRPr lang="en-US" sz="1000"/>
          </a:p>
          <a:p>
            <a:pPr marL="0" indent="0">
              <a:buNone/>
            </a:pPr>
            <a:r>
              <a:rPr lang="en-US" sz="1000"/>
              <a:t>  }</a:t>
            </a:r>
          </a:p>
          <a:p>
            <a:pPr marL="0" indent="0">
              <a:buNone/>
            </a:pPr>
            <a:r>
              <a:rPr lang="en-US" sz="1000"/>
              <a:t>];</a:t>
            </a:r>
          </a:p>
          <a:p>
            <a:endParaRPr lang="en-US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C02C6-017B-48B1-B76D-C99D3B6D10D0}"/>
              </a:ext>
            </a:extLst>
          </p:cNvPr>
          <p:cNvSpPr/>
          <p:nvPr/>
        </p:nvSpPr>
        <p:spPr>
          <a:xfrm>
            <a:off x="5410201" y="1075265"/>
            <a:ext cx="38015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/>
              <a:t>添加菜单按钮</a:t>
            </a:r>
            <a:endParaRPr lang="en-US" sz="1400" b="1"/>
          </a:p>
          <a:p>
            <a:r>
              <a:rPr lang="en-US" sz="1400"/>
              <a:t>&lt;nav&gt;</a:t>
            </a:r>
          </a:p>
          <a:p>
            <a:r>
              <a:rPr lang="en-US" sz="1400"/>
              <a:t>    &lt;a </a:t>
            </a:r>
            <a:r>
              <a:rPr lang="en-US" sz="1400" err="1"/>
              <a:t>routerLink</a:t>
            </a:r>
            <a:r>
              <a:rPr lang="en-US" sz="1400"/>
              <a:t>="/dashboard"&gt;Dashboard&lt;/a&gt;</a:t>
            </a:r>
          </a:p>
          <a:p>
            <a:r>
              <a:rPr lang="en-US" sz="1400"/>
              <a:t>    &lt;a </a:t>
            </a:r>
            <a:r>
              <a:rPr lang="en-US" sz="1400" err="1"/>
              <a:t>routerLink</a:t>
            </a:r>
            <a:r>
              <a:rPr lang="en-US" sz="1400"/>
              <a:t>="/users"&gt;Users&lt;/a&gt;</a:t>
            </a:r>
          </a:p>
          <a:p>
            <a:r>
              <a:rPr lang="en-US" sz="1400"/>
              <a:t>&lt;/nav&gt;</a:t>
            </a:r>
            <a:endParaRPr lang="en-US" sz="1400" b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04999-CE1C-4493-BED4-25923E601E59}"/>
              </a:ext>
            </a:extLst>
          </p:cNvPr>
          <p:cNvSpPr/>
          <p:nvPr/>
        </p:nvSpPr>
        <p:spPr>
          <a:xfrm>
            <a:off x="5410201" y="2480734"/>
            <a:ext cx="380153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/>
              <a:t>添加默认路由</a:t>
            </a:r>
            <a:endParaRPr lang="en-US" sz="1400" b="1"/>
          </a:p>
          <a:p>
            <a:r>
              <a:rPr lang="en-US" sz="1000"/>
              <a:t>const routes: Routes = [</a:t>
            </a:r>
          </a:p>
          <a:p>
            <a:r>
              <a:rPr lang="en-US" sz="1000"/>
              <a:t>  {</a:t>
            </a:r>
          </a:p>
          <a:p>
            <a:r>
              <a:rPr lang="en-US" sz="1000"/>
              <a:t>    path: '',</a:t>
            </a:r>
          </a:p>
          <a:p>
            <a:r>
              <a:rPr lang="en-US" sz="1000"/>
              <a:t>    </a:t>
            </a:r>
            <a:r>
              <a:rPr lang="en-US" sz="1000" err="1"/>
              <a:t>redirectTo</a:t>
            </a:r>
            <a:r>
              <a:rPr lang="en-US" sz="1000"/>
              <a:t>: '/dashboard',</a:t>
            </a:r>
          </a:p>
          <a:p>
            <a:r>
              <a:rPr lang="en-US" sz="1000"/>
              <a:t>    </a:t>
            </a:r>
            <a:r>
              <a:rPr lang="en-US" sz="1000" err="1"/>
              <a:t>pathMatch</a:t>
            </a:r>
            <a:r>
              <a:rPr lang="en-US" sz="1000"/>
              <a:t>: 'full'</a:t>
            </a:r>
          </a:p>
          <a:p>
            <a:r>
              <a:rPr lang="en-US" sz="1000"/>
              <a:t>  },</a:t>
            </a:r>
          </a:p>
          <a:p>
            <a:r>
              <a:rPr lang="en-US" sz="1000"/>
              <a:t>  {</a:t>
            </a:r>
          </a:p>
          <a:p>
            <a:r>
              <a:rPr lang="en-US" sz="1000"/>
              <a:t>    path: 'dashboard',</a:t>
            </a:r>
          </a:p>
          <a:p>
            <a:r>
              <a:rPr lang="en-US" sz="1000"/>
              <a:t>    component: </a:t>
            </a:r>
            <a:r>
              <a:rPr lang="en-US" sz="1000" err="1"/>
              <a:t>DashboardComponent</a:t>
            </a:r>
            <a:endParaRPr lang="en-US" sz="1000"/>
          </a:p>
          <a:p>
            <a:r>
              <a:rPr lang="en-US" sz="1000"/>
              <a:t>  },</a:t>
            </a:r>
          </a:p>
          <a:p>
            <a:r>
              <a:rPr lang="en-US" sz="1000"/>
              <a:t>  {</a:t>
            </a:r>
          </a:p>
          <a:p>
            <a:r>
              <a:rPr lang="en-US" sz="1000"/>
              <a:t>    path: 'users',</a:t>
            </a:r>
          </a:p>
          <a:p>
            <a:r>
              <a:rPr lang="en-US" sz="1000"/>
              <a:t>    component: </a:t>
            </a:r>
            <a:r>
              <a:rPr lang="en-US" sz="1000" err="1"/>
              <a:t>UsersComponent</a:t>
            </a:r>
            <a:endParaRPr lang="en-US" sz="1000"/>
          </a:p>
          <a:p>
            <a:r>
              <a:rPr lang="en-US" sz="1000"/>
              <a:t>  }</a:t>
            </a:r>
          </a:p>
          <a:p>
            <a:r>
              <a:rPr lang="en-US" sz="1000"/>
              <a:t>];</a:t>
            </a:r>
            <a:endParaRPr lang="en-US" sz="1000" b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8782E-B5FB-4227-B434-3CF62739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5" y="1016000"/>
            <a:ext cx="1864816" cy="26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56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C7414-C516-47E7-A850-388474FB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altLang="zh-CN" sz="4000"/>
              <a:t>4.4 </a:t>
            </a:r>
            <a:r>
              <a:rPr lang="zh-CN" altLang="en-US" sz="4000"/>
              <a:t>导航用户详情</a:t>
            </a:r>
            <a:endParaRPr lang="en-US" sz="40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7481-2C7C-4AA4-8F70-F533A280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0" y="2330735"/>
            <a:ext cx="3905081" cy="29210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2000"/>
              <a:t>点击到用户后，跳转用户详情页</a:t>
            </a:r>
            <a:endParaRPr lang="en-US" altLang="zh-CN" sz="200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/>
              <a:t>通过在仪表盘中点击某个用户</a:t>
            </a:r>
            <a:endParaRPr lang="en-US" altLang="zh-CN" sz="200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/>
              <a:t>通过用户列表点击某个用户</a:t>
            </a:r>
            <a:endParaRPr lang="en-US" altLang="zh-CN" sz="200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/>
              <a:t>通过一个</a:t>
            </a:r>
            <a:r>
              <a:rPr lang="en-US" altLang="zh-CN" sz="2000"/>
              <a:t>URL</a:t>
            </a:r>
            <a:r>
              <a:rPr lang="zh-CN" altLang="en-US" sz="2000"/>
              <a:t>指定显示的用户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Demo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B9B1AF-8C42-449F-9595-3BD5F9A33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1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15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C636-133E-4E3B-8798-73491849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474133"/>
            <a:ext cx="4478866" cy="54864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6200"/>
              <a:t>到</a:t>
            </a:r>
            <a:r>
              <a:rPr lang="en-US" altLang="zh-CN" sz="6200" err="1"/>
              <a:t>UsersComponent</a:t>
            </a:r>
            <a:r>
              <a:rPr lang="zh-CN" altLang="en-US" sz="6200"/>
              <a:t>删除</a:t>
            </a:r>
            <a:r>
              <a:rPr lang="en-US" altLang="zh-CN" sz="6200"/>
              <a:t>Detail</a:t>
            </a:r>
            <a:r>
              <a:rPr lang="zh-CN" altLang="en-US" sz="6200"/>
              <a:t>组件</a:t>
            </a:r>
            <a:endParaRPr lang="en-US" altLang="zh-CN" sz="620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6200"/>
              <a:t>添加用户详情到路由</a:t>
            </a:r>
            <a:endParaRPr lang="en-US" altLang="zh-CN" sz="6200"/>
          </a:p>
          <a:p>
            <a:pPr marL="0" indent="0">
              <a:buNone/>
            </a:pPr>
            <a:r>
              <a:rPr lang="en-US" sz="3100"/>
              <a:t>import { </a:t>
            </a:r>
            <a:r>
              <a:rPr lang="en-US" sz="3100" err="1"/>
              <a:t>UserDetailComponent</a:t>
            </a:r>
            <a:r>
              <a:rPr lang="en-US" sz="3100"/>
              <a:t> } from './user-detail/user-</a:t>
            </a:r>
            <a:r>
              <a:rPr lang="en-US" sz="3100" err="1"/>
              <a:t>detail.component</a:t>
            </a:r>
            <a:r>
              <a:rPr lang="en-US" sz="3100"/>
              <a:t>';</a:t>
            </a:r>
          </a:p>
          <a:p>
            <a:pPr marL="0" indent="0">
              <a:buNone/>
            </a:pPr>
            <a:br>
              <a:rPr lang="en-US" sz="3100"/>
            </a:br>
            <a:r>
              <a:rPr lang="en-US" sz="3100"/>
              <a:t>const routes: Routes = [</a:t>
            </a:r>
          </a:p>
          <a:p>
            <a:pPr marL="0" indent="0">
              <a:buNone/>
            </a:pPr>
            <a:r>
              <a:rPr lang="en-US" sz="3100"/>
              <a:t>  {</a:t>
            </a:r>
          </a:p>
          <a:p>
            <a:pPr marL="0" indent="0">
              <a:buNone/>
            </a:pPr>
            <a:r>
              <a:rPr lang="en-US" sz="3100"/>
              <a:t>    path: '',</a:t>
            </a:r>
          </a:p>
          <a:p>
            <a:pPr marL="0" indent="0">
              <a:buNone/>
            </a:pPr>
            <a:r>
              <a:rPr lang="en-US" sz="3100"/>
              <a:t>    </a:t>
            </a:r>
            <a:r>
              <a:rPr lang="en-US" sz="3100" err="1"/>
              <a:t>redirectTo</a:t>
            </a:r>
            <a:r>
              <a:rPr lang="en-US" sz="3100"/>
              <a:t>: '/dashboard',</a:t>
            </a:r>
          </a:p>
          <a:p>
            <a:pPr marL="0" indent="0">
              <a:buNone/>
            </a:pPr>
            <a:r>
              <a:rPr lang="en-US" sz="3100"/>
              <a:t>    </a:t>
            </a:r>
            <a:r>
              <a:rPr lang="en-US" sz="3100" err="1"/>
              <a:t>pathMatch</a:t>
            </a:r>
            <a:r>
              <a:rPr lang="en-US" sz="3100"/>
              <a:t>: 'full'</a:t>
            </a:r>
          </a:p>
          <a:p>
            <a:pPr marL="0" indent="0">
              <a:buNone/>
            </a:pPr>
            <a:r>
              <a:rPr lang="en-US" sz="3100"/>
              <a:t>  },</a:t>
            </a:r>
          </a:p>
          <a:p>
            <a:pPr marL="0" indent="0">
              <a:buNone/>
            </a:pPr>
            <a:r>
              <a:rPr lang="en-US" sz="3100"/>
              <a:t>  {</a:t>
            </a:r>
          </a:p>
          <a:p>
            <a:pPr marL="0" indent="0">
              <a:buNone/>
            </a:pPr>
            <a:r>
              <a:rPr lang="en-US" sz="3100"/>
              <a:t>    path: 'dashboard',</a:t>
            </a:r>
          </a:p>
          <a:p>
            <a:pPr marL="0" indent="0">
              <a:buNone/>
            </a:pPr>
            <a:r>
              <a:rPr lang="en-US" sz="3100"/>
              <a:t>    component: </a:t>
            </a:r>
            <a:r>
              <a:rPr lang="en-US" sz="3100" err="1"/>
              <a:t>DashboardComponent</a:t>
            </a:r>
            <a:endParaRPr lang="en-US" sz="3100"/>
          </a:p>
          <a:p>
            <a:pPr marL="0" indent="0">
              <a:buNone/>
            </a:pPr>
            <a:r>
              <a:rPr lang="en-US" sz="3100"/>
              <a:t>  },</a:t>
            </a:r>
          </a:p>
          <a:p>
            <a:pPr marL="0" indent="0">
              <a:buNone/>
            </a:pPr>
            <a:r>
              <a:rPr lang="en-US" sz="3100"/>
              <a:t>  {</a:t>
            </a:r>
          </a:p>
          <a:p>
            <a:pPr marL="0" indent="0">
              <a:buNone/>
            </a:pPr>
            <a:r>
              <a:rPr lang="en-US" sz="3100"/>
              <a:t>    path: 'users',</a:t>
            </a:r>
          </a:p>
          <a:p>
            <a:pPr marL="0" indent="0">
              <a:buNone/>
            </a:pPr>
            <a:r>
              <a:rPr lang="en-US" sz="3100"/>
              <a:t>    component: </a:t>
            </a:r>
            <a:r>
              <a:rPr lang="en-US" sz="3100" err="1"/>
              <a:t>UsersComponent</a:t>
            </a:r>
            <a:endParaRPr lang="en-US" sz="3100"/>
          </a:p>
          <a:p>
            <a:pPr marL="0" indent="0">
              <a:buNone/>
            </a:pPr>
            <a:r>
              <a:rPr lang="en-US" sz="3100"/>
              <a:t>  },</a:t>
            </a:r>
          </a:p>
          <a:p>
            <a:pPr marL="0" indent="0">
              <a:buNone/>
            </a:pPr>
            <a:r>
              <a:rPr lang="en-US" sz="3100"/>
              <a:t>  {</a:t>
            </a:r>
          </a:p>
          <a:p>
            <a:pPr marL="0" indent="0">
              <a:buNone/>
            </a:pPr>
            <a:r>
              <a:rPr lang="en-US" sz="3100"/>
              <a:t>    path: 'detail/:id',</a:t>
            </a:r>
          </a:p>
          <a:p>
            <a:pPr marL="0" indent="0">
              <a:buNone/>
            </a:pPr>
            <a:r>
              <a:rPr lang="en-US" sz="3100"/>
              <a:t>    component: </a:t>
            </a:r>
            <a:r>
              <a:rPr lang="en-US" sz="3100" err="1"/>
              <a:t>UserDetailComponent</a:t>
            </a:r>
            <a:endParaRPr lang="en-US" sz="3100"/>
          </a:p>
          <a:p>
            <a:pPr marL="0" indent="0">
              <a:buNone/>
            </a:pPr>
            <a:r>
              <a:rPr lang="en-US" sz="3100"/>
              <a:t>  }</a:t>
            </a:r>
          </a:p>
          <a:p>
            <a:pPr marL="0" indent="0">
              <a:buNone/>
            </a:pPr>
            <a:r>
              <a:rPr lang="en-US" sz="3100"/>
              <a:t>];</a:t>
            </a:r>
          </a:p>
          <a:p>
            <a:pPr marL="0" indent="0">
              <a:buNone/>
            </a:pPr>
            <a:endParaRPr lang="en-US" altLang="zh-CN" sz="2400"/>
          </a:p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339B97-1AEF-493C-BEB5-A2F0A61ADAFF}"/>
              </a:ext>
            </a:extLst>
          </p:cNvPr>
          <p:cNvSpPr/>
          <p:nvPr/>
        </p:nvSpPr>
        <p:spPr>
          <a:xfrm>
            <a:off x="5232400" y="381000"/>
            <a:ext cx="504613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添加用户详情到</a:t>
            </a:r>
            <a:r>
              <a:rPr lang="en-US" altLang="zh-CN" sz="1600"/>
              <a:t>Dashboard</a:t>
            </a:r>
            <a:endParaRPr lang="en-US" altLang="zh-CN" sz="2000"/>
          </a:p>
          <a:p>
            <a:pPr lvl="1"/>
            <a:endParaRPr lang="en-US" sz="1400"/>
          </a:p>
          <a:p>
            <a:pPr lvl="2"/>
            <a:r>
              <a:rPr lang="en-US" sz="1000"/>
              <a:t> &lt;a *</a:t>
            </a:r>
            <a:r>
              <a:rPr lang="en-US" sz="1000" err="1"/>
              <a:t>ngFor</a:t>
            </a:r>
            <a:r>
              <a:rPr lang="en-US" sz="1000"/>
              <a:t>="let user of users" </a:t>
            </a:r>
            <a:r>
              <a:rPr lang="en-US" sz="1000" err="1"/>
              <a:t>routerLink</a:t>
            </a:r>
            <a:r>
              <a:rPr lang="en-US" sz="1000"/>
              <a:t>="/detail/{{user.id}}"&gt;</a:t>
            </a:r>
          </a:p>
          <a:p>
            <a:pPr lvl="2"/>
            <a:r>
              <a:rPr lang="en-US" sz="1000"/>
              <a:t>        &lt;div&gt;</a:t>
            </a:r>
          </a:p>
          <a:p>
            <a:pPr lvl="2"/>
            <a:r>
              <a:rPr lang="en-US" sz="1000"/>
              <a:t>            &lt;h4&gt;{{user.name}}&lt;/h4&gt;</a:t>
            </a:r>
          </a:p>
          <a:p>
            <a:pPr lvl="2"/>
            <a:r>
              <a:rPr lang="en-US" sz="1000"/>
              <a:t>        &lt;/div&gt;</a:t>
            </a:r>
          </a:p>
          <a:p>
            <a:pPr lvl="2"/>
            <a:r>
              <a:rPr lang="en-US" sz="1000"/>
              <a:t>    &lt;/a&gt;</a:t>
            </a:r>
          </a:p>
          <a:p>
            <a:endParaRPr lang="en-US" sz="1400" b="0">
              <a:effectLst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effectLst/>
              </a:rPr>
              <a:t>添加用户详情到</a:t>
            </a:r>
            <a:r>
              <a:rPr lang="en-US" altLang="zh-CN" sz="1600" b="0">
                <a:effectLst/>
              </a:rPr>
              <a:t>Users</a:t>
            </a:r>
            <a:r>
              <a:rPr lang="zh-CN" altLang="en-US" sz="1600" b="0">
                <a:effectLst/>
              </a:rPr>
              <a:t>组件</a:t>
            </a:r>
            <a:endParaRPr lang="en-US" altLang="zh-CN" sz="2000" b="0">
              <a:effectLst/>
            </a:endParaRPr>
          </a:p>
          <a:p>
            <a:pPr lvl="2"/>
            <a:r>
              <a:rPr lang="en-US" sz="1000"/>
              <a:t>&lt;a </a:t>
            </a:r>
            <a:r>
              <a:rPr lang="en-US" sz="1000" err="1"/>
              <a:t>routerLink</a:t>
            </a:r>
            <a:r>
              <a:rPr lang="en-US" sz="1000"/>
              <a:t>="/detail/{{user.id}}"&gt;</a:t>
            </a:r>
          </a:p>
          <a:p>
            <a:pPr lvl="2"/>
            <a:r>
              <a:rPr lang="en-US" sz="1000"/>
              <a:t>            &lt;span class="badge"&gt;{{user.id}}&lt;/span&gt;</a:t>
            </a:r>
          </a:p>
          <a:p>
            <a:pPr lvl="2"/>
            <a:r>
              <a:rPr lang="en-US" sz="1000"/>
              <a:t>            &lt;span&gt;{{user.name}}&lt;/span&gt;</a:t>
            </a:r>
          </a:p>
          <a:p>
            <a:pPr lvl="2"/>
            <a:r>
              <a:rPr lang="en-US" sz="1000"/>
              <a:t>        &lt;/a&gt;</a:t>
            </a:r>
          </a:p>
          <a:p>
            <a:endParaRPr lang="en-US" sz="14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1627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5FFD-7011-42D0-8489-44C9F26A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70176"/>
            <a:ext cx="11065933" cy="581931"/>
          </a:xfrm>
        </p:spPr>
        <p:txBody>
          <a:bodyPr>
            <a:normAutofit/>
          </a:bodyPr>
          <a:lstStyle/>
          <a:p>
            <a:r>
              <a:rPr lang="en-US" altLang="zh-CN" sz="3200"/>
              <a:t>4.4.1</a:t>
            </a:r>
            <a:r>
              <a:rPr lang="zh-CN" altLang="en-US" sz="3200"/>
              <a:t>支持路由的</a:t>
            </a:r>
            <a:r>
              <a:rPr lang="en-US" altLang="zh-CN" sz="3200"/>
              <a:t>Detail</a:t>
            </a:r>
            <a:r>
              <a:rPr lang="zh-CN" altLang="en-US" sz="3200"/>
              <a:t>组件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3107-4314-464E-A6C0-3433710D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210734"/>
            <a:ext cx="3767667" cy="5130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/>
              <a:t>从路由上获取</a:t>
            </a:r>
            <a:r>
              <a:rPr lang="en-US" altLang="zh-CN" sz="2000"/>
              <a:t>id</a:t>
            </a:r>
          </a:p>
          <a:p>
            <a:pPr marL="0" indent="0">
              <a:buNone/>
            </a:pPr>
            <a:r>
              <a:rPr lang="en-US" sz="1200"/>
              <a:t>import { User } from './../user';</a:t>
            </a:r>
          </a:p>
          <a:p>
            <a:pPr marL="0" indent="0">
              <a:buNone/>
            </a:pPr>
            <a:r>
              <a:rPr lang="en-US" sz="1200"/>
              <a:t>import { </a:t>
            </a:r>
            <a:r>
              <a:rPr lang="en-US" sz="1200" err="1"/>
              <a:t>ActivatedRoute</a:t>
            </a:r>
            <a:r>
              <a:rPr lang="en-US" sz="1200"/>
              <a:t> } from '@angular/router';</a:t>
            </a:r>
          </a:p>
          <a:p>
            <a:pPr marL="0" indent="0">
              <a:buNone/>
            </a:pPr>
            <a:r>
              <a:rPr lang="en-US" sz="1200"/>
              <a:t>import { </a:t>
            </a:r>
            <a:r>
              <a:rPr lang="en-US" sz="1200" err="1"/>
              <a:t>UserService</a:t>
            </a:r>
            <a:r>
              <a:rPr lang="en-US" sz="1200"/>
              <a:t> } from './../</a:t>
            </a:r>
            <a:r>
              <a:rPr lang="en-US" sz="1200" err="1"/>
              <a:t>user.service</a:t>
            </a:r>
            <a:r>
              <a:rPr lang="en-US" sz="1200"/>
              <a:t>’;</a:t>
            </a:r>
            <a:endParaRPr lang="en-US" sz="1200">
              <a:solidFill>
                <a:srgbClr val="D4D4D4"/>
              </a:solidFill>
            </a:endParaRPr>
          </a:p>
          <a:p>
            <a:pPr marL="0" indent="0">
              <a:buNone/>
            </a:pPr>
            <a:r>
              <a:rPr lang="en-US" sz="1200"/>
              <a:t> </a:t>
            </a:r>
            <a:r>
              <a:rPr lang="en-US" sz="1200" err="1"/>
              <a:t>ngOnInit</a:t>
            </a:r>
            <a:r>
              <a:rPr lang="en-US" sz="1200"/>
              <a:t>(): void {</a:t>
            </a:r>
          </a:p>
          <a:p>
            <a:pPr marL="0" indent="0">
              <a:buNone/>
            </a:pPr>
            <a:r>
              <a:rPr lang="en-US" sz="1200"/>
              <a:t>    </a:t>
            </a:r>
            <a:r>
              <a:rPr lang="en-US" sz="1200" err="1"/>
              <a:t>this.getUser</a:t>
            </a:r>
            <a:r>
              <a:rPr lang="en-US" sz="1200"/>
              <a:t>();</a:t>
            </a:r>
          </a:p>
          <a:p>
            <a:pPr marL="0" indent="0">
              <a:buNone/>
            </a:pPr>
            <a:r>
              <a:rPr lang="en-US" sz="1200"/>
              <a:t>  }</a:t>
            </a:r>
          </a:p>
          <a:p>
            <a:pPr marL="0" indent="0">
              <a:buNone/>
            </a:pPr>
            <a:br>
              <a:rPr lang="en-US" sz="1200"/>
            </a:br>
            <a:r>
              <a:rPr lang="en-US" sz="1200"/>
              <a:t>  </a:t>
            </a:r>
            <a:r>
              <a:rPr lang="en-US" sz="1200" err="1"/>
              <a:t>getUser</a:t>
            </a:r>
            <a:r>
              <a:rPr lang="en-US" sz="1200"/>
              <a:t>() {</a:t>
            </a:r>
          </a:p>
          <a:p>
            <a:pPr marL="0" indent="0">
              <a:buNone/>
            </a:pPr>
            <a:r>
              <a:rPr lang="en-US" sz="1200"/>
              <a:t>    const id = </a:t>
            </a:r>
            <a:r>
              <a:rPr lang="en-US" sz="1200" err="1"/>
              <a:t>this.activatedRoute.snapshot.paramMap.get</a:t>
            </a:r>
            <a:r>
              <a:rPr lang="en-US" sz="1200"/>
              <a:t>('</a:t>
            </a:r>
            <a:r>
              <a:rPr lang="en-US" sz="1200" err="1"/>
              <a:t>userId</a:t>
            </a:r>
            <a:r>
              <a:rPr lang="en-US" sz="1200"/>
              <a:t>');</a:t>
            </a:r>
          </a:p>
          <a:p>
            <a:pPr marL="0" indent="0">
              <a:buNone/>
            </a:pPr>
            <a:r>
              <a:rPr lang="en-US" sz="1200"/>
              <a:t>    if (id) {</a:t>
            </a:r>
          </a:p>
          <a:p>
            <a:pPr marL="0" indent="0">
              <a:buNone/>
            </a:pPr>
            <a:r>
              <a:rPr lang="en-US" sz="1200"/>
              <a:t>      </a:t>
            </a:r>
            <a:r>
              <a:rPr lang="en-US" sz="1200" err="1"/>
              <a:t>this.userService.getUser</a:t>
            </a:r>
            <a:r>
              <a:rPr lang="en-US" sz="1200"/>
              <a:t>(id).subscribe(user =&gt; {</a:t>
            </a:r>
          </a:p>
          <a:p>
            <a:pPr marL="0" indent="0">
              <a:buNone/>
            </a:pPr>
            <a:r>
              <a:rPr lang="en-US" sz="1200"/>
              <a:t>        </a:t>
            </a:r>
            <a:r>
              <a:rPr lang="en-US" sz="1200" err="1"/>
              <a:t>this.user</a:t>
            </a:r>
            <a:r>
              <a:rPr lang="en-US" sz="1200"/>
              <a:t> = user;</a:t>
            </a:r>
          </a:p>
          <a:p>
            <a:pPr marL="0" indent="0">
              <a:buNone/>
            </a:pPr>
            <a:r>
              <a:rPr lang="en-US" sz="1200"/>
              <a:t>      })</a:t>
            </a:r>
          </a:p>
          <a:p>
            <a:pPr marL="0" indent="0">
              <a:buNone/>
            </a:pPr>
            <a:r>
              <a:rPr lang="en-US" sz="1200"/>
              <a:t>    }</a:t>
            </a:r>
          </a:p>
          <a:p>
            <a:pPr marL="0" indent="0">
              <a:buNone/>
            </a:pPr>
            <a:r>
              <a:rPr lang="en-US" sz="1200"/>
              <a:t>  }</a:t>
            </a:r>
            <a:endParaRPr lang="en-US" altLang="zh-CN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1DBF9-E7E1-4C7E-903C-0EF19855A6D1}"/>
              </a:ext>
            </a:extLst>
          </p:cNvPr>
          <p:cNvSpPr/>
          <p:nvPr/>
        </p:nvSpPr>
        <p:spPr>
          <a:xfrm>
            <a:off x="6002867" y="1292755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通过</a:t>
            </a:r>
            <a:r>
              <a:rPr lang="en-US" altLang="zh-CN" err="1"/>
              <a:t>UserService</a:t>
            </a:r>
            <a:r>
              <a:rPr lang="zh-CN" altLang="en-US"/>
              <a:t>获取指定</a:t>
            </a:r>
            <a:r>
              <a:rPr lang="en-US" altLang="zh-CN"/>
              <a:t>id</a:t>
            </a:r>
            <a:r>
              <a:rPr lang="zh-CN" altLang="en-US"/>
              <a:t>的用户数据</a:t>
            </a:r>
            <a:endParaRPr lang="en-US" altLang="zh-CN"/>
          </a:p>
          <a:p>
            <a:pPr lvl="1"/>
            <a:r>
              <a:rPr lang="en-US"/>
              <a:t> </a:t>
            </a:r>
            <a:r>
              <a:rPr lang="en-US" sz="1000" err="1"/>
              <a:t>getUser</a:t>
            </a:r>
            <a:r>
              <a:rPr lang="en-US" sz="1000"/>
              <a:t>(id: string): Observable&lt;User | undefined&gt; {</a:t>
            </a:r>
          </a:p>
          <a:p>
            <a:pPr lvl="1"/>
            <a:r>
              <a:rPr lang="en-US" sz="1000"/>
              <a:t>    return of(</a:t>
            </a:r>
            <a:r>
              <a:rPr lang="en-US" sz="1000" err="1"/>
              <a:t>USERS.find</a:t>
            </a:r>
            <a:r>
              <a:rPr lang="en-US" sz="1000"/>
              <a:t>(user =&gt; user.id === </a:t>
            </a:r>
            <a:r>
              <a:rPr lang="en-US" sz="1000" err="1"/>
              <a:t>parseInt</a:t>
            </a:r>
            <a:r>
              <a:rPr lang="en-US" sz="1000"/>
              <a:t>(id)));</a:t>
            </a:r>
          </a:p>
          <a:p>
            <a:pPr lvl="1"/>
            <a:r>
              <a:rPr lang="en-US" sz="1000"/>
              <a:t>  }</a:t>
            </a:r>
            <a:endParaRPr lang="en-US"/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96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E8CF8-096A-43E9-A7D2-ED020935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zh-CN" sz="4000" b="1"/>
              <a:t>5. </a:t>
            </a:r>
            <a:r>
              <a:rPr lang="zh-CN" altLang="en-US" sz="4000" b="1"/>
              <a:t>使用</a:t>
            </a:r>
            <a:r>
              <a:rPr lang="en-US" sz="4000" b="1"/>
              <a:t>HTTP</a:t>
            </a:r>
            <a:endParaRPr lang="en-US" sz="4000" b="1">
              <a:effectLst/>
            </a:endParaRP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2C7D-56ED-4479-882D-13B11EA5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/>
              <a:t>未完待续</a:t>
            </a:r>
            <a:r>
              <a:rPr lang="en-US" altLang="zh-CN" sz="2200"/>
              <a:t>…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64601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6F8B3-3C44-4817-8EDC-0A44653E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  <a:endParaRPr lang="en-US" sz="8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29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357C7-D843-4C33-8B9A-38E5DFB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Angular </a:t>
            </a:r>
            <a:r>
              <a:rPr lang="zh-CN" altLang="en-US" sz="4000"/>
              <a:t>是什么</a:t>
            </a:r>
            <a:endParaRPr lang="en-US" sz="4000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84A7-DF96-42D6-BDD5-75E0553D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200">
                <a:ea typeface="等线"/>
              </a:rPr>
              <a:t>Angular</a:t>
            </a:r>
            <a:r>
              <a:rPr lang="zh-CN" altLang="en-US" sz="2200">
                <a:ea typeface="等线"/>
              </a:rPr>
              <a:t>是一个完整的框架，解决</a:t>
            </a:r>
            <a:r>
              <a:rPr lang="en-US" altLang="zh-CN" sz="2200">
                <a:ea typeface="等线"/>
              </a:rPr>
              <a:t>Web</a:t>
            </a:r>
            <a:r>
              <a:rPr lang="zh-CN" altLang="en-US" sz="2200">
                <a:ea typeface="等线"/>
              </a:rPr>
              <a:t>应用开发的各个方面的问题；</a:t>
            </a:r>
            <a:endParaRPr lang="en-US" altLang="zh-CN" sz="2200">
              <a:ea typeface="等线"/>
            </a:endParaRPr>
          </a:p>
          <a:p>
            <a:pPr marL="0" indent="0">
              <a:buNone/>
            </a:pPr>
            <a:endParaRPr lang="en-US" altLang="zh-CN" sz="2200"/>
          </a:p>
          <a:p>
            <a:pPr marL="0" indent="0">
              <a:buNone/>
            </a:pPr>
            <a:r>
              <a:rPr lang="zh-CN" altLang="en-US" sz="2200">
                <a:ea typeface="等线"/>
              </a:rPr>
              <a:t>优点：</a:t>
            </a:r>
            <a:endParaRPr lang="en-US" altLang="zh-CN" sz="2200">
              <a:ea typeface="等线"/>
            </a:endParaRPr>
          </a:p>
          <a:p>
            <a:r>
              <a:rPr lang="zh-CN" altLang="en-US" sz="2200"/>
              <a:t>横跨所有平台</a:t>
            </a:r>
            <a:endParaRPr lang="en-US" altLang="zh-CN" sz="2200"/>
          </a:p>
          <a:p>
            <a:r>
              <a:rPr lang="zh-CN" altLang="en-US" sz="2200"/>
              <a:t>速度和性能</a:t>
            </a:r>
            <a:endParaRPr lang="en-US" altLang="zh-CN" sz="2200"/>
          </a:p>
          <a:p>
            <a:r>
              <a:rPr lang="zh-CN" altLang="en-US" sz="2200"/>
              <a:t>美妙的工具</a:t>
            </a:r>
            <a:endParaRPr lang="en-US" altLang="zh-CN" sz="2200"/>
          </a:p>
          <a:p>
            <a:r>
              <a:rPr lang="zh-CN" altLang="en-US" sz="2200"/>
              <a:t>百万粉丝热捧</a:t>
            </a:r>
          </a:p>
          <a:p>
            <a:pPr marL="0" indent="0">
              <a:buNone/>
            </a:pPr>
            <a:endParaRPr lang="zh-CN" altLang="en-US" sz="2200">
              <a:ea typeface="等线"/>
              <a:cs typeface="Calibri"/>
            </a:endParaRPr>
          </a:p>
          <a:p>
            <a:pPr marL="0" indent="0">
              <a:buNone/>
            </a:pPr>
            <a:r>
              <a:rPr lang="zh-CN" sz="2200">
                <a:ea typeface="+mn-lt"/>
                <a:cs typeface="+mn-lt"/>
              </a:rPr>
              <a:t>Angular </a:t>
            </a:r>
            <a:r>
              <a:rPr lang="en-US" altLang="zh-CN" sz="2200">
                <a:ea typeface="+mn-lt"/>
                <a:cs typeface="+mn-lt"/>
              </a:rPr>
              <a:t>–</a:t>
            </a:r>
            <a:r>
              <a:rPr lang="zh-CN" sz="2200">
                <a:ea typeface="+mn-lt"/>
                <a:cs typeface="+mn-lt"/>
              </a:rPr>
              <a:t> Google</a:t>
            </a:r>
            <a:endParaRPr lang="zh-CN" altLang="en-US" sz="2200">
              <a:ea typeface="等线"/>
              <a:cs typeface="+mn-lt"/>
            </a:endParaRPr>
          </a:p>
          <a:p>
            <a:pPr marL="0" indent="0">
              <a:buNone/>
            </a:pPr>
            <a:r>
              <a:rPr lang="zh-CN" altLang="en-US" sz="2100">
                <a:latin typeface="+mn-ea"/>
                <a:cs typeface="+mn-lt"/>
              </a:rPr>
              <a:t>官网地址：</a:t>
            </a:r>
            <a:r>
              <a:rPr lang="en-US" altLang="zh-CN" sz="2100">
                <a:latin typeface="+mn-ea"/>
                <a:cs typeface="+mn-lt"/>
                <a:hlinkClick r:id="rId2"/>
              </a:rPr>
              <a:t>https://angular.io/</a:t>
            </a:r>
            <a:endParaRPr lang="en-US" altLang="zh-CN" sz="2100">
              <a:latin typeface="+mn-ea"/>
              <a:cs typeface="+mn-lt"/>
            </a:endParaRPr>
          </a:p>
          <a:p>
            <a:pPr marL="0" indent="0">
              <a:buNone/>
            </a:pPr>
            <a:r>
              <a:rPr lang="zh-CN" altLang="en-US" sz="2100">
                <a:latin typeface="+mn-ea"/>
              </a:rPr>
              <a:t>前端基础知识：</a:t>
            </a:r>
            <a:r>
              <a:rPr lang="en-US" sz="2100" u="sng">
                <a:latin typeface="+mn-ea"/>
                <a:hlinkClick r:id="rId3"/>
              </a:rPr>
              <a:t>https://www.w3school.com.cn/</a:t>
            </a:r>
            <a:endParaRPr lang="en-US" sz="2100">
              <a:latin typeface="+mn-ea"/>
            </a:endParaRPr>
          </a:p>
          <a:p>
            <a:pPr marL="0" indent="0">
              <a:buNone/>
            </a:pPr>
            <a:endParaRPr lang="zh-CN">
              <a:ea typeface="等线"/>
              <a:cs typeface="Calibri"/>
            </a:endParaRPr>
          </a:p>
          <a:p>
            <a:endParaRPr lang="zh-CN" altLang="en-US" sz="2200">
              <a:ea typeface="等线"/>
              <a:cs typeface="Calibri" panose="020F0502020204030204"/>
            </a:endParaRPr>
          </a:p>
          <a:p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9386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711B1-3125-4A12-9B86-507CCB5C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86BBD94-D462-47BC-9EBD-25B43F740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757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357C7-D843-4C33-8B9A-38E5DFB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zh-CN" sz="4000"/>
              <a:t>Angular </a:t>
            </a:r>
            <a:r>
              <a:rPr lang="zh-CN" altLang="en-US" sz="4000"/>
              <a:t>能做什么</a:t>
            </a:r>
            <a:r>
              <a:rPr lang="en-US" altLang="zh-CN" sz="4000"/>
              <a:t>(</a:t>
            </a:r>
            <a:r>
              <a:rPr lang="zh-CN" altLang="en-US" sz="4000"/>
              <a:t>核心功能</a:t>
            </a:r>
            <a:r>
              <a:rPr lang="en-US" altLang="zh-CN" sz="4000"/>
              <a:t>)</a:t>
            </a:r>
            <a:endParaRPr lang="en-US" sz="4000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84A7-DF96-42D6-BDD5-75E0553D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/>
              <a:t>MVC</a:t>
            </a:r>
            <a:r>
              <a:rPr lang="zh-CN" altLang="en-US" sz="2400"/>
              <a:t>模式</a:t>
            </a:r>
          </a:p>
          <a:p>
            <a:r>
              <a:rPr lang="zh-CN" altLang="en-US" sz="2400"/>
              <a:t>模块化</a:t>
            </a:r>
          </a:p>
          <a:p>
            <a:r>
              <a:rPr lang="zh-CN" altLang="en-US" sz="2400"/>
              <a:t>自动双向数据绑定</a:t>
            </a:r>
          </a:p>
          <a:p>
            <a:r>
              <a:rPr lang="zh-CN" altLang="en-US" sz="2400"/>
              <a:t>语义化标签</a:t>
            </a:r>
          </a:p>
          <a:p>
            <a:r>
              <a:rPr lang="zh-CN" altLang="en-US" sz="2400"/>
              <a:t>服务</a:t>
            </a:r>
          </a:p>
          <a:p>
            <a:r>
              <a:rPr lang="zh-CN" altLang="en-US" sz="2400"/>
              <a:t>依赖注入等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6485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357C7-D843-4C33-8B9A-38E5DFB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CN" altLang="en-US" sz="4000"/>
              <a:t>快速上手</a:t>
            </a:r>
            <a:endParaRPr lang="en-US" sz="4000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84A7-DF96-42D6-BDD5-75E0553D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+mn-ea"/>
              </a:rPr>
              <a:t>环境准备</a:t>
            </a:r>
            <a:endParaRPr lang="en-US" altLang="zh-CN" sz="240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+mn-ea"/>
              </a:rPr>
              <a:t>安装</a:t>
            </a:r>
            <a:r>
              <a:rPr lang="en-US" altLang="zh-CN">
                <a:latin typeface="+mn-ea"/>
              </a:rPr>
              <a:t>NodeJS ,NPM</a:t>
            </a:r>
            <a:endParaRPr lang="zh-CN" altLang="en-US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latin typeface="+mn-ea"/>
              </a:rPr>
              <a:t>安装</a:t>
            </a:r>
            <a:r>
              <a:rPr lang="en-US" altLang="zh-CN">
                <a:latin typeface="+mn-ea"/>
              </a:rPr>
              <a:t>Angular CLI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+mn-ea"/>
              </a:rPr>
              <a:t>开始创建一个新的应用</a:t>
            </a:r>
            <a:endParaRPr lang="en-US" altLang="zh-CN" sz="2400">
              <a:latin typeface="+mn-ea"/>
            </a:endParaRPr>
          </a:p>
          <a:p>
            <a:pPr marL="457200" lvl="1" indent="0">
              <a:buNone/>
            </a:pPr>
            <a:endParaRPr lang="zh-CN" altLang="en-US">
              <a:latin typeface="+mn-ea"/>
            </a:endParaRPr>
          </a:p>
          <a:p>
            <a:pPr marL="0" indent="0">
              <a:buNone/>
            </a:pPr>
            <a:br>
              <a:rPr lang="zh-CN" altLang="en-US" sz="2400">
                <a:latin typeface="+mn-ea"/>
              </a:rPr>
            </a:br>
            <a:endParaRPr lang="zh-CN" altLang="en-US" sz="2400">
              <a:latin typeface="+mn-ea"/>
            </a:endParaRPr>
          </a:p>
          <a:p>
            <a:pPr marL="0" indent="0">
              <a:buNone/>
            </a:pPr>
            <a:endParaRPr 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01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00FEA-0EED-4928-9163-22C7F71B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do it.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90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357C7-D843-4C33-8B9A-38E5DFB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48640"/>
            <a:ext cx="10133626" cy="1179576"/>
          </a:xfrm>
        </p:spPr>
        <p:txBody>
          <a:bodyPr>
            <a:normAutofit/>
          </a:bodyPr>
          <a:lstStyle/>
          <a:p>
            <a:r>
              <a:rPr lang="zh-CN" altLang="en-US" sz="4000"/>
              <a:t>安装</a:t>
            </a:r>
            <a:r>
              <a:rPr lang="en-US" altLang="zh-CN" sz="4000"/>
              <a:t>NodeJS</a:t>
            </a:r>
            <a:r>
              <a:rPr lang="zh-CN" altLang="en-US" sz="4000"/>
              <a:t>、</a:t>
            </a:r>
            <a:r>
              <a:rPr lang="en-US" altLang="zh-CN" sz="4000"/>
              <a:t>NPM</a:t>
            </a:r>
            <a:r>
              <a:rPr lang="zh-CN" altLang="en-US" sz="4000"/>
              <a:t>、</a:t>
            </a:r>
            <a:r>
              <a:rPr lang="en-US" altLang="zh-CN" sz="4000"/>
              <a:t>Angular CLI </a:t>
            </a:r>
            <a:endParaRPr lang="en-US" sz="4000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84A7-DF96-42D6-BDD5-75E0553D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070" y="2158738"/>
            <a:ext cx="10133626" cy="454686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+mn-ea"/>
              </a:rPr>
              <a:t>Step1：</a:t>
            </a:r>
            <a:r>
              <a:rPr lang="zh-CN" altLang="en-US" sz="2400">
                <a:latin typeface="+mn-ea"/>
              </a:rPr>
              <a:t>安装</a:t>
            </a:r>
            <a:r>
              <a:rPr lang="en-US" sz="2400" err="1">
                <a:latin typeface="+mn-ea"/>
              </a:rPr>
              <a:t>NodeJS,NPM</a:t>
            </a:r>
            <a:endParaRPr lang="en-US" sz="2400">
              <a:latin typeface="+mn-ea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2000">
                <a:latin typeface="+mn-ea"/>
              </a:rPr>
              <a:t>NodeJS </a:t>
            </a:r>
            <a:r>
              <a:rPr lang="zh-CN" altLang="en-US" sz="2000">
                <a:latin typeface="+mn-ea"/>
              </a:rPr>
              <a:t>官网：</a:t>
            </a:r>
            <a:r>
              <a:rPr lang="en-US" sz="2000" u="sng">
                <a:latin typeface="+mn-ea"/>
                <a:hlinkClick r:id="rId2"/>
              </a:rPr>
              <a:t>https://nodejs.org/en/download/</a:t>
            </a:r>
            <a:endParaRPr lang="en-US" sz="200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+mn-ea"/>
              </a:rPr>
              <a:t>Step2:</a:t>
            </a:r>
            <a:r>
              <a:rPr lang="zh-CN" altLang="en-US" sz="2400">
                <a:latin typeface="+mn-ea"/>
              </a:rPr>
              <a:t>安装</a:t>
            </a:r>
            <a:r>
              <a:rPr lang="en-US" sz="2400">
                <a:latin typeface="+mn-ea"/>
              </a:rPr>
              <a:t>Angular CLI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2000">
                <a:latin typeface="+mn-ea"/>
              </a:rPr>
              <a:t>Angular </a:t>
            </a:r>
            <a:r>
              <a:rPr lang="zh-CN" altLang="en-US" sz="2000">
                <a:latin typeface="+mn-ea"/>
              </a:rPr>
              <a:t>官网：</a:t>
            </a:r>
            <a:r>
              <a:rPr lang="en-US" sz="2000" u="sng">
                <a:latin typeface="+mn-ea"/>
                <a:hlinkClick r:id="rId3"/>
              </a:rPr>
              <a:t>https://angular.io/guide/setup-local</a:t>
            </a:r>
            <a:endParaRPr lang="en-US" sz="200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+mn-ea"/>
              </a:rPr>
              <a:t>Step3: </a:t>
            </a:r>
            <a:r>
              <a:rPr lang="zh-CN" altLang="en-US" sz="2400">
                <a:latin typeface="+mn-ea"/>
              </a:rPr>
              <a:t>创建一个新应用</a:t>
            </a:r>
            <a:r>
              <a:rPr lang="en-US" sz="2400">
                <a:latin typeface="+mn-ea"/>
              </a:rPr>
              <a:t>Hello-World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>
                <a:latin typeface="+mn-ea"/>
              </a:rPr>
              <a:t>ng new hello-world</a:t>
            </a:r>
            <a:endParaRPr lang="en-US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+mn-ea"/>
              </a:rPr>
              <a:t>Step4: </a:t>
            </a:r>
            <a:r>
              <a:rPr lang="zh-CN" altLang="en-US" sz="2400">
                <a:latin typeface="+mn-ea"/>
              </a:rPr>
              <a:t>运行和编译项目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err="1">
                <a:latin typeface="+mn-ea"/>
              </a:rPr>
              <a:t>npm</a:t>
            </a:r>
            <a:r>
              <a:rPr lang="en-US" sz="2000">
                <a:latin typeface="+mn-ea"/>
              </a:rPr>
              <a:t> start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err="1">
                <a:latin typeface="+mn-ea"/>
              </a:rPr>
              <a:t>npm</a:t>
            </a:r>
            <a:r>
              <a:rPr lang="en-US" sz="2000">
                <a:latin typeface="+mn-ea"/>
              </a:rPr>
              <a:t> run build</a:t>
            </a:r>
          </a:p>
        </p:txBody>
      </p:sp>
    </p:spTree>
    <p:extLst>
      <p:ext uri="{BB962C8B-B14F-4D97-AF65-F5344CB8AC3E}">
        <p14:creationId xmlns:p14="http://schemas.microsoft.com/office/powerpoint/2010/main" val="187496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57C7-D843-4C33-8B9A-38E5DFB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70" y="120029"/>
            <a:ext cx="10490185" cy="954628"/>
          </a:xfrm>
        </p:spPr>
        <p:txBody>
          <a:bodyPr/>
          <a:lstStyle/>
          <a:p>
            <a:r>
              <a:rPr lang="zh-CN" altLang="en-US"/>
              <a:t>框架文件结构介绍</a:t>
            </a:r>
            <a:endParaRPr lang="en-US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B9219EF-EAB5-45E2-828D-037C4EF66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584660"/>
              </p:ext>
            </p:extLst>
          </p:nvPr>
        </p:nvGraphicFramePr>
        <p:xfrm>
          <a:off x="377072" y="1074657"/>
          <a:ext cx="10423412" cy="5569045"/>
        </p:xfrm>
        <a:graphic>
          <a:graphicData uri="http://schemas.openxmlformats.org/drawingml/2006/table">
            <a:tbl>
              <a:tblPr/>
              <a:tblGrid>
                <a:gridCol w="2123459">
                  <a:extLst>
                    <a:ext uri="{9D8B030D-6E8A-4147-A177-3AD203B41FA5}">
                      <a16:colId xmlns:a16="http://schemas.microsoft.com/office/drawing/2014/main" val="1071222495"/>
                    </a:ext>
                  </a:extLst>
                </a:gridCol>
                <a:gridCol w="8299953">
                  <a:extLst>
                    <a:ext uri="{9D8B030D-6E8A-4147-A177-3AD203B41FA5}">
                      <a16:colId xmlns:a16="http://schemas.microsoft.com/office/drawing/2014/main" val="1092902280"/>
                    </a:ext>
                  </a:extLst>
                </a:gridCol>
              </a:tblGrid>
              <a:tr h="18528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文件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用途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802967"/>
                  </a:ext>
                </a:extLst>
              </a:tr>
              <a:tr h="673306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App/app.component.{ts,html,css,spec.ts}</a:t>
                      </a:r>
                      <a:endParaRPr 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使用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HTML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模板，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CSS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样式，和单元测试定义</a:t>
                      </a:r>
                      <a:r>
                        <a:rPr lang="en-US" altLang="zh-CN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AppComponent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组件，它是根组件，随着应用的成长，它会成为一个组件树的根节点；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733455"/>
                  </a:ext>
                </a:extLst>
              </a:tr>
              <a:tr h="362342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App/app.module.ts</a:t>
                      </a:r>
                      <a:endParaRPr 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定义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AppModule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模块。该模块是一个根模块，描述了如何组装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Angular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应用。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971451"/>
                  </a:ext>
                </a:extLst>
              </a:tr>
              <a:tr h="362342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Assets/*</a:t>
                      </a:r>
                      <a:endParaRPr 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在这个文件夹下可以存放图片等文件。等构建应用时，这里的文件都会被复制到发布包中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320200"/>
                  </a:ext>
                </a:extLst>
              </a:tr>
              <a:tr h="362342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Environments/*</a:t>
                      </a:r>
                      <a:endParaRPr 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这个文件夹中包含为各个目标环境准备的文件，它们导出了一些应用中要用到的配置变量。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934444"/>
                  </a:ext>
                </a:extLst>
              </a:tr>
              <a:tr h="362342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Browserslist</a:t>
                      </a:r>
                      <a:endParaRPr 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一个配置文件，用来在不同的前端工具之间共享浏览器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681930"/>
                  </a:ext>
                </a:extLst>
              </a:tr>
              <a:tr h="206862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Favicon.ico</a:t>
                      </a:r>
                      <a:endParaRPr 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每一个网站书签栏中图标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360185"/>
                  </a:ext>
                </a:extLst>
              </a:tr>
              <a:tr h="206862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Index.html</a:t>
                      </a:r>
                      <a:endParaRPr 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别人在访问网站时，看到的主页面的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html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文件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978714"/>
                  </a:ext>
                </a:extLst>
              </a:tr>
              <a:tr h="206862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Karma.conf.js</a:t>
                      </a:r>
                      <a:endParaRPr 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给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Karma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的单元测试配置，当运行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ng test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会用到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81486"/>
                  </a:ext>
                </a:extLst>
              </a:tr>
              <a:tr h="673306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Main.ts</a:t>
                      </a:r>
                      <a:endParaRPr 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这个应用的入口点，。使用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JIT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编译器编译本应用，并启动应用的根模块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AppModule,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使其运行在浏览器中。也可以使用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AOT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编译器，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ng serve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传入参数“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--aot”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212121"/>
                  </a:ext>
                </a:extLst>
              </a:tr>
              <a:tr h="517823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Polyfills.ts</a:t>
                      </a:r>
                      <a:endParaRPr 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不同浏览器对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标准支持程度不同。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Polyfill 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能把这些不同点进行标准化。通常，只要使用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core-js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zone.js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就够了。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797504"/>
                  </a:ext>
                </a:extLst>
              </a:tr>
              <a:tr h="206862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Style.css</a:t>
                      </a:r>
                      <a:endParaRPr 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这里是全局样式。会影响整个应用的样式集中存放。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990933"/>
                  </a:ext>
                </a:extLst>
              </a:tr>
              <a:tr h="206862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Test.ts</a:t>
                      </a:r>
                      <a:endParaRPr 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单元测试的主要入口点。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569321"/>
                  </a:ext>
                </a:extLst>
              </a:tr>
              <a:tr h="517823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Tsconfig.{app|spec}.json</a:t>
                      </a:r>
                      <a:endParaRPr 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TypeScript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编译器的编译配置文件。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Tsconfig.app.json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是为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Angular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应用准备的，而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tsconfig.spec.json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是为了单元测试准备的。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901750"/>
                  </a:ext>
                </a:extLst>
              </a:tr>
              <a:tr h="517823"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Tslint.json</a:t>
                      </a:r>
                      <a:endParaRPr 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Linting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配置。当运行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ng lint 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时，它会供带有</a:t>
                      </a:r>
                      <a:r>
                        <a:rPr lang="en-US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codelyzer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TSLint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使用。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Linting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可以帮助保持代码统一风格。</a:t>
                      </a:r>
                      <a:endParaRPr lang="zh-CN" altLang="en-US" sz="80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290" marR="40290" marT="20145" marB="20145">
                    <a:lnL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027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03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00FEA-0EED-4928-9163-22C7F71B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开</a:t>
            </a:r>
            <a:r>
              <a:rPr lang="zh-CN" altLang="en-US" sz="7200"/>
              <a:t>启</a:t>
            </a:r>
            <a:r>
              <a:rPr lang="en-US" altLang="zh-CN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Angular</a:t>
            </a:r>
            <a:r>
              <a:rPr lang="zh-CN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之旅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11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1BBE669297024B851537B69405A344" ma:contentTypeVersion="12" ma:contentTypeDescription="Create a new document." ma:contentTypeScope="" ma:versionID="10126f72c39895005fec8beb72a3468a">
  <xsd:schema xmlns:xsd="http://www.w3.org/2001/XMLSchema" xmlns:xs="http://www.w3.org/2001/XMLSchema" xmlns:p="http://schemas.microsoft.com/office/2006/metadata/properties" xmlns:ns3="1c5e4c71-930a-40da-a7f4-bfa5abccecf5" xmlns:ns4="9b13e0d2-94cb-48d1-b438-aae72f1b2ed8" targetNamespace="http://schemas.microsoft.com/office/2006/metadata/properties" ma:root="true" ma:fieldsID="cc1d38e6a6a00907ddd2282177b8d1e5" ns3:_="" ns4:_="">
    <xsd:import namespace="1c5e4c71-930a-40da-a7f4-bfa5abccecf5"/>
    <xsd:import namespace="9b13e0d2-94cb-48d1-b438-aae72f1b2ed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e4c71-930a-40da-a7f4-bfa5abccec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3e0d2-94cb-48d1-b438-aae72f1b2e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FF005E-C0AF-49C1-BA28-4874F6A4A6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4E11A9-8396-44A7-B4AD-1AD1AC5A8355}">
  <ds:schemaRefs>
    <ds:schemaRef ds:uri="1c5e4c71-930a-40da-a7f4-bfa5abccecf5"/>
    <ds:schemaRef ds:uri="9b13e0d2-94cb-48d1-b438-aae72f1b2e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AEF71C-7164-4D28-B6CE-E855C25F5BC9}">
  <ds:schemaRefs>
    <ds:schemaRef ds:uri="1c5e4c71-930a-40da-a7f4-bfa5abccecf5"/>
    <ds:schemaRef ds:uri="9b13e0d2-94cb-48d1-b438-aae72f1b2e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AngularJS</vt:lpstr>
      <vt:lpstr>主要内容</vt:lpstr>
      <vt:lpstr>Angular 是什么</vt:lpstr>
      <vt:lpstr>Angular 能做什么(核心功能)</vt:lpstr>
      <vt:lpstr>快速上手</vt:lpstr>
      <vt:lpstr>Let’s do it.</vt:lpstr>
      <vt:lpstr>安装NodeJS、NPM、Angular CLI </vt:lpstr>
      <vt:lpstr>框架文件结构介绍</vt:lpstr>
      <vt:lpstr>开启Angular之旅</vt:lpstr>
      <vt:lpstr>目录</vt:lpstr>
      <vt:lpstr>1.创建一个“用户管理”应用</vt:lpstr>
      <vt:lpstr>1.1 修改AppComponent组件</vt:lpstr>
      <vt:lpstr>1.2 创建用户列表组件</vt:lpstr>
      <vt:lpstr>1.3 编辑用户信息</vt:lpstr>
      <vt:lpstr>1.4 展示用户列表</vt:lpstr>
      <vt:lpstr>1.5 添加事件</vt:lpstr>
      <vt:lpstr>2. 多组件开发</vt:lpstr>
      <vt:lpstr>2.1 创建UserDetialComponent</vt:lpstr>
      <vt:lpstr> 3. 使用服务 </vt:lpstr>
      <vt:lpstr>编辑UserService</vt:lpstr>
      <vt:lpstr>休息一下…</vt:lpstr>
      <vt:lpstr>4. 使用路由</vt:lpstr>
      <vt:lpstr>4.2 添加Dashboard 组件</vt:lpstr>
      <vt:lpstr>4.3 添加Dashboard路由</vt:lpstr>
      <vt:lpstr>4.4 导航用户详情</vt:lpstr>
      <vt:lpstr>PowerPoint Presentation</vt:lpstr>
      <vt:lpstr>4.4.1支持路由的Detail组件</vt:lpstr>
      <vt:lpstr>5. 使用HTTP</vt:lpstr>
      <vt:lpstr>Q&amp;A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Jiehong WANG</dc:creator>
  <cp:revision>1</cp:revision>
  <dcterms:created xsi:type="dcterms:W3CDTF">2021-03-16T04:13:00Z</dcterms:created>
  <dcterms:modified xsi:type="dcterms:W3CDTF">2021-03-16T08:40:58Z</dcterms:modified>
</cp:coreProperties>
</file>