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ihu WANG" initials="PW" lastIdx="1" clrIdx="0">
    <p:extLst>
      <p:ext uri="{19B8F6BF-5375-455C-9EA6-DF929625EA0E}">
        <p15:presenceInfo xmlns:p15="http://schemas.microsoft.com/office/powerpoint/2012/main" userId="S::Peihu.WANG@halliburton.com::e49b848d-f37e-409a-ab98-d99dc3d2c3b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3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6C58F8-A354-4F1C-977D-A413DE7885F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AA2875A-1E3E-4D2F-96F8-1924925E6D72}">
      <dgm:prSet phldrT="[Text]"/>
      <dgm:spPr/>
      <dgm:t>
        <a:bodyPr/>
        <a:lstStyle/>
        <a:p>
          <a:r>
            <a:rPr lang="en-US" altLang="zh-CN" dirty="0"/>
            <a:t>2004~2007</a:t>
          </a:r>
        </a:p>
        <a:p>
          <a:r>
            <a:rPr lang="en-US" altLang="zh-CN" dirty="0"/>
            <a:t>Google</a:t>
          </a:r>
        </a:p>
        <a:p>
          <a:r>
            <a:rPr lang="en-US" altLang="zh-CN" dirty="0"/>
            <a:t>Container</a:t>
          </a:r>
          <a:endParaRPr lang="zh-CN" altLang="en-US" dirty="0"/>
        </a:p>
      </dgm:t>
    </dgm:pt>
    <dgm:pt modelId="{6BA9E7A2-456F-4084-B32E-321C532FEFA2}" type="parTrans" cxnId="{EE8B97AA-D828-4012-8884-985D57311185}">
      <dgm:prSet/>
      <dgm:spPr/>
      <dgm:t>
        <a:bodyPr/>
        <a:lstStyle/>
        <a:p>
          <a:endParaRPr lang="zh-CN" altLang="en-US"/>
        </a:p>
      </dgm:t>
    </dgm:pt>
    <dgm:pt modelId="{87083F76-AEF8-4818-8821-B015987D031D}" type="sibTrans" cxnId="{EE8B97AA-D828-4012-8884-985D57311185}">
      <dgm:prSet/>
      <dgm:spPr/>
      <dgm:t>
        <a:bodyPr/>
        <a:lstStyle/>
        <a:p>
          <a:endParaRPr lang="zh-CN" altLang="en-US"/>
        </a:p>
      </dgm:t>
    </dgm:pt>
    <dgm:pt modelId="{3141A138-F91C-4551-A289-C5143A7AC812}">
      <dgm:prSet phldrT="[Text]"/>
      <dgm:spPr/>
      <dgm:t>
        <a:bodyPr/>
        <a:lstStyle/>
        <a:p>
          <a:r>
            <a:rPr lang="en-US" altLang="zh-CN" dirty="0"/>
            <a:t>2013.03</a:t>
          </a:r>
        </a:p>
        <a:p>
          <a:r>
            <a:rPr lang="en-US" altLang="zh-CN" dirty="0"/>
            <a:t>Docker Project Publish</a:t>
          </a:r>
          <a:endParaRPr lang="zh-CN" altLang="en-US" dirty="0"/>
        </a:p>
      </dgm:t>
    </dgm:pt>
    <dgm:pt modelId="{4B055DC6-6BAB-4D21-95EB-26B121DCA2C8}" type="parTrans" cxnId="{DB9DCF81-396C-4F12-B575-A27D2C88D99C}">
      <dgm:prSet/>
      <dgm:spPr/>
      <dgm:t>
        <a:bodyPr/>
        <a:lstStyle/>
        <a:p>
          <a:endParaRPr lang="zh-CN" altLang="en-US"/>
        </a:p>
      </dgm:t>
    </dgm:pt>
    <dgm:pt modelId="{656262CF-E83C-4B4B-95BB-D4A83CDB9754}" type="sibTrans" cxnId="{DB9DCF81-396C-4F12-B575-A27D2C88D99C}">
      <dgm:prSet/>
      <dgm:spPr/>
      <dgm:t>
        <a:bodyPr/>
        <a:lstStyle/>
        <a:p>
          <a:endParaRPr lang="zh-CN" altLang="en-US"/>
        </a:p>
      </dgm:t>
    </dgm:pt>
    <dgm:pt modelId="{EC9D8FC2-1C1B-43E0-89BB-B1F4153853DE}">
      <dgm:prSet phldrT="[Text]"/>
      <dgm:spPr/>
      <dgm:t>
        <a:bodyPr/>
        <a:lstStyle/>
        <a:p>
          <a:r>
            <a:rPr lang="en-US" altLang="zh-CN" dirty="0"/>
            <a:t>2014.06</a:t>
          </a:r>
        </a:p>
        <a:p>
          <a:r>
            <a:rPr lang="en-US" altLang="zh-CN" dirty="0"/>
            <a:t>Kubernetes Project</a:t>
          </a:r>
        </a:p>
        <a:p>
          <a:r>
            <a:rPr lang="en-US" altLang="zh-CN" dirty="0"/>
            <a:t>Publish</a:t>
          </a:r>
          <a:endParaRPr lang="zh-CN" altLang="en-US" dirty="0"/>
        </a:p>
      </dgm:t>
    </dgm:pt>
    <dgm:pt modelId="{9E14A99A-5375-452A-8C7D-95167C8E64A0}" type="parTrans" cxnId="{C7752ED1-AB72-4762-B707-7C590876BD23}">
      <dgm:prSet/>
      <dgm:spPr/>
      <dgm:t>
        <a:bodyPr/>
        <a:lstStyle/>
        <a:p>
          <a:endParaRPr lang="zh-CN" altLang="en-US"/>
        </a:p>
      </dgm:t>
    </dgm:pt>
    <dgm:pt modelId="{077F3011-DF57-472E-9A0C-B20491C6B8E4}" type="sibTrans" cxnId="{C7752ED1-AB72-4762-B707-7C590876BD23}">
      <dgm:prSet/>
      <dgm:spPr/>
      <dgm:t>
        <a:bodyPr/>
        <a:lstStyle/>
        <a:p>
          <a:endParaRPr lang="zh-CN" altLang="en-US"/>
        </a:p>
      </dgm:t>
    </dgm:pt>
    <dgm:pt modelId="{765A4DED-5DA1-4F48-8A06-761B5F2D7601}">
      <dgm:prSet/>
      <dgm:spPr/>
      <dgm:t>
        <a:bodyPr/>
        <a:lstStyle/>
        <a:p>
          <a:r>
            <a:rPr lang="en-US" altLang="zh-CN" dirty="0"/>
            <a:t>2015.07</a:t>
          </a:r>
        </a:p>
        <a:p>
          <a:r>
            <a:rPr lang="en-US" altLang="zh-CN" dirty="0"/>
            <a:t>CNCF(Cloud Native Foundation)</a:t>
          </a:r>
        </a:p>
        <a:p>
          <a:r>
            <a:rPr lang="en-US" altLang="zh-CN" dirty="0"/>
            <a:t>Kubernetes </a:t>
          </a:r>
          <a:endParaRPr lang="zh-CN" altLang="en-US" dirty="0"/>
        </a:p>
      </dgm:t>
    </dgm:pt>
    <dgm:pt modelId="{C7BBBC5C-27EB-441B-91A8-03CB7E72A824}" type="parTrans" cxnId="{C043B412-76AE-434F-B25D-21287D2ECB81}">
      <dgm:prSet/>
      <dgm:spPr/>
      <dgm:t>
        <a:bodyPr/>
        <a:lstStyle/>
        <a:p>
          <a:endParaRPr lang="zh-CN" altLang="en-US"/>
        </a:p>
      </dgm:t>
    </dgm:pt>
    <dgm:pt modelId="{546A2CCA-9F1A-47A4-B664-6C3423C5EBA7}" type="sibTrans" cxnId="{C043B412-76AE-434F-B25D-21287D2ECB81}">
      <dgm:prSet/>
      <dgm:spPr/>
      <dgm:t>
        <a:bodyPr/>
        <a:lstStyle/>
        <a:p>
          <a:endParaRPr lang="zh-CN" altLang="en-US"/>
        </a:p>
      </dgm:t>
    </dgm:pt>
    <dgm:pt modelId="{F3B74C5C-4105-4F13-B327-86F03A1723BF}" type="pres">
      <dgm:prSet presAssocID="{456C58F8-A354-4F1C-977D-A413DE7885F5}" presName="Name0" presStyleCnt="0">
        <dgm:presLayoutVars>
          <dgm:dir/>
          <dgm:resizeHandles val="exact"/>
        </dgm:presLayoutVars>
      </dgm:prSet>
      <dgm:spPr/>
    </dgm:pt>
    <dgm:pt modelId="{97AB12E4-8A51-41F2-A207-60EBFDBB63B1}" type="pres">
      <dgm:prSet presAssocID="{456C58F8-A354-4F1C-977D-A413DE7885F5}" presName="arrow" presStyleLbl="bgShp" presStyleIdx="0" presStyleCnt="1"/>
      <dgm:spPr/>
    </dgm:pt>
    <dgm:pt modelId="{EBE9C271-1094-4120-B0B8-3329401345BC}" type="pres">
      <dgm:prSet presAssocID="{456C58F8-A354-4F1C-977D-A413DE7885F5}" presName="points" presStyleCnt="0"/>
      <dgm:spPr/>
    </dgm:pt>
    <dgm:pt modelId="{177E0C49-00AA-48C2-A195-5A0F055B8096}" type="pres">
      <dgm:prSet presAssocID="{CAA2875A-1E3E-4D2F-96F8-1924925E6D72}" presName="compositeA" presStyleCnt="0"/>
      <dgm:spPr/>
    </dgm:pt>
    <dgm:pt modelId="{D30FAE5C-AAB2-41DB-98B8-DC9F3B6A4F62}" type="pres">
      <dgm:prSet presAssocID="{CAA2875A-1E3E-4D2F-96F8-1924925E6D72}" presName="textA" presStyleLbl="revTx" presStyleIdx="0" presStyleCnt="4">
        <dgm:presLayoutVars>
          <dgm:bulletEnabled val="1"/>
        </dgm:presLayoutVars>
      </dgm:prSet>
      <dgm:spPr/>
    </dgm:pt>
    <dgm:pt modelId="{25CE0AAA-ECFD-4AC9-BAAD-80BD54B39736}" type="pres">
      <dgm:prSet presAssocID="{CAA2875A-1E3E-4D2F-96F8-1924925E6D72}" presName="circleA" presStyleLbl="node1" presStyleIdx="0" presStyleCnt="4"/>
      <dgm:spPr/>
    </dgm:pt>
    <dgm:pt modelId="{D2D22271-BD57-4CCD-9F92-9BEDF75A82EE}" type="pres">
      <dgm:prSet presAssocID="{CAA2875A-1E3E-4D2F-96F8-1924925E6D72}" presName="spaceA" presStyleCnt="0"/>
      <dgm:spPr/>
    </dgm:pt>
    <dgm:pt modelId="{6EE954D0-D798-4B67-8FDF-D381BCF05B13}" type="pres">
      <dgm:prSet presAssocID="{87083F76-AEF8-4818-8821-B015987D031D}" presName="space" presStyleCnt="0"/>
      <dgm:spPr/>
    </dgm:pt>
    <dgm:pt modelId="{01F7770D-9037-47A6-B4FA-7C80D68A00E0}" type="pres">
      <dgm:prSet presAssocID="{3141A138-F91C-4551-A289-C5143A7AC812}" presName="compositeB" presStyleCnt="0"/>
      <dgm:spPr/>
    </dgm:pt>
    <dgm:pt modelId="{3FF5151F-9AE3-4B3A-9D37-B330E8BBF1BC}" type="pres">
      <dgm:prSet presAssocID="{3141A138-F91C-4551-A289-C5143A7AC812}" presName="textB" presStyleLbl="revTx" presStyleIdx="1" presStyleCnt="4">
        <dgm:presLayoutVars>
          <dgm:bulletEnabled val="1"/>
        </dgm:presLayoutVars>
      </dgm:prSet>
      <dgm:spPr/>
    </dgm:pt>
    <dgm:pt modelId="{00275111-FA17-443A-A0BD-88026BCBBCCE}" type="pres">
      <dgm:prSet presAssocID="{3141A138-F91C-4551-A289-C5143A7AC812}" presName="circleB" presStyleLbl="node1" presStyleIdx="1" presStyleCnt="4"/>
      <dgm:spPr/>
    </dgm:pt>
    <dgm:pt modelId="{CF4D444B-16E2-4DD8-8CF3-37D07FA5C739}" type="pres">
      <dgm:prSet presAssocID="{3141A138-F91C-4551-A289-C5143A7AC812}" presName="spaceB" presStyleCnt="0"/>
      <dgm:spPr/>
    </dgm:pt>
    <dgm:pt modelId="{5E4EF0B0-B57D-4150-8876-AD4E99A4B85A}" type="pres">
      <dgm:prSet presAssocID="{656262CF-E83C-4B4B-95BB-D4A83CDB9754}" presName="space" presStyleCnt="0"/>
      <dgm:spPr/>
    </dgm:pt>
    <dgm:pt modelId="{84317AC3-003C-4DE2-A0ED-8D2972E21EF4}" type="pres">
      <dgm:prSet presAssocID="{EC9D8FC2-1C1B-43E0-89BB-B1F4153853DE}" presName="compositeA" presStyleCnt="0"/>
      <dgm:spPr/>
    </dgm:pt>
    <dgm:pt modelId="{5E40B1B7-88E9-4B90-BCB8-AB1B38B9CF7A}" type="pres">
      <dgm:prSet presAssocID="{EC9D8FC2-1C1B-43E0-89BB-B1F4153853DE}" presName="textA" presStyleLbl="revTx" presStyleIdx="2" presStyleCnt="4">
        <dgm:presLayoutVars>
          <dgm:bulletEnabled val="1"/>
        </dgm:presLayoutVars>
      </dgm:prSet>
      <dgm:spPr/>
    </dgm:pt>
    <dgm:pt modelId="{35FA31E3-2EC8-4E91-BE10-6FF9DF5489B8}" type="pres">
      <dgm:prSet presAssocID="{EC9D8FC2-1C1B-43E0-89BB-B1F4153853DE}" presName="circleA" presStyleLbl="node1" presStyleIdx="2" presStyleCnt="4"/>
      <dgm:spPr/>
    </dgm:pt>
    <dgm:pt modelId="{A40A4689-B082-4408-A7A8-881306948462}" type="pres">
      <dgm:prSet presAssocID="{EC9D8FC2-1C1B-43E0-89BB-B1F4153853DE}" presName="spaceA" presStyleCnt="0"/>
      <dgm:spPr/>
    </dgm:pt>
    <dgm:pt modelId="{267F0621-C691-4268-AD25-EF3D961B4ABD}" type="pres">
      <dgm:prSet presAssocID="{077F3011-DF57-472E-9A0C-B20491C6B8E4}" presName="space" presStyleCnt="0"/>
      <dgm:spPr/>
    </dgm:pt>
    <dgm:pt modelId="{2F2659EF-86C0-43CA-8E9E-0D94635A2305}" type="pres">
      <dgm:prSet presAssocID="{765A4DED-5DA1-4F48-8A06-761B5F2D7601}" presName="compositeB" presStyleCnt="0"/>
      <dgm:spPr/>
    </dgm:pt>
    <dgm:pt modelId="{AFF40B55-81F6-4FF9-B75A-54499E68E35E}" type="pres">
      <dgm:prSet presAssocID="{765A4DED-5DA1-4F48-8A06-761B5F2D7601}" presName="textB" presStyleLbl="revTx" presStyleIdx="3" presStyleCnt="4" custScaleX="141476">
        <dgm:presLayoutVars>
          <dgm:bulletEnabled val="1"/>
        </dgm:presLayoutVars>
      </dgm:prSet>
      <dgm:spPr/>
    </dgm:pt>
    <dgm:pt modelId="{BBEB27BC-3AAF-445D-B92A-44DA93752124}" type="pres">
      <dgm:prSet presAssocID="{765A4DED-5DA1-4F48-8A06-761B5F2D7601}" presName="circleB" presStyleLbl="node1" presStyleIdx="3" presStyleCnt="4"/>
      <dgm:spPr/>
    </dgm:pt>
    <dgm:pt modelId="{D5AF1D2F-C0C9-4C8A-8D80-BE59E4054FA7}" type="pres">
      <dgm:prSet presAssocID="{765A4DED-5DA1-4F48-8A06-761B5F2D7601}" presName="spaceB" presStyleCnt="0"/>
      <dgm:spPr/>
    </dgm:pt>
  </dgm:ptLst>
  <dgm:cxnLst>
    <dgm:cxn modelId="{19323701-E56C-4065-B1AE-148B80F5253C}" type="presOf" srcId="{765A4DED-5DA1-4F48-8A06-761B5F2D7601}" destId="{AFF40B55-81F6-4FF9-B75A-54499E68E35E}" srcOrd="0" destOrd="0" presId="urn:microsoft.com/office/officeart/2005/8/layout/hProcess11"/>
    <dgm:cxn modelId="{BCFB520C-074F-42A0-B2CE-4B7CC0B78B3C}" type="presOf" srcId="{CAA2875A-1E3E-4D2F-96F8-1924925E6D72}" destId="{D30FAE5C-AAB2-41DB-98B8-DC9F3B6A4F62}" srcOrd="0" destOrd="0" presId="urn:microsoft.com/office/officeart/2005/8/layout/hProcess11"/>
    <dgm:cxn modelId="{C043B412-76AE-434F-B25D-21287D2ECB81}" srcId="{456C58F8-A354-4F1C-977D-A413DE7885F5}" destId="{765A4DED-5DA1-4F48-8A06-761B5F2D7601}" srcOrd="3" destOrd="0" parTransId="{C7BBBC5C-27EB-441B-91A8-03CB7E72A824}" sibTransId="{546A2CCA-9F1A-47A4-B664-6C3423C5EBA7}"/>
    <dgm:cxn modelId="{AB9F935F-B682-4471-9D05-ADA83888B608}" type="presOf" srcId="{456C58F8-A354-4F1C-977D-A413DE7885F5}" destId="{F3B74C5C-4105-4F13-B327-86F03A1723BF}" srcOrd="0" destOrd="0" presId="urn:microsoft.com/office/officeart/2005/8/layout/hProcess11"/>
    <dgm:cxn modelId="{DB9DCF81-396C-4F12-B575-A27D2C88D99C}" srcId="{456C58F8-A354-4F1C-977D-A413DE7885F5}" destId="{3141A138-F91C-4551-A289-C5143A7AC812}" srcOrd="1" destOrd="0" parTransId="{4B055DC6-6BAB-4D21-95EB-26B121DCA2C8}" sibTransId="{656262CF-E83C-4B4B-95BB-D4A83CDB9754}"/>
    <dgm:cxn modelId="{EE8B97AA-D828-4012-8884-985D57311185}" srcId="{456C58F8-A354-4F1C-977D-A413DE7885F5}" destId="{CAA2875A-1E3E-4D2F-96F8-1924925E6D72}" srcOrd="0" destOrd="0" parTransId="{6BA9E7A2-456F-4084-B32E-321C532FEFA2}" sibTransId="{87083F76-AEF8-4818-8821-B015987D031D}"/>
    <dgm:cxn modelId="{59F0B5CA-F7E0-473F-B6D3-3ABDF4811032}" type="presOf" srcId="{3141A138-F91C-4551-A289-C5143A7AC812}" destId="{3FF5151F-9AE3-4B3A-9D37-B330E8BBF1BC}" srcOrd="0" destOrd="0" presId="urn:microsoft.com/office/officeart/2005/8/layout/hProcess11"/>
    <dgm:cxn modelId="{C7752ED1-AB72-4762-B707-7C590876BD23}" srcId="{456C58F8-A354-4F1C-977D-A413DE7885F5}" destId="{EC9D8FC2-1C1B-43E0-89BB-B1F4153853DE}" srcOrd="2" destOrd="0" parTransId="{9E14A99A-5375-452A-8C7D-95167C8E64A0}" sibTransId="{077F3011-DF57-472E-9A0C-B20491C6B8E4}"/>
    <dgm:cxn modelId="{C92562DE-CDBE-4026-998A-20DCEF3DAB75}" type="presOf" srcId="{EC9D8FC2-1C1B-43E0-89BB-B1F4153853DE}" destId="{5E40B1B7-88E9-4B90-BCB8-AB1B38B9CF7A}" srcOrd="0" destOrd="0" presId="urn:microsoft.com/office/officeart/2005/8/layout/hProcess11"/>
    <dgm:cxn modelId="{7F1543DE-50DC-4EFE-9933-9B31F473DB1E}" type="presParOf" srcId="{F3B74C5C-4105-4F13-B327-86F03A1723BF}" destId="{97AB12E4-8A51-41F2-A207-60EBFDBB63B1}" srcOrd="0" destOrd="0" presId="urn:microsoft.com/office/officeart/2005/8/layout/hProcess11"/>
    <dgm:cxn modelId="{DC0B1BA3-F498-4769-92A8-F93475E27C4B}" type="presParOf" srcId="{F3B74C5C-4105-4F13-B327-86F03A1723BF}" destId="{EBE9C271-1094-4120-B0B8-3329401345BC}" srcOrd="1" destOrd="0" presId="urn:microsoft.com/office/officeart/2005/8/layout/hProcess11"/>
    <dgm:cxn modelId="{2B159158-8A5C-40DE-9AD2-7F96230E8353}" type="presParOf" srcId="{EBE9C271-1094-4120-B0B8-3329401345BC}" destId="{177E0C49-00AA-48C2-A195-5A0F055B8096}" srcOrd="0" destOrd="0" presId="urn:microsoft.com/office/officeart/2005/8/layout/hProcess11"/>
    <dgm:cxn modelId="{3C79365D-6257-4148-9E11-141CB467CC44}" type="presParOf" srcId="{177E0C49-00AA-48C2-A195-5A0F055B8096}" destId="{D30FAE5C-AAB2-41DB-98B8-DC9F3B6A4F62}" srcOrd="0" destOrd="0" presId="urn:microsoft.com/office/officeart/2005/8/layout/hProcess11"/>
    <dgm:cxn modelId="{56A1053C-69DC-4640-A38B-6D6CCF8048E1}" type="presParOf" srcId="{177E0C49-00AA-48C2-A195-5A0F055B8096}" destId="{25CE0AAA-ECFD-4AC9-BAAD-80BD54B39736}" srcOrd="1" destOrd="0" presId="urn:microsoft.com/office/officeart/2005/8/layout/hProcess11"/>
    <dgm:cxn modelId="{BA3493CF-6278-4932-966F-8B080C88401B}" type="presParOf" srcId="{177E0C49-00AA-48C2-A195-5A0F055B8096}" destId="{D2D22271-BD57-4CCD-9F92-9BEDF75A82EE}" srcOrd="2" destOrd="0" presId="urn:microsoft.com/office/officeart/2005/8/layout/hProcess11"/>
    <dgm:cxn modelId="{A591D897-864B-467E-B9D9-DF677832F7A3}" type="presParOf" srcId="{EBE9C271-1094-4120-B0B8-3329401345BC}" destId="{6EE954D0-D798-4B67-8FDF-D381BCF05B13}" srcOrd="1" destOrd="0" presId="urn:microsoft.com/office/officeart/2005/8/layout/hProcess11"/>
    <dgm:cxn modelId="{7D4BDB15-2794-460D-91D5-3F82366FF21A}" type="presParOf" srcId="{EBE9C271-1094-4120-B0B8-3329401345BC}" destId="{01F7770D-9037-47A6-B4FA-7C80D68A00E0}" srcOrd="2" destOrd="0" presId="urn:microsoft.com/office/officeart/2005/8/layout/hProcess11"/>
    <dgm:cxn modelId="{3BFCE24B-37BE-433F-A1BD-788163D97EE3}" type="presParOf" srcId="{01F7770D-9037-47A6-B4FA-7C80D68A00E0}" destId="{3FF5151F-9AE3-4B3A-9D37-B330E8BBF1BC}" srcOrd="0" destOrd="0" presId="urn:microsoft.com/office/officeart/2005/8/layout/hProcess11"/>
    <dgm:cxn modelId="{1EDE0445-D871-46A2-BFE3-F0596B9ECAD8}" type="presParOf" srcId="{01F7770D-9037-47A6-B4FA-7C80D68A00E0}" destId="{00275111-FA17-443A-A0BD-88026BCBBCCE}" srcOrd="1" destOrd="0" presId="urn:microsoft.com/office/officeart/2005/8/layout/hProcess11"/>
    <dgm:cxn modelId="{2487CD10-1AB0-4755-9453-01DDC098E2DA}" type="presParOf" srcId="{01F7770D-9037-47A6-B4FA-7C80D68A00E0}" destId="{CF4D444B-16E2-4DD8-8CF3-37D07FA5C739}" srcOrd="2" destOrd="0" presId="urn:microsoft.com/office/officeart/2005/8/layout/hProcess11"/>
    <dgm:cxn modelId="{AD84B7EA-A6AA-439D-BC7B-8D6C87EE5561}" type="presParOf" srcId="{EBE9C271-1094-4120-B0B8-3329401345BC}" destId="{5E4EF0B0-B57D-4150-8876-AD4E99A4B85A}" srcOrd="3" destOrd="0" presId="urn:microsoft.com/office/officeart/2005/8/layout/hProcess11"/>
    <dgm:cxn modelId="{4BDA1D8F-98F5-408C-871F-02B07ECF0422}" type="presParOf" srcId="{EBE9C271-1094-4120-B0B8-3329401345BC}" destId="{84317AC3-003C-4DE2-A0ED-8D2972E21EF4}" srcOrd="4" destOrd="0" presId="urn:microsoft.com/office/officeart/2005/8/layout/hProcess11"/>
    <dgm:cxn modelId="{667F09FA-95DA-4610-B061-F9DEB71097D1}" type="presParOf" srcId="{84317AC3-003C-4DE2-A0ED-8D2972E21EF4}" destId="{5E40B1B7-88E9-4B90-BCB8-AB1B38B9CF7A}" srcOrd="0" destOrd="0" presId="urn:microsoft.com/office/officeart/2005/8/layout/hProcess11"/>
    <dgm:cxn modelId="{F13B027E-DCE5-459C-BC94-5E6D09EA060C}" type="presParOf" srcId="{84317AC3-003C-4DE2-A0ED-8D2972E21EF4}" destId="{35FA31E3-2EC8-4E91-BE10-6FF9DF5489B8}" srcOrd="1" destOrd="0" presId="urn:microsoft.com/office/officeart/2005/8/layout/hProcess11"/>
    <dgm:cxn modelId="{33EE4EEE-9493-4202-BFD8-EF63E8083487}" type="presParOf" srcId="{84317AC3-003C-4DE2-A0ED-8D2972E21EF4}" destId="{A40A4689-B082-4408-A7A8-881306948462}" srcOrd="2" destOrd="0" presId="urn:microsoft.com/office/officeart/2005/8/layout/hProcess11"/>
    <dgm:cxn modelId="{B26D7E9B-78D7-40B4-9B6E-E3B010D0A2A3}" type="presParOf" srcId="{EBE9C271-1094-4120-B0B8-3329401345BC}" destId="{267F0621-C691-4268-AD25-EF3D961B4ABD}" srcOrd="5" destOrd="0" presId="urn:microsoft.com/office/officeart/2005/8/layout/hProcess11"/>
    <dgm:cxn modelId="{BEB6BB4E-08E3-46CE-BB99-CB4ED83FDD06}" type="presParOf" srcId="{EBE9C271-1094-4120-B0B8-3329401345BC}" destId="{2F2659EF-86C0-43CA-8E9E-0D94635A2305}" srcOrd="6" destOrd="0" presId="urn:microsoft.com/office/officeart/2005/8/layout/hProcess11"/>
    <dgm:cxn modelId="{CB894E59-8726-4DA7-BB83-9ABBC4938F8B}" type="presParOf" srcId="{2F2659EF-86C0-43CA-8E9E-0D94635A2305}" destId="{AFF40B55-81F6-4FF9-B75A-54499E68E35E}" srcOrd="0" destOrd="0" presId="urn:microsoft.com/office/officeart/2005/8/layout/hProcess11"/>
    <dgm:cxn modelId="{8E4CB5AB-CA80-43B7-9780-3E9B1910D11D}" type="presParOf" srcId="{2F2659EF-86C0-43CA-8E9E-0D94635A2305}" destId="{BBEB27BC-3AAF-445D-B92A-44DA93752124}" srcOrd="1" destOrd="0" presId="urn:microsoft.com/office/officeart/2005/8/layout/hProcess11"/>
    <dgm:cxn modelId="{400206EF-0CE5-49D7-B126-96CF85791B5B}" type="presParOf" srcId="{2F2659EF-86C0-43CA-8E9E-0D94635A2305}" destId="{D5AF1D2F-C0C9-4C8A-8D80-BE59E4054FA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B12E4-8A51-41F2-A207-60EBFDBB63B1}">
      <dsp:nvSpPr>
        <dsp:cNvPr id="0" name=""/>
        <dsp:cNvSpPr/>
      </dsp:nvSpPr>
      <dsp:spPr>
        <a:xfrm>
          <a:off x="0" y="718318"/>
          <a:ext cx="8128000" cy="95775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0FAE5C-AAB2-41DB-98B8-DC9F3B6A4F62}">
      <dsp:nvSpPr>
        <dsp:cNvPr id="0" name=""/>
        <dsp:cNvSpPr/>
      </dsp:nvSpPr>
      <dsp:spPr>
        <a:xfrm>
          <a:off x="1259" y="0"/>
          <a:ext cx="1601985" cy="957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2004~2007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Google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Container</a:t>
          </a:r>
          <a:endParaRPr lang="zh-CN" altLang="en-US" sz="1200" kern="1200" dirty="0"/>
        </a:p>
      </dsp:txBody>
      <dsp:txXfrm>
        <a:off x="1259" y="0"/>
        <a:ext cx="1601985" cy="957757"/>
      </dsp:txXfrm>
    </dsp:sp>
    <dsp:sp modelId="{25CE0AAA-ECFD-4AC9-BAAD-80BD54B39736}">
      <dsp:nvSpPr>
        <dsp:cNvPr id="0" name=""/>
        <dsp:cNvSpPr/>
      </dsp:nvSpPr>
      <dsp:spPr>
        <a:xfrm>
          <a:off x="682532" y="1077477"/>
          <a:ext cx="239439" cy="2394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5151F-9AE3-4B3A-9D37-B330E8BBF1BC}">
      <dsp:nvSpPr>
        <dsp:cNvPr id="0" name=""/>
        <dsp:cNvSpPr/>
      </dsp:nvSpPr>
      <dsp:spPr>
        <a:xfrm>
          <a:off x="1683344" y="1436636"/>
          <a:ext cx="1601985" cy="957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2013.03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Docker Project Publish</a:t>
          </a:r>
          <a:endParaRPr lang="zh-CN" altLang="en-US" sz="1200" kern="1200" dirty="0"/>
        </a:p>
      </dsp:txBody>
      <dsp:txXfrm>
        <a:off x="1683344" y="1436636"/>
        <a:ext cx="1601985" cy="957757"/>
      </dsp:txXfrm>
    </dsp:sp>
    <dsp:sp modelId="{00275111-FA17-443A-A0BD-88026BCBBCCE}">
      <dsp:nvSpPr>
        <dsp:cNvPr id="0" name=""/>
        <dsp:cNvSpPr/>
      </dsp:nvSpPr>
      <dsp:spPr>
        <a:xfrm>
          <a:off x="2364617" y="1077477"/>
          <a:ext cx="239439" cy="2394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0B1B7-88E9-4B90-BCB8-AB1B38B9CF7A}">
      <dsp:nvSpPr>
        <dsp:cNvPr id="0" name=""/>
        <dsp:cNvSpPr/>
      </dsp:nvSpPr>
      <dsp:spPr>
        <a:xfrm>
          <a:off x="3365429" y="0"/>
          <a:ext cx="1601985" cy="957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2014.06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Kubernetes Project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Publish</a:t>
          </a:r>
          <a:endParaRPr lang="zh-CN" altLang="en-US" sz="1200" kern="1200" dirty="0"/>
        </a:p>
      </dsp:txBody>
      <dsp:txXfrm>
        <a:off x="3365429" y="0"/>
        <a:ext cx="1601985" cy="957757"/>
      </dsp:txXfrm>
    </dsp:sp>
    <dsp:sp modelId="{35FA31E3-2EC8-4E91-BE10-6FF9DF5489B8}">
      <dsp:nvSpPr>
        <dsp:cNvPr id="0" name=""/>
        <dsp:cNvSpPr/>
      </dsp:nvSpPr>
      <dsp:spPr>
        <a:xfrm>
          <a:off x="4046703" y="1077477"/>
          <a:ext cx="239439" cy="2394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40B55-81F6-4FF9-B75A-54499E68E35E}">
      <dsp:nvSpPr>
        <dsp:cNvPr id="0" name=""/>
        <dsp:cNvSpPr/>
      </dsp:nvSpPr>
      <dsp:spPr>
        <a:xfrm>
          <a:off x="5047515" y="1436636"/>
          <a:ext cx="2266425" cy="957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2015.07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CNCF(Cloud Native Foundation)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Kubernetes </a:t>
          </a:r>
          <a:endParaRPr lang="zh-CN" altLang="en-US" sz="1200" kern="1200" dirty="0"/>
        </a:p>
      </dsp:txBody>
      <dsp:txXfrm>
        <a:off x="5047515" y="1436636"/>
        <a:ext cx="2266425" cy="957757"/>
      </dsp:txXfrm>
    </dsp:sp>
    <dsp:sp modelId="{BBEB27BC-3AAF-445D-B92A-44DA93752124}">
      <dsp:nvSpPr>
        <dsp:cNvPr id="0" name=""/>
        <dsp:cNvSpPr/>
      </dsp:nvSpPr>
      <dsp:spPr>
        <a:xfrm>
          <a:off x="6061008" y="1077477"/>
          <a:ext cx="239439" cy="2394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776A8-CAFA-45D6-AE19-EE157C0AA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4EB6CC-8841-4693-A421-5762D9B21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C39ED1-5267-4F38-8374-F93A92CF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49AF-6FE4-442E-8775-EA47AFB3DB59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948869-76DC-4E53-855B-610DF29E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2F1760-912E-4CB7-8627-A9BBD35C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E53A-9682-42EC-9598-63AEC366B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47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549EB-5D9D-4521-9935-6919A368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A6C779-EBBE-4C7F-9A8D-A110CB771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9356F3-D5C2-41DD-91F3-3896B6CD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49AF-6FE4-442E-8775-EA47AFB3DB59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6311A-F580-43CB-A6D7-984F3DB8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8E71E0-5C72-4412-9976-A481CC3A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E53A-9682-42EC-9598-63AEC366B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47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ABBF9F-3CD5-414E-8832-D5D38BC6A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117240-4433-4D40-A1AE-A11CAA05C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E3BF5-0247-4CE3-8811-0442F81A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49AF-6FE4-442E-8775-EA47AFB3DB59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FC7400-99EC-4C9C-B8B2-A5EB340D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C6B44F-1602-491D-8D8B-63485244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E53A-9682-42EC-9598-63AEC366B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64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53A23-5C62-4F48-BBED-18A4B134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E55180-692F-412B-9F61-3D5324DF6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58DA0-86FD-4E4C-91D6-8DE36B12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49AF-6FE4-442E-8775-EA47AFB3DB59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D9EF5-2EFE-4616-B333-1F629BB5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4B9B9D-F9EF-4818-9182-BBBE812D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E53A-9682-42EC-9598-63AEC366B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7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49894-949A-4AB3-BCEA-7F955E4A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1C36E0-E9DA-4421-A601-A8F0DFEBE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769948-0637-4486-98CE-78E2796F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49AF-6FE4-442E-8775-EA47AFB3DB59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87E2A-2BA7-479E-884D-33F0D63F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4B37B5-8FCC-4858-8AF2-756FE83A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E53A-9682-42EC-9598-63AEC366B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87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E597A-600C-4EED-B0CD-935216F7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84B5F4-788A-44AA-9085-4A091BB44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469E4D-9BD7-449A-9107-FB3622B3A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6629C3-E873-45D1-A112-567E86032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49AF-6FE4-442E-8775-EA47AFB3DB59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CB911F-0116-426D-A21A-26B91527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6F3B37-3893-484B-96B5-3E35E1B4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E53A-9682-42EC-9598-63AEC366B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46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6939D-951F-40DE-9585-9342426D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F6458E-9B0F-483C-A8D6-F7C572495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101934-9715-475D-BD7A-F18CD1E10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06D6D8-2BA8-4B43-B24D-400777582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781D5E-54FE-4B80-AACA-08B41BFCE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97DD21-65F0-4F81-A3A4-62577675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49AF-6FE4-442E-8775-EA47AFB3DB59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D267FA-0099-4441-B811-766144D4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F76AB5-EE56-4A96-858B-42ADE102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E53A-9682-42EC-9598-63AEC366B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94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2CEC5-201E-437C-9C4B-377E0701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B3BCB4-B593-466F-885F-58314342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49AF-6FE4-442E-8775-EA47AFB3DB59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709D75-B216-4E1E-9367-A39534EB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8DEE10-6EBA-4913-97D7-65F87A17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E53A-9682-42EC-9598-63AEC366B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7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9EC4FD-19D4-4545-991F-7C9F3984F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49AF-6FE4-442E-8775-EA47AFB3DB59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4AD879-B7F4-4E08-A4E4-939C05CD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72C134-9C90-4D34-9CD5-1E316F5F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E53A-9682-42EC-9598-63AEC366B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04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A9BD3-F9CB-4E3E-B576-9843B633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6F24AA-A772-4F93-80BB-5B82B2D62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CBA2DF-A709-4B8D-9B16-7D422D458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F1733F-E196-41E1-BEC3-F2401E25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49AF-6FE4-442E-8775-EA47AFB3DB59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4A487F-0208-46C2-BAA5-48815208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76482C-6C3B-47FC-AF36-972F72AD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E53A-9682-42EC-9598-63AEC366B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62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20877-338E-4882-B4E3-6739DB4E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187C43-A54E-4939-8A31-D7C310681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765A85-384A-4C4E-8F09-F35898E3F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14D24-B6DE-4D44-8D4D-841AAC5B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49AF-6FE4-442E-8775-EA47AFB3DB59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B1D845-28B4-4E06-876E-0DD7B94E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2D85AA-C41B-4B1C-89B2-543FEF94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E53A-9682-42EC-9598-63AEC366B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64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FB6E6C-6ECC-4148-B6F9-C2D34381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F5E745-8EEF-4EF7-893F-1808A8651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61F167-EC3F-46F3-87B8-0CDBF2167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A49AF-6FE4-442E-8775-EA47AFB3DB59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08AEE3-263B-4C85-B889-CC74572BF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8AD668-6388-468D-B11E-B521457DC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0E53A-9682-42EC-9598-63AEC366B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60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2F3D6-5B10-4183-9EDE-79EB47DA77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20E685-BF15-44E3-B788-DF19AFC62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Peihu Wang</a:t>
            </a:r>
          </a:p>
          <a:p>
            <a:r>
              <a:rPr lang="en-US" altLang="zh-CN" dirty="0"/>
              <a:t>25-Feb-2021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DC2391-1500-4D6A-9AEE-E97F6FE64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18" y="596446"/>
            <a:ext cx="24574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2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620C6-D205-403C-806E-FA53F524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Controlled Pod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A7709-F1D9-4C40-8B5B-F47CB68C8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StatefulSet</a:t>
            </a:r>
            <a:endParaRPr lang="en-US" altLang="zh-CN" dirty="0"/>
          </a:p>
          <a:p>
            <a:pPr lvl="1"/>
            <a:r>
              <a:rPr lang="en-US" altLang="zh-CN" dirty="0"/>
              <a:t>Stable Persistent Volume (Postgres, MongoDB)</a:t>
            </a:r>
          </a:p>
          <a:p>
            <a:pPr lvl="2"/>
            <a:r>
              <a:rPr lang="en-US" altLang="zh-CN" dirty="0"/>
              <a:t>Enable new Pod access same persistent data</a:t>
            </a:r>
          </a:p>
          <a:p>
            <a:pPr lvl="1"/>
            <a:r>
              <a:rPr lang="en-US" altLang="zh-CN" dirty="0"/>
              <a:t>Stable network flag</a:t>
            </a:r>
          </a:p>
          <a:p>
            <a:pPr lvl="2"/>
            <a:r>
              <a:rPr lang="en-US" altLang="zh-CN" dirty="0"/>
              <a:t>Enable new Pod keep same </a:t>
            </a:r>
            <a:r>
              <a:rPr lang="en-US" altLang="zh-CN" dirty="0" err="1"/>
              <a:t>PodName</a:t>
            </a:r>
            <a:r>
              <a:rPr lang="en-US" altLang="zh-CN" dirty="0"/>
              <a:t> and </a:t>
            </a:r>
            <a:r>
              <a:rPr lang="en-US" altLang="zh-CN" dirty="0" err="1"/>
              <a:t>HostName</a:t>
            </a:r>
            <a:endParaRPr lang="en-US" altLang="zh-CN" dirty="0"/>
          </a:p>
          <a:p>
            <a:pPr lvl="1"/>
            <a:r>
              <a:rPr lang="en-US" altLang="zh-CN" dirty="0"/>
              <a:t>Deployment by Sequence (0-&gt;N-1)</a:t>
            </a:r>
          </a:p>
          <a:p>
            <a:pPr lvl="2"/>
            <a:r>
              <a:rPr lang="en-US" altLang="zh-CN" dirty="0"/>
              <a:t>Init containers (All Pod status are running and Ready, Next one start to deploy)</a:t>
            </a:r>
          </a:p>
          <a:p>
            <a:pPr lvl="1"/>
            <a:r>
              <a:rPr lang="en-US" altLang="zh-CN" dirty="0"/>
              <a:t>Autoscaling(Auto shrink) by Sequence (N-1-&gt;0)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5DE1E-33E9-4FDB-9981-7D20E7F922C8}"/>
              </a:ext>
            </a:extLst>
          </p:cNvPr>
          <p:cNvSpPr/>
          <p:nvPr/>
        </p:nvSpPr>
        <p:spPr>
          <a:xfrm>
            <a:off x="2812026" y="6302477"/>
            <a:ext cx="1543664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Postgres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412BF8-A841-4142-8B81-D4FCA0E22A07}"/>
              </a:ext>
            </a:extLst>
          </p:cNvPr>
          <p:cNvSpPr/>
          <p:nvPr/>
        </p:nvSpPr>
        <p:spPr>
          <a:xfrm>
            <a:off x="2812026" y="5641079"/>
            <a:ext cx="1543664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msp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FFB9F8-B9DD-4E87-8737-ABA8A825CD85}"/>
              </a:ext>
            </a:extLst>
          </p:cNvPr>
          <p:cNvSpPr/>
          <p:nvPr/>
        </p:nvSpPr>
        <p:spPr>
          <a:xfrm>
            <a:off x="2812026" y="4941709"/>
            <a:ext cx="1543664" cy="45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7D520-703B-40F7-8EBC-B4D39108992B}"/>
              </a:ext>
            </a:extLst>
          </p:cNvPr>
          <p:cNvSpPr txBox="1"/>
          <p:nvPr/>
        </p:nvSpPr>
        <p:spPr>
          <a:xfrm>
            <a:off x="2040194" y="6343953"/>
            <a:ext cx="68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51AFC-4C02-4898-BEF4-4E41446820FF}"/>
              </a:ext>
            </a:extLst>
          </p:cNvPr>
          <p:cNvSpPr txBox="1"/>
          <p:nvPr/>
        </p:nvSpPr>
        <p:spPr>
          <a:xfrm>
            <a:off x="2040194" y="5707951"/>
            <a:ext cx="68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8897F-3CB0-498D-A2DD-C5BA58DE78F2}"/>
              </a:ext>
            </a:extLst>
          </p:cNvPr>
          <p:cNvSpPr txBox="1"/>
          <p:nvPr/>
        </p:nvSpPr>
        <p:spPr>
          <a:xfrm>
            <a:off x="2040194" y="4941709"/>
            <a:ext cx="68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10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8FCF8-2334-4617-9712-B98A95C3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Controlled Pod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77859E-79EE-44AC-81F9-B6A72056E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DaemonSet</a:t>
            </a:r>
            <a:endParaRPr lang="en-US" altLang="zh-CN" dirty="0"/>
          </a:p>
          <a:p>
            <a:pPr lvl="1"/>
            <a:r>
              <a:rPr lang="en-US" altLang="zh-CN" dirty="0"/>
              <a:t>Make sure one pod replication running on the all or part(taint) of Node</a:t>
            </a:r>
          </a:p>
          <a:p>
            <a:pPr lvl="1"/>
            <a:r>
              <a:rPr lang="en-US" altLang="zh-CN" dirty="0"/>
              <a:t>When new Node add into cluster, create a new pod</a:t>
            </a:r>
          </a:p>
          <a:p>
            <a:pPr lvl="1"/>
            <a:r>
              <a:rPr lang="en-US" altLang="zh-CN" dirty="0"/>
              <a:t>When the node deleted, these pod will be reclaimed as well</a:t>
            </a:r>
          </a:p>
          <a:p>
            <a:r>
              <a:rPr lang="en-US" altLang="zh-CN" dirty="0"/>
              <a:t>Example</a:t>
            </a:r>
          </a:p>
          <a:p>
            <a:pPr lvl="1"/>
            <a:r>
              <a:rPr lang="en-US" altLang="zh-CN" dirty="0"/>
              <a:t>Prometheus Node Exporter</a:t>
            </a:r>
          </a:p>
          <a:p>
            <a:pPr lvl="1"/>
            <a:r>
              <a:rPr lang="en-US" altLang="zh-CN" dirty="0"/>
              <a:t>Logstash for log collection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808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F1347-278F-4611-B041-FAC4C88A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Controlled Pod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C31C2-86BA-49D7-A63D-1819DA35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Job</a:t>
            </a:r>
          </a:p>
          <a:p>
            <a:pPr lvl="1"/>
            <a:r>
              <a:rPr lang="en-US" altLang="zh-CN" dirty="0"/>
              <a:t>Batch task</a:t>
            </a:r>
          </a:p>
          <a:p>
            <a:pPr lvl="1"/>
            <a:r>
              <a:rPr lang="en-US" altLang="zh-CN" dirty="0"/>
              <a:t>Only do once</a:t>
            </a:r>
          </a:p>
          <a:p>
            <a:r>
              <a:rPr lang="en-US" altLang="zh-CN" dirty="0"/>
              <a:t>Cron Job</a:t>
            </a:r>
          </a:p>
          <a:p>
            <a:pPr lvl="1"/>
            <a:r>
              <a:rPr lang="en-US" altLang="zh-CN" dirty="0"/>
              <a:t>Run once in specific time</a:t>
            </a:r>
          </a:p>
          <a:p>
            <a:pPr lvl="1"/>
            <a:r>
              <a:rPr lang="en-US" altLang="zh-CN" dirty="0"/>
              <a:t>Run cycle (daily, weekly)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1310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2C48F-5A42-49FD-9533-25372B44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Pod Network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8EE33EA-7A8A-4358-98AC-FB338BAD5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69" y="1519931"/>
            <a:ext cx="90392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78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9DBBE-B988-4CD4-AA27-ECA50B9A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4467697-87E0-4B28-BA8C-977CB5EF1A94}"/>
              </a:ext>
            </a:extLst>
          </p:cNvPr>
          <p:cNvSpPr/>
          <p:nvPr/>
        </p:nvSpPr>
        <p:spPr>
          <a:xfrm>
            <a:off x="2031509" y="1604753"/>
            <a:ext cx="2175029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C115F8E-F67B-4074-9762-F6C475D0C69A}"/>
              </a:ext>
            </a:extLst>
          </p:cNvPr>
          <p:cNvSpPr/>
          <p:nvPr/>
        </p:nvSpPr>
        <p:spPr>
          <a:xfrm>
            <a:off x="275209" y="3730102"/>
            <a:ext cx="1615736" cy="433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App1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D450AB9-BAFC-4911-879C-93EB5AB290AF}"/>
              </a:ext>
            </a:extLst>
          </p:cNvPr>
          <p:cNvSpPr/>
          <p:nvPr/>
        </p:nvSpPr>
        <p:spPr>
          <a:xfrm>
            <a:off x="2203143" y="3729362"/>
            <a:ext cx="1615736" cy="433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App1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77EC5DE-9F03-46BE-8C71-001CA10B449B}"/>
              </a:ext>
            </a:extLst>
          </p:cNvPr>
          <p:cNvSpPr/>
          <p:nvPr/>
        </p:nvSpPr>
        <p:spPr>
          <a:xfrm>
            <a:off x="4227252" y="3729362"/>
            <a:ext cx="1615736" cy="433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App1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5C4B6D9-C5EB-4719-80DA-5F1BF48B5006}"/>
              </a:ext>
            </a:extLst>
          </p:cNvPr>
          <p:cNvSpPr/>
          <p:nvPr/>
        </p:nvSpPr>
        <p:spPr>
          <a:xfrm>
            <a:off x="139086" y="2378533"/>
            <a:ext cx="1615736" cy="43352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Deployment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8DF2438-F332-4E40-B322-C3F82DD8EE02}"/>
              </a:ext>
            </a:extLst>
          </p:cNvPr>
          <p:cNvSpPr/>
          <p:nvPr/>
        </p:nvSpPr>
        <p:spPr>
          <a:xfrm>
            <a:off x="2203143" y="4893701"/>
            <a:ext cx="1615736" cy="433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Postgres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73D9D45-5451-42A6-9AD3-44E24CB385E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083077" y="2181802"/>
            <a:ext cx="2035947" cy="154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9A49DB9-2077-47A5-B83B-2006875C4E11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3011011" y="2181802"/>
            <a:ext cx="108013" cy="154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1BB406D-C156-4906-889B-1547E147B47F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3119024" y="2181802"/>
            <a:ext cx="1916096" cy="154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9C1901D-5AC0-43B5-AE00-71D310E724A8}"/>
              </a:ext>
            </a:extLst>
          </p:cNvPr>
          <p:cNvCxnSpPr>
            <a:stCxn id="8" idx="2"/>
          </p:cNvCxnSpPr>
          <p:nvPr/>
        </p:nvCxnSpPr>
        <p:spPr>
          <a:xfrm>
            <a:off x="946954" y="2812060"/>
            <a:ext cx="535617" cy="9173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EFAF4D1-37F4-4DF0-BE6F-F53AA0EAF5CE}"/>
              </a:ext>
            </a:extLst>
          </p:cNvPr>
          <p:cNvCxnSpPr>
            <a:stCxn id="8" idx="2"/>
          </p:cNvCxnSpPr>
          <p:nvPr/>
        </p:nvCxnSpPr>
        <p:spPr>
          <a:xfrm>
            <a:off x="946954" y="2812060"/>
            <a:ext cx="1615736" cy="9173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B33768F-E522-4C01-8C3A-851126FC7266}"/>
              </a:ext>
            </a:extLst>
          </p:cNvPr>
          <p:cNvCxnSpPr>
            <a:stCxn id="8" idx="2"/>
          </p:cNvCxnSpPr>
          <p:nvPr/>
        </p:nvCxnSpPr>
        <p:spPr>
          <a:xfrm>
            <a:off x="946954" y="2812060"/>
            <a:ext cx="3700510" cy="9173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0E4DA59-C014-4453-A5C4-7C804E97BF1B}"/>
              </a:ext>
            </a:extLst>
          </p:cNvPr>
          <p:cNvCxnSpPr>
            <a:cxnSpLocks/>
          </p:cNvCxnSpPr>
          <p:nvPr/>
        </p:nvCxnSpPr>
        <p:spPr>
          <a:xfrm>
            <a:off x="6132436" y="609600"/>
            <a:ext cx="0" cy="561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70B868A1-922F-47D3-8941-1A39A96A8676}"/>
              </a:ext>
            </a:extLst>
          </p:cNvPr>
          <p:cNvSpPr/>
          <p:nvPr/>
        </p:nvSpPr>
        <p:spPr>
          <a:xfrm>
            <a:off x="8224607" y="2378533"/>
            <a:ext cx="2175029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APP-Service</a:t>
            </a:r>
          </a:p>
          <a:p>
            <a:r>
              <a:rPr lang="en-US" altLang="zh-CN" sz="1100" dirty="0">
                <a:solidFill>
                  <a:srgbClr val="92D050"/>
                </a:solidFill>
              </a:rPr>
              <a:t>App=webapp role=frontend</a:t>
            </a:r>
            <a:endParaRPr lang="zh-CN" altLang="en-US" sz="1100" dirty="0">
              <a:solidFill>
                <a:srgbClr val="92D050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C272E06-80F0-47AA-97AF-25D7D0B31A56}"/>
              </a:ext>
            </a:extLst>
          </p:cNvPr>
          <p:cNvSpPr/>
          <p:nvPr/>
        </p:nvSpPr>
        <p:spPr>
          <a:xfrm>
            <a:off x="6517133" y="3730101"/>
            <a:ext cx="1615736" cy="827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App1</a:t>
            </a:r>
          </a:p>
          <a:p>
            <a:pPr algn="ctr"/>
            <a:r>
              <a:rPr lang="en-US" altLang="zh-CN" sz="1400" dirty="0">
                <a:solidFill>
                  <a:srgbClr val="92D050"/>
                </a:solidFill>
              </a:rPr>
              <a:t>App=webapp role=frontend</a:t>
            </a:r>
            <a:endParaRPr lang="zh-CN" altLang="en-US" sz="1400" dirty="0">
              <a:solidFill>
                <a:srgbClr val="92D050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36185FF-96F7-4A8B-9974-AE80A11A8413}"/>
              </a:ext>
            </a:extLst>
          </p:cNvPr>
          <p:cNvSpPr/>
          <p:nvPr/>
        </p:nvSpPr>
        <p:spPr>
          <a:xfrm>
            <a:off x="6381010" y="2378533"/>
            <a:ext cx="1615736" cy="43352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Deployment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4836E78-4341-4AA7-B420-11598277CC47}"/>
              </a:ext>
            </a:extLst>
          </p:cNvPr>
          <p:cNvSpPr/>
          <p:nvPr/>
        </p:nvSpPr>
        <p:spPr>
          <a:xfrm>
            <a:off x="8445067" y="4893701"/>
            <a:ext cx="1615736" cy="433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Postgres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B8E07FB-733D-4D34-A9E3-2A4C39E61BBD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7325001" y="2955582"/>
            <a:ext cx="1987121" cy="77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D1524E1-D8FE-4417-9F7C-72A70129F56D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9252935" y="2955582"/>
            <a:ext cx="59187" cy="77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24F1910-A131-4D4D-B349-2A9F958AE19B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9312122" y="2955582"/>
            <a:ext cx="1964922" cy="77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C872DB5-1933-492A-85E0-FA33B9E17783}"/>
              </a:ext>
            </a:extLst>
          </p:cNvPr>
          <p:cNvCxnSpPr>
            <a:stCxn id="38" idx="2"/>
          </p:cNvCxnSpPr>
          <p:nvPr/>
        </p:nvCxnSpPr>
        <p:spPr>
          <a:xfrm>
            <a:off x="7188878" y="2812060"/>
            <a:ext cx="535617" cy="9173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6171343-79B6-4D43-AC5C-476CBFC3C8F6}"/>
              </a:ext>
            </a:extLst>
          </p:cNvPr>
          <p:cNvCxnSpPr>
            <a:stCxn id="38" idx="2"/>
          </p:cNvCxnSpPr>
          <p:nvPr/>
        </p:nvCxnSpPr>
        <p:spPr>
          <a:xfrm>
            <a:off x="7188878" y="2812060"/>
            <a:ext cx="1615736" cy="9173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3C0CE6D-BCDB-46E7-AC02-FE0608969C2A}"/>
              </a:ext>
            </a:extLst>
          </p:cNvPr>
          <p:cNvCxnSpPr>
            <a:stCxn id="38" idx="2"/>
          </p:cNvCxnSpPr>
          <p:nvPr/>
        </p:nvCxnSpPr>
        <p:spPr>
          <a:xfrm>
            <a:off x="7188878" y="2812060"/>
            <a:ext cx="3700510" cy="9173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A1266205-75F7-44CC-9819-22CF78086729}"/>
              </a:ext>
            </a:extLst>
          </p:cNvPr>
          <p:cNvSpPr/>
          <p:nvPr/>
        </p:nvSpPr>
        <p:spPr>
          <a:xfrm>
            <a:off x="8224607" y="1406914"/>
            <a:ext cx="2175029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1B5E7BD-2168-4233-988E-47756DC3759B}"/>
              </a:ext>
            </a:extLst>
          </p:cNvPr>
          <p:cNvCxnSpPr>
            <a:stCxn id="53" idx="2"/>
            <a:endCxn id="34" idx="0"/>
          </p:cNvCxnSpPr>
          <p:nvPr/>
        </p:nvCxnSpPr>
        <p:spPr>
          <a:xfrm>
            <a:off x="9312122" y="1983963"/>
            <a:ext cx="0" cy="39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54257222-556B-49FA-9293-2BBA8B4F5630}"/>
              </a:ext>
            </a:extLst>
          </p:cNvPr>
          <p:cNvSpPr txBox="1"/>
          <p:nvPr/>
        </p:nvSpPr>
        <p:spPr>
          <a:xfrm>
            <a:off x="10571548" y="2447341"/>
            <a:ext cx="156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Label selector</a:t>
            </a:r>
            <a:endParaRPr lang="zh-CN" altLang="en-US" dirty="0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788C37D0-489D-46C6-885D-DC0AEF0672C3}"/>
              </a:ext>
            </a:extLst>
          </p:cNvPr>
          <p:cNvSpPr/>
          <p:nvPr/>
        </p:nvSpPr>
        <p:spPr>
          <a:xfrm>
            <a:off x="8445067" y="3729362"/>
            <a:ext cx="1615736" cy="827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App1</a:t>
            </a:r>
          </a:p>
          <a:p>
            <a:pPr algn="ctr"/>
            <a:r>
              <a:rPr lang="en-US" altLang="zh-CN" sz="1400" dirty="0">
                <a:solidFill>
                  <a:srgbClr val="92D050"/>
                </a:solidFill>
              </a:rPr>
              <a:t>App=webapp role=frontend</a:t>
            </a:r>
            <a:endParaRPr lang="zh-CN" altLang="en-US" sz="1400" dirty="0">
              <a:solidFill>
                <a:srgbClr val="92D050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9ECE9E60-C3C6-4EC0-A6CD-0D3A7AD4FC73}"/>
              </a:ext>
            </a:extLst>
          </p:cNvPr>
          <p:cNvSpPr/>
          <p:nvPr/>
        </p:nvSpPr>
        <p:spPr>
          <a:xfrm>
            <a:off x="10437178" y="3749209"/>
            <a:ext cx="1615736" cy="827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App1</a:t>
            </a:r>
          </a:p>
          <a:p>
            <a:pPr algn="ctr"/>
            <a:r>
              <a:rPr lang="en-US" altLang="zh-CN" sz="1400" dirty="0">
                <a:solidFill>
                  <a:srgbClr val="92D050"/>
                </a:solidFill>
              </a:rPr>
              <a:t>App=webapp role=frontend</a:t>
            </a:r>
            <a:endParaRPr lang="zh-CN" altLang="en-US" sz="1400" dirty="0">
              <a:solidFill>
                <a:srgbClr val="92D050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6D65295-BB7B-4BB0-AE69-3B9C5EA64684}"/>
              </a:ext>
            </a:extLst>
          </p:cNvPr>
          <p:cNvSpPr txBox="1"/>
          <p:nvPr/>
        </p:nvSpPr>
        <p:spPr>
          <a:xfrm>
            <a:off x="10612049" y="3054562"/>
            <a:ext cx="153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Round-Robin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57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8C178-5847-44FF-8EFA-B19BF7A4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 Category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2C894-7178-420C-B00D-48D78EAA8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5689"/>
          </a:xfrm>
        </p:spPr>
        <p:txBody>
          <a:bodyPr/>
          <a:lstStyle/>
          <a:p>
            <a:r>
              <a:rPr lang="en-US" altLang="zh-CN" dirty="0"/>
              <a:t>Cluster IP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7B740BD-67E2-410B-8538-528750007318}"/>
              </a:ext>
            </a:extLst>
          </p:cNvPr>
          <p:cNvSpPr/>
          <p:nvPr/>
        </p:nvSpPr>
        <p:spPr>
          <a:xfrm>
            <a:off x="2106386" y="2939143"/>
            <a:ext cx="7723414" cy="32657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流程图: 数据 4">
            <a:extLst>
              <a:ext uri="{FF2B5EF4-FFF2-40B4-BE49-F238E27FC236}">
                <a16:creationId xmlns:a16="http://schemas.microsoft.com/office/drawing/2014/main" id="{F5708661-88BF-4E07-B8CE-3FC41C86D483}"/>
              </a:ext>
            </a:extLst>
          </p:cNvPr>
          <p:cNvSpPr/>
          <p:nvPr/>
        </p:nvSpPr>
        <p:spPr>
          <a:xfrm>
            <a:off x="6096000" y="3204839"/>
            <a:ext cx="3243943" cy="6166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 Deployment</a:t>
            </a:r>
            <a:endParaRPr lang="zh-CN" altLang="en-US" dirty="0"/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04D5D828-D939-427B-AD49-9E909377B4B4}"/>
              </a:ext>
            </a:extLst>
          </p:cNvPr>
          <p:cNvSpPr/>
          <p:nvPr/>
        </p:nvSpPr>
        <p:spPr>
          <a:xfrm>
            <a:off x="5477522" y="4607510"/>
            <a:ext cx="1250272" cy="91266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Pod</a:t>
            </a:r>
          </a:p>
          <a:p>
            <a:pPr algn="ctr"/>
            <a:r>
              <a:rPr lang="en-US" altLang="zh-CN" sz="1100" dirty="0"/>
              <a:t>App=Nginx</a:t>
            </a:r>
            <a:endParaRPr lang="zh-CN" altLang="en-US" sz="1100" dirty="0"/>
          </a:p>
        </p:txBody>
      </p:sp>
      <p:sp>
        <p:nvSpPr>
          <p:cNvPr id="7" name="六边形 6">
            <a:extLst>
              <a:ext uri="{FF2B5EF4-FFF2-40B4-BE49-F238E27FC236}">
                <a16:creationId xmlns:a16="http://schemas.microsoft.com/office/drawing/2014/main" id="{46865B3A-51FD-48A9-9518-A9BC51F4F77E}"/>
              </a:ext>
            </a:extLst>
          </p:cNvPr>
          <p:cNvSpPr/>
          <p:nvPr/>
        </p:nvSpPr>
        <p:spPr>
          <a:xfrm>
            <a:off x="7028525" y="4607509"/>
            <a:ext cx="1250272" cy="91266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Pod</a:t>
            </a:r>
          </a:p>
          <a:p>
            <a:pPr algn="ctr"/>
            <a:r>
              <a:rPr lang="en-US" altLang="zh-CN" sz="1100" dirty="0"/>
              <a:t>App=Nginx</a:t>
            </a:r>
            <a:endParaRPr lang="zh-CN" altLang="en-US" sz="1100" dirty="0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F90583BD-2F8E-4817-BEAA-8CC141A2D4A8}"/>
              </a:ext>
            </a:extLst>
          </p:cNvPr>
          <p:cNvSpPr/>
          <p:nvPr/>
        </p:nvSpPr>
        <p:spPr>
          <a:xfrm>
            <a:off x="8542538" y="4607509"/>
            <a:ext cx="1250272" cy="91266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Pod</a:t>
            </a:r>
          </a:p>
          <a:p>
            <a:pPr algn="ctr"/>
            <a:r>
              <a:rPr lang="en-US" altLang="zh-CN" sz="1100" dirty="0"/>
              <a:t>App=Nginx</a:t>
            </a:r>
            <a:endParaRPr lang="zh-CN" altLang="en-US" sz="1100" dirty="0"/>
          </a:p>
        </p:txBody>
      </p:sp>
      <p:sp>
        <p:nvSpPr>
          <p:cNvPr id="9" name="流程图: 数据 8">
            <a:extLst>
              <a:ext uri="{FF2B5EF4-FFF2-40B4-BE49-F238E27FC236}">
                <a16:creationId xmlns:a16="http://schemas.microsoft.com/office/drawing/2014/main" id="{42B31260-AD1F-4DD8-971C-CD69B531AD82}"/>
              </a:ext>
            </a:extLst>
          </p:cNvPr>
          <p:cNvSpPr/>
          <p:nvPr/>
        </p:nvSpPr>
        <p:spPr>
          <a:xfrm>
            <a:off x="2506173" y="3821524"/>
            <a:ext cx="1755110" cy="71496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 Service</a:t>
            </a:r>
          </a:p>
          <a:p>
            <a:pPr algn="ctr"/>
            <a:r>
              <a:rPr lang="en-US" altLang="zh-CN" sz="1100" dirty="0"/>
              <a:t>App=Nginx</a:t>
            </a:r>
            <a:endParaRPr lang="zh-CN" altLang="en-US" sz="11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40F5B3-58B7-4EFA-8746-283DAC7D0687}"/>
              </a:ext>
            </a:extLst>
          </p:cNvPr>
          <p:cNvSpPr txBox="1"/>
          <p:nvPr/>
        </p:nvSpPr>
        <p:spPr>
          <a:xfrm>
            <a:off x="2974019" y="3488767"/>
            <a:ext cx="122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Virtual IP</a:t>
            </a:r>
            <a:endParaRPr lang="zh-CN" altLang="en-US" dirty="0"/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478D6966-CE7C-4FBC-A732-80DBF8893EFA}"/>
              </a:ext>
            </a:extLst>
          </p:cNvPr>
          <p:cNvSpPr/>
          <p:nvPr/>
        </p:nvSpPr>
        <p:spPr>
          <a:xfrm>
            <a:off x="2758592" y="5381621"/>
            <a:ext cx="1250272" cy="71496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</a:t>
            </a:r>
          </a:p>
          <a:p>
            <a:pPr algn="ctr"/>
            <a:r>
              <a:rPr lang="en-US" altLang="zh-CN" dirty="0"/>
              <a:t>Pod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FB3EBDA-0D6A-4876-B774-9F475AC1A7CB}"/>
              </a:ext>
            </a:extLst>
          </p:cNvPr>
          <p:cNvCxnSpPr>
            <a:endCxn id="9" idx="4"/>
          </p:cNvCxnSpPr>
          <p:nvPr/>
        </p:nvCxnSpPr>
        <p:spPr>
          <a:xfrm flipV="1">
            <a:off x="3383728" y="4536489"/>
            <a:ext cx="0" cy="845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5242266-BF3A-4548-AD16-882D3FE764A9}"/>
              </a:ext>
            </a:extLst>
          </p:cNvPr>
          <p:cNvSpPr txBox="1"/>
          <p:nvPr/>
        </p:nvSpPr>
        <p:spPr>
          <a:xfrm>
            <a:off x="2529582" y="4855126"/>
            <a:ext cx="96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Access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CD8DCBA-7EB2-4ED6-AFB5-0C073D6AA855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4085772" y="4179007"/>
            <a:ext cx="1452853" cy="6902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0CA1242-42CF-4C0B-A8EC-9685BE96C33F}"/>
              </a:ext>
            </a:extLst>
          </p:cNvPr>
          <p:cNvCxnSpPr>
            <a:stCxn id="9" idx="5"/>
            <a:endCxn id="7" idx="4"/>
          </p:cNvCxnSpPr>
          <p:nvPr/>
        </p:nvCxnSpPr>
        <p:spPr>
          <a:xfrm>
            <a:off x="4085772" y="4179007"/>
            <a:ext cx="3170919" cy="4285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098A933-3BBE-4C14-B5EC-7ED8FA260EC2}"/>
              </a:ext>
            </a:extLst>
          </p:cNvPr>
          <p:cNvCxnSpPr>
            <a:cxnSpLocks/>
            <a:stCxn id="9" idx="5"/>
            <a:endCxn id="8" idx="4"/>
          </p:cNvCxnSpPr>
          <p:nvPr/>
        </p:nvCxnSpPr>
        <p:spPr>
          <a:xfrm>
            <a:off x="4085772" y="4179007"/>
            <a:ext cx="4684932" cy="4285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867B71C-BA9B-45D5-8E6C-6D33AC72D68C}"/>
              </a:ext>
            </a:extLst>
          </p:cNvPr>
          <p:cNvCxnSpPr>
            <a:stCxn id="5" idx="3"/>
          </p:cNvCxnSpPr>
          <p:nvPr/>
        </p:nvCxnSpPr>
        <p:spPr>
          <a:xfrm flipH="1">
            <a:off x="6196614" y="3821524"/>
            <a:ext cx="1196963" cy="78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1BDBE62-409D-4AF0-8F6B-36A988535632}"/>
              </a:ext>
            </a:extLst>
          </p:cNvPr>
          <p:cNvCxnSpPr>
            <a:stCxn id="5" idx="4"/>
          </p:cNvCxnSpPr>
          <p:nvPr/>
        </p:nvCxnSpPr>
        <p:spPr>
          <a:xfrm flipH="1">
            <a:off x="7717971" y="3821524"/>
            <a:ext cx="1" cy="78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8A98776-0F4A-4931-960A-3FF2DACBE3C8}"/>
              </a:ext>
            </a:extLst>
          </p:cNvPr>
          <p:cNvCxnSpPr>
            <a:cxnSpLocks/>
          </p:cNvCxnSpPr>
          <p:nvPr/>
        </p:nvCxnSpPr>
        <p:spPr>
          <a:xfrm>
            <a:off x="8119544" y="3821524"/>
            <a:ext cx="951891" cy="78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D127A54-C9F6-4B71-96E5-5029AF9E01CE}"/>
              </a:ext>
            </a:extLst>
          </p:cNvPr>
          <p:cNvSpPr txBox="1"/>
          <p:nvPr/>
        </p:nvSpPr>
        <p:spPr>
          <a:xfrm>
            <a:off x="2691413" y="2873240"/>
            <a:ext cx="113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Node1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F4588B5-471E-4761-B47B-6EEB57B22EC7}"/>
              </a:ext>
            </a:extLst>
          </p:cNvPr>
          <p:cNvSpPr txBox="1"/>
          <p:nvPr/>
        </p:nvSpPr>
        <p:spPr>
          <a:xfrm>
            <a:off x="5569975" y="5901428"/>
            <a:ext cx="122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 IP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540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8C178-5847-44FF-8EFA-B19BF7A4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 Category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2C894-7178-420C-B00D-48D78EAA8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5689"/>
          </a:xfrm>
        </p:spPr>
        <p:txBody>
          <a:bodyPr/>
          <a:lstStyle/>
          <a:p>
            <a:r>
              <a:rPr lang="en-US" altLang="zh-CN" dirty="0" err="1"/>
              <a:t>NodePort</a:t>
            </a:r>
            <a:endParaRPr lang="en-US" altLang="zh-CN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7B740BD-67E2-410B-8538-528750007318}"/>
              </a:ext>
            </a:extLst>
          </p:cNvPr>
          <p:cNvSpPr/>
          <p:nvPr/>
        </p:nvSpPr>
        <p:spPr>
          <a:xfrm>
            <a:off x="2106386" y="2939143"/>
            <a:ext cx="7723414" cy="32657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流程图: 数据 4">
            <a:extLst>
              <a:ext uri="{FF2B5EF4-FFF2-40B4-BE49-F238E27FC236}">
                <a16:creationId xmlns:a16="http://schemas.microsoft.com/office/drawing/2014/main" id="{F5708661-88BF-4E07-B8CE-3FC41C86D483}"/>
              </a:ext>
            </a:extLst>
          </p:cNvPr>
          <p:cNvSpPr/>
          <p:nvPr/>
        </p:nvSpPr>
        <p:spPr>
          <a:xfrm>
            <a:off x="6096000" y="3204839"/>
            <a:ext cx="3243943" cy="6166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 Deployment</a:t>
            </a:r>
            <a:endParaRPr lang="zh-CN" altLang="en-US" dirty="0"/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04D5D828-D939-427B-AD49-9E909377B4B4}"/>
              </a:ext>
            </a:extLst>
          </p:cNvPr>
          <p:cNvSpPr/>
          <p:nvPr/>
        </p:nvSpPr>
        <p:spPr>
          <a:xfrm>
            <a:off x="5477522" y="4607510"/>
            <a:ext cx="1250272" cy="91266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Pod</a:t>
            </a:r>
          </a:p>
          <a:p>
            <a:pPr algn="ctr"/>
            <a:r>
              <a:rPr lang="en-US" altLang="zh-CN" sz="1100" dirty="0"/>
              <a:t>App=Nginx</a:t>
            </a:r>
            <a:endParaRPr lang="zh-CN" altLang="en-US" sz="1100" dirty="0"/>
          </a:p>
        </p:txBody>
      </p:sp>
      <p:sp>
        <p:nvSpPr>
          <p:cNvPr id="7" name="六边形 6">
            <a:extLst>
              <a:ext uri="{FF2B5EF4-FFF2-40B4-BE49-F238E27FC236}">
                <a16:creationId xmlns:a16="http://schemas.microsoft.com/office/drawing/2014/main" id="{46865B3A-51FD-48A9-9518-A9BC51F4F77E}"/>
              </a:ext>
            </a:extLst>
          </p:cNvPr>
          <p:cNvSpPr/>
          <p:nvPr/>
        </p:nvSpPr>
        <p:spPr>
          <a:xfrm>
            <a:off x="7028525" y="4607509"/>
            <a:ext cx="1250272" cy="91266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Pod</a:t>
            </a:r>
          </a:p>
          <a:p>
            <a:pPr algn="ctr"/>
            <a:r>
              <a:rPr lang="en-US" altLang="zh-CN" sz="1100" dirty="0"/>
              <a:t>App=Nginx</a:t>
            </a:r>
            <a:endParaRPr lang="zh-CN" altLang="en-US" sz="1100" dirty="0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F90583BD-2F8E-4817-BEAA-8CC141A2D4A8}"/>
              </a:ext>
            </a:extLst>
          </p:cNvPr>
          <p:cNvSpPr/>
          <p:nvPr/>
        </p:nvSpPr>
        <p:spPr>
          <a:xfrm>
            <a:off x="8542538" y="4607509"/>
            <a:ext cx="1250272" cy="91266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Pod</a:t>
            </a:r>
          </a:p>
          <a:p>
            <a:pPr algn="ctr"/>
            <a:r>
              <a:rPr lang="en-US" altLang="zh-CN" sz="1100" dirty="0"/>
              <a:t>App=Nginx</a:t>
            </a:r>
            <a:endParaRPr lang="zh-CN" altLang="en-US" sz="1100" dirty="0"/>
          </a:p>
        </p:txBody>
      </p:sp>
      <p:sp>
        <p:nvSpPr>
          <p:cNvPr id="9" name="流程图: 数据 8">
            <a:extLst>
              <a:ext uri="{FF2B5EF4-FFF2-40B4-BE49-F238E27FC236}">
                <a16:creationId xmlns:a16="http://schemas.microsoft.com/office/drawing/2014/main" id="{42B31260-AD1F-4DD8-971C-CD69B531AD82}"/>
              </a:ext>
            </a:extLst>
          </p:cNvPr>
          <p:cNvSpPr/>
          <p:nvPr/>
        </p:nvSpPr>
        <p:spPr>
          <a:xfrm>
            <a:off x="2506173" y="3821524"/>
            <a:ext cx="1755110" cy="71496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 Service</a:t>
            </a:r>
          </a:p>
          <a:p>
            <a:pPr algn="ctr"/>
            <a:r>
              <a:rPr lang="en-US" altLang="zh-CN" sz="1100" dirty="0"/>
              <a:t>App=Nginx</a:t>
            </a:r>
            <a:endParaRPr lang="zh-CN" altLang="en-US" sz="11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40F5B3-58B7-4EFA-8746-283DAC7D0687}"/>
              </a:ext>
            </a:extLst>
          </p:cNvPr>
          <p:cNvSpPr txBox="1"/>
          <p:nvPr/>
        </p:nvSpPr>
        <p:spPr>
          <a:xfrm>
            <a:off x="2974019" y="3488767"/>
            <a:ext cx="122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80</a:t>
            </a:r>
            <a:endParaRPr lang="zh-CN" altLang="en-US" dirty="0"/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478D6966-CE7C-4FBC-A732-80DBF8893EFA}"/>
              </a:ext>
            </a:extLst>
          </p:cNvPr>
          <p:cNvSpPr/>
          <p:nvPr/>
        </p:nvSpPr>
        <p:spPr>
          <a:xfrm>
            <a:off x="2758592" y="5381621"/>
            <a:ext cx="1250272" cy="71496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</a:t>
            </a:r>
          </a:p>
          <a:p>
            <a:pPr algn="ctr"/>
            <a:r>
              <a:rPr lang="en-US" altLang="zh-CN" dirty="0"/>
              <a:t>Pod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FB3EBDA-0D6A-4876-B774-9F475AC1A7CB}"/>
              </a:ext>
            </a:extLst>
          </p:cNvPr>
          <p:cNvCxnSpPr>
            <a:endCxn id="9" idx="4"/>
          </p:cNvCxnSpPr>
          <p:nvPr/>
        </p:nvCxnSpPr>
        <p:spPr>
          <a:xfrm flipV="1">
            <a:off x="3383728" y="4536489"/>
            <a:ext cx="0" cy="845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5242266-BF3A-4548-AD16-882D3FE764A9}"/>
              </a:ext>
            </a:extLst>
          </p:cNvPr>
          <p:cNvSpPr txBox="1"/>
          <p:nvPr/>
        </p:nvSpPr>
        <p:spPr>
          <a:xfrm>
            <a:off x="2529582" y="4855126"/>
            <a:ext cx="96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Access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CD8DCBA-7EB2-4ED6-AFB5-0C073D6AA855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4085772" y="4179007"/>
            <a:ext cx="1452853" cy="6902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0CA1242-42CF-4C0B-A8EC-9685BE96C33F}"/>
              </a:ext>
            </a:extLst>
          </p:cNvPr>
          <p:cNvCxnSpPr>
            <a:stCxn id="9" idx="5"/>
            <a:endCxn id="7" idx="4"/>
          </p:cNvCxnSpPr>
          <p:nvPr/>
        </p:nvCxnSpPr>
        <p:spPr>
          <a:xfrm>
            <a:off x="4085772" y="4179007"/>
            <a:ext cx="3170919" cy="4285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098A933-3BBE-4C14-B5EC-7ED8FA260EC2}"/>
              </a:ext>
            </a:extLst>
          </p:cNvPr>
          <p:cNvCxnSpPr>
            <a:cxnSpLocks/>
            <a:stCxn id="9" idx="5"/>
            <a:endCxn id="8" idx="4"/>
          </p:cNvCxnSpPr>
          <p:nvPr/>
        </p:nvCxnSpPr>
        <p:spPr>
          <a:xfrm>
            <a:off x="4085772" y="4179007"/>
            <a:ext cx="4684932" cy="4285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867B71C-BA9B-45D5-8E6C-6D33AC72D68C}"/>
              </a:ext>
            </a:extLst>
          </p:cNvPr>
          <p:cNvCxnSpPr>
            <a:stCxn id="5" idx="3"/>
          </p:cNvCxnSpPr>
          <p:nvPr/>
        </p:nvCxnSpPr>
        <p:spPr>
          <a:xfrm flipH="1">
            <a:off x="6196614" y="3821524"/>
            <a:ext cx="1196963" cy="78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1BDBE62-409D-4AF0-8F6B-36A988535632}"/>
              </a:ext>
            </a:extLst>
          </p:cNvPr>
          <p:cNvCxnSpPr>
            <a:stCxn id="5" idx="4"/>
          </p:cNvCxnSpPr>
          <p:nvPr/>
        </p:nvCxnSpPr>
        <p:spPr>
          <a:xfrm flipH="1">
            <a:off x="7717971" y="3821524"/>
            <a:ext cx="1" cy="78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8A98776-0F4A-4931-960A-3FF2DACBE3C8}"/>
              </a:ext>
            </a:extLst>
          </p:cNvPr>
          <p:cNvCxnSpPr>
            <a:cxnSpLocks/>
          </p:cNvCxnSpPr>
          <p:nvPr/>
        </p:nvCxnSpPr>
        <p:spPr>
          <a:xfrm>
            <a:off x="8119544" y="3821524"/>
            <a:ext cx="951891" cy="78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D127A54-C9F6-4B71-96E5-5029AF9E01CE}"/>
              </a:ext>
            </a:extLst>
          </p:cNvPr>
          <p:cNvSpPr txBox="1"/>
          <p:nvPr/>
        </p:nvSpPr>
        <p:spPr>
          <a:xfrm>
            <a:off x="2691413" y="2873240"/>
            <a:ext cx="113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Node1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F4588B5-471E-4761-B47B-6EEB57B22EC7}"/>
              </a:ext>
            </a:extLst>
          </p:cNvPr>
          <p:cNvSpPr txBox="1"/>
          <p:nvPr/>
        </p:nvSpPr>
        <p:spPr>
          <a:xfrm>
            <a:off x="5569975" y="5901428"/>
            <a:ext cx="122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NodePort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64EEA1-49A1-4247-AF65-04B41325B704}"/>
              </a:ext>
            </a:extLst>
          </p:cNvPr>
          <p:cNvSpPr/>
          <p:nvPr/>
        </p:nvSpPr>
        <p:spPr>
          <a:xfrm>
            <a:off x="1298695" y="3577701"/>
            <a:ext cx="1045281" cy="243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EBCC5E1F-37B7-49A0-925E-C885F661726C}"/>
              </a:ext>
            </a:extLst>
          </p:cNvPr>
          <p:cNvCxnSpPr>
            <a:endCxn id="11" idx="1"/>
          </p:cNvCxnSpPr>
          <p:nvPr/>
        </p:nvCxnSpPr>
        <p:spPr>
          <a:xfrm rot="5400000" flipH="1" flipV="1">
            <a:off x="510556" y="3908148"/>
            <a:ext cx="996674" cy="5796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FB3A235-EBBF-429C-ABC2-B90068D2844C}"/>
              </a:ext>
            </a:extLst>
          </p:cNvPr>
          <p:cNvSpPr txBox="1"/>
          <p:nvPr/>
        </p:nvSpPr>
        <p:spPr>
          <a:xfrm>
            <a:off x="364942" y="4670460"/>
            <a:ext cx="95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8149B8E-E8E9-4792-909F-CE6FE37173FE}"/>
              </a:ext>
            </a:extLst>
          </p:cNvPr>
          <p:cNvCxnSpPr>
            <a:stCxn id="11" idx="3"/>
          </p:cNvCxnSpPr>
          <p:nvPr/>
        </p:nvCxnSpPr>
        <p:spPr>
          <a:xfrm flipV="1">
            <a:off x="2343976" y="3699612"/>
            <a:ext cx="4968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11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8C178-5847-44FF-8EFA-B19BF7A4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 Category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2C894-7178-420C-B00D-48D78EAA8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5689"/>
          </a:xfrm>
        </p:spPr>
        <p:txBody>
          <a:bodyPr/>
          <a:lstStyle/>
          <a:p>
            <a:r>
              <a:rPr lang="en-US" altLang="zh-CN" dirty="0" err="1"/>
              <a:t>LoadBalancer</a:t>
            </a:r>
            <a:endParaRPr lang="en-US" altLang="zh-CN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3DFBBEA-E25B-4C2B-9210-6E021392CC21}"/>
              </a:ext>
            </a:extLst>
          </p:cNvPr>
          <p:cNvGrpSpPr/>
          <p:nvPr/>
        </p:nvGrpSpPr>
        <p:grpSpPr>
          <a:xfrm>
            <a:off x="4263834" y="2022581"/>
            <a:ext cx="6145567" cy="2392449"/>
            <a:chOff x="1298695" y="1994350"/>
            <a:chExt cx="8531105" cy="342470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57B740BD-67E2-410B-8538-528750007318}"/>
                </a:ext>
              </a:extLst>
            </p:cNvPr>
            <p:cNvSpPr/>
            <p:nvPr/>
          </p:nvSpPr>
          <p:spPr>
            <a:xfrm>
              <a:off x="2106386" y="2060253"/>
              <a:ext cx="7723414" cy="326571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5" name="流程图: 数据 4">
              <a:extLst>
                <a:ext uri="{FF2B5EF4-FFF2-40B4-BE49-F238E27FC236}">
                  <a16:creationId xmlns:a16="http://schemas.microsoft.com/office/drawing/2014/main" id="{F5708661-88BF-4E07-B8CE-3FC41C86D483}"/>
                </a:ext>
              </a:extLst>
            </p:cNvPr>
            <p:cNvSpPr/>
            <p:nvPr/>
          </p:nvSpPr>
          <p:spPr>
            <a:xfrm>
              <a:off x="6096000" y="2325949"/>
              <a:ext cx="3243943" cy="616685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Nginx Deployment</a:t>
              </a:r>
              <a:endParaRPr lang="zh-CN" altLang="en-US" sz="1200" dirty="0"/>
            </a:p>
          </p:txBody>
        </p:sp>
        <p:sp>
          <p:nvSpPr>
            <p:cNvPr id="6" name="六边形 5">
              <a:extLst>
                <a:ext uri="{FF2B5EF4-FFF2-40B4-BE49-F238E27FC236}">
                  <a16:creationId xmlns:a16="http://schemas.microsoft.com/office/drawing/2014/main" id="{04D5D828-D939-427B-AD49-9E909377B4B4}"/>
                </a:ext>
              </a:extLst>
            </p:cNvPr>
            <p:cNvSpPr/>
            <p:nvPr/>
          </p:nvSpPr>
          <p:spPr>
            <a:xfrm>
              <a:off x="5477522" y="3728620"/>
              <a:ext cx="1250272" cy="91266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Pod</a:t>
              </a:r>
            </a:p>
            <a:p>
              <a:pPr algn="ctr"/>
              <a:r>
                <a:rPr lang="en-US" altLang="zh-CN" sz="900" dirty="0"/>
                <a:t>App=Nginx</a:t>
              </a:r>
              <a:endParaRPr lang="zh-CN" altLang="en-US" sz="900" dirty="0"/>
            </a:p>
          </p:txBody>
        </p:sp>
        <p:sp>
          <p:nvSpPr>
            <p:cNvPr id="7" name="六边形 6">
              <a:extLst>
                <a:ext uri="{FF2B5EF4-FFF2-40B4-BE49-F238E27FC236}">
                  <a16:creationId xmlns:a16="http://schemas.microsoft.com/office/drawing/2014/main" id="{46865B3A-51FD-48A9-9518-A9BC51F4F77E}"/>
                </a:ext>
              </a:extLst>
            </p:cNvPr>
            <p:cNvSpPr/>
            <p:nvPr/>
          </p:nvSpPr>
          <p:spPr>
            <a:xfrm>
              <a:off x="7028525" y="3728619"/>
              <a:ext cx="1250272" cy="91266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Pod</a:t>
              </a:r>
            </a:p>
            <a:p>
              <a:pPr algn="ctr"/>
              <a:r>
                <a:rPr lang="en-US" altLang="zh-CN" sz="900" dirty="0"/>
                <a:t>App=Nginx</a:t>
              </a:r>
              <a:endParaRPr lang="zh-CN" altLang="en-US" sz="900" dirty="0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F90583BD-2F8E-4817-BEAA-8CC141A2D4A8}"/>
                </a:ext>
              </a:extLst>
            </p:cNvPr>
            <p:cNvSpPr/>
            <p:nvPr/>
          </p:nvSpPr>
          <p:spPr>
            <a:xfrm>
              <a:off x="8542538" y="3728619"/>
              <a:ext cx="1250272" cy="91266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Pod</a:t>
              </a:r>
            </a:p>
            <a:p>
              <a:pPr algn="ctr"/>
              <a:r>
                <a:rPr lang="en-US" altLang="zh-CN" sz="900" dirty="0"/>
                <a:t>App=Nginx</a:t>
              </a:r>
              <a:endParaRPr lang="zh-CN" altLang="en-US" sz="900" dirty="0"/>
            </a:p>
          </p:txBody>
        </p:sp>
        <p:sp>
          <p:nvSpPr>
            <p:cNvPr id="9" name="流程图: 数据 8">
              <a:extLst>
                <a:ext uri="{FF2B5EF4-FFF2-40B4-BE49-F238E27FC236}">
                  <a16:creationId xmlns:a16="http://schemas.microsoft.com/office/drawing/2014/main" id="{42B31260-AD1F-4DD8-971C-CD69B531AD82}"/>
                </a:ext>
              </a:extLst>
            </p:cNvPr>
            <p:cNvSpPr/>
            <p:nvPr/>
          </p:nvSpPr>
          <p:spPr>
            <a:xfrm>
              <a:off x="2506173" y="2942634"/>
              <a:ext cx="1755110" cy="714965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Nginx Service</a:t>
              </a:r>
            </a:p>
            <a:p>
              <a:pPr algn="ctr"/>
              <a:r>
                <a:rPr lang="en-US" altLang="zh-CN" sz="900" dirty="0"/>
                <a:t>App=Nginx</a:t>
              </a:r>
              <a:endParaRPr lang="zh-CN" altLang="en-US" sz="9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640F5B3-58B7-4EFA-8746-283DAC7D0687}"/>
                </a:ext>
              </a:extLst>
            </p:cNvPr>
            <p:cNvSpPr txBox="1"/>
            <p:nvPr/>
          </p:nvSpPr>
          <p:spPr>
            <a:xfrm>
              <a:off x="2974019" y="2609877"/>
              <a:ext cx="1225120" cy="396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80</a:t>
              </a:r>
              <a:endParaRPr lang="zh-CN" altLang="en-US" sz="1200" dirty="0"/>
            </a:p>
          </p:txBody>
        </p:sp>
        <p:sp>
          <p:nvSpPr>
            <p:cNvPr id="12" name="六边形 11">
              <a:extLst>
                <a:ext uri="{FF2B5EF4-FFF2-40B4-BE49-F238E27FC236}">
                  <a16:creationId xmlns:a16="http://schemas.microsoft.com/office/drawing/2014/main" id="{478D6966-CE7C-4FBC-A732-80DBF8893EFA}"/>
                </a:ext>
              </a:extLst>
            </p:cNvPr>
            <p:cNvSpPr/>
            <p:nvPr/>
          </p:nvSpPr>
          <p:spPr>
            <a:xfrm>
              <a:off x="2758592" y="4502731"/>
              <a:ext cx="1250272" cy="71496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Other</a:t>
              </a:r>
            </a:p>
            <a:p>
              <a:pPr algn="ctr"/>
              <a:r>
                <a:rPr lang="en-US" altLang="zh-CN" sz="1200" dirty="0"/>
                <a:t>Pod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FB3EBDA-0D6A-4876-B774-9F475AC1A7CB}"/>
                </a:ext>
              </a:extLst>
            </p:cNvPr>
            <p:cNvCxnSpPr>
              <a:endCxn id="9" idx="4"/>
            </p:cNvCxnSpPr>
            <p:nvPr/>
          </p:nvCxnSpPr>
          <p:spPr>
            <a:xfrm flipV="1">
              <a:off x="3383728" y="3657599"/>
              <a:ext cx="0" cy="84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5242266-BF3A-4548-AD16-882D3FE764A9}"/>
                </a:ext>
              </a:extLst>
            </p:cNvPr>
            <p:cNvSpPr txBox="1"/>
            <p:nvPr/>
          </p:nvSpPr>
          <p:spPr>
            <a:xfrm>
              <a:off x="2529582" y="3976236"/>
              <a:ext cx="967523" cy="396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Access</a:t>
              </a:r>
              <a:endParaRPr lang="zh-CN" altLang="en-US" sz="1200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CD8DCBA-7EB2-4ED6-AFB5-0C073D6AA855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4085772" y="3300117"/>
              <a:ext cx="1452853" cy="69023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0CA1242-42CF-4C0B-A8EC-9685BE96C33F}"/>
                </a:ext>
              </a:extLst>
            </p:cNvPr>
            <p:cNvCxnSpPr>
              <a:stCxn id="9" idx="5"/>
              <a:endCxn id="7" idx="4"/>
            </p:cNvCxnSpPr>
            <p:nvPr/>
          </p:nvCxnSpPr>
          <p:spPr>
            <a:xfrm>
              <a:off x="4085772" y="3300117"/>
              <a:ext cx="3170919" cy="42850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098A933-3BBE-4C14-B5EC-7ED8FA260EC2}"/>
                </a:ext>
              </a:extLst>
            </p:cNvPr>
            <p:cNvCxnSpPr>
              <a:cxnSpLocks/>
              <a:stCxn id="9" idx="5"/>
              <a:endCxn id="8" idx="4"/>
            </p:cNvCxnSpPr>
            <p:nvPr/>
          </p:nvCxnSpPr>
          <p:spPr>
            <a:xfrm>
              <a:off x="4085772" y="3300117"/>
              <a:ext cx="4684932" cy="42850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867B71C-BA9B-45D5-8E6C-6D33AC72D68C}"/>
                </a:ext>
              </a:extLst>
            </p:cNvPr>
            <p:cNvCxnSpPr>
              <a:stCxn id="5" idx="3"/>
            </p:cNvCxnSpPr>
            <p:nvPr/>
          </p:nvCxnSpPr>
          <p:spPr>
            <a:xfrm flipH="1">
              <a:off x="6196614" y="2942634"/>
              <a:ext cx="1196963" cy="785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1BDBE62-409D-4AF0-8F6B-36A988535632}"/>
                </a:ext>
              </a:extLst>
            </p:cNvPr>
            <p:cNvCxnSpPr>
              <a:stCxn id="5" idx="4"/>
            </p:cNvCxnSpPr>
            <p:nvPr/>
          </p:nvCxnSpPr>
          <p:spPr>
            <a:xfrm flipH="1">
              <a:off x="7717971" y="2942634"/>
              <a:ext cx="1" cy="785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08A98776-0F4A-4931-960A-3FF2DACBE3C8}"/>
                </a:ext>
              </a:extLst>
            </p:cNvPr>
            <p:cNvCxnSpPr>
              <a:cxnSpLocks/>
            </p:cNvCxnSpPr>
            <p:nvPr/>
          </p:nvCxnSpPr>
          <p:spPr>
            <a:xfrm>
              <a:off x="8119544" y="2942634"/>
              <a:ext cx="951891" cy="785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D127A54-C9F6-4B71-96E5-5029AF9E01CE}"/>
                </a:ext>
              </a:extLst>
            </p:cNvPr>
            <p:cNvSpPr txBox="1"/>
            <p:nvPr/>
          </p:nvSpPr>
          <p:spPr>
            <a:xfrm>
              <a:off x="2691413" y="1994350"/>
              <a:ext cx="1136342" cy="396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Node1</a:t>
              </a:r>
              <a:endParaRPr lang="zh-CN" altLang="en-US" sz="1200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F4588B5-471E-4761-B47B-6EEB57B22EC7}"/>
                </a:ext>
              </a:extLst>
            </p:cNvPr>
            <p:cNvSpPr txBox="1"/>
            <p:nvPr/>
          </p:nvSpPr>
          <p:spPr>
            <a:xfrm>
              <a:off x="5569974" y="5022537"/>
              <a:ext cx="1225120" cy="396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/>
                <a:t>NodePort</a:t>
              </a:r>
              <a:endParaRPr lang="zh-CN" altLang="en-US" sz="12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964EEA1-49A1-4247-AF65-04B41325B704}"/>
                </a:ext>
              </a:extLst>
            </p:cNvPr>
            <p:cNvSpPr/>
            <p:nvPr/>
          </p:nvSpPr>
          <p:spPr>
            <a:xfrm>
              <a:off x="1298695" y="2698811"/>
              <a:ext cx="1045281" cy="2438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30001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08149B8E-E8E9-4792-909F-CE6FE37173FE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2343976" y="2820722"/>
              <a:ext cx="49687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CF0598F-A7AC-4D9E-A623-CEA3217BCD14}"/>
              </a:ext>
            </a:extLst>
          </p:cNvPr>
          <p:cNvGrpSpPr/>
          <p:nvPr/>
        </p:nvGrpSpPr>
        <p:grpSpPr>
          <a:xfrm>
            <a:off x="4326309" y="4411513"/>
            <a:ext cx="6145567" cy="2392449"/>
            <a:chOff x="1298695" y="1994350"/>
            <a:chExt cx="8531105" cy="3424701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59B3B282-BD43-4DBD-AADE-400C74626C7F}"/>
                </a:ext>
              </a:extLst>
            </p:cNvPr>
            <p:cNvSpPr/>
            <p:nvPr/>
          </p:nvSpPr>
          <p:spPr>
            <a:xfrm>
              <a:off x="2106386" y="2060253"/>
              <a:ext cx="7723414" cy="326571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32" name="流程图: 数据 31">
              <a:extLst>
                <a:ext uri="{FF2B5EF4-FFF2-40B4-BE49-F238E27FC236}">
                  <a16:creationId xmlns:a16="http://schemas.microsoft.com/office/drawing/2014/main" id="{3F1C8201-BB36-4403-8D30-71A0F140B9AB}"/>
                </a:ext>
              </a:extLst>
            </p:cNvPr>
            <p:cNvSpPr/>
            <p:nvPr/>
          </p:nvSpPr>
          <p:spPr>
            <a:xfrm>
              <a:off x="6096000" y="2325949"/>
              <a:ext cx="3243943" cy="616685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Nginx Deployment</a:t>
              </a:r>
              <a:endParaRPr lang="zh-CN" altLang="en-US" sz="1200" dirty="0"/>
            </a:p>
          </p:txBody>
        </p:sp>
        <p:sp>
          <p:nvSpPr>
            <p:cNvPr id="35" name="六边形 34">
              <a:extLst>
                <a:ext uri="{FF2B5EF4-FFF2-40B4-BE49-F238E27FC236}">
                  <a16:creationId xmlns:a16="http://schemas.microsoft.com/office/drawing/2014/main" id="{15DBE47A-D765-4AB3-82F3-64EEE6A961F7}"/>
                </a:ext>
              </a:extLst>
            </p:cNvPr>
            <p:cNvSpPr/>
            <p:nvPr/>
          </p:nvSpPr>
          <p:spPr>
            <a:xfrm>
              <a:off x="5477522" y="3728620"/>
              <a:ext cx="1250272" cy="91266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Pod</a:t>
              </a:r>
            </a:p>
            <a:p>
              <a:pPr algn="ctr"/>
              <a:r>
                <a:rPr lang="en-US" altLang="zh-CN" sz="900" dirty="0"/>
                <a:t>App=Nginx</a:t>
              </a:r>
              <a:endParaRPr lang="zh-CN" altLang="en-US" sz="900" dirty="0"/>
            </a:p>
          </p:txBody>
        </p:sp>
        <p:sp>
          <p:nvSpPr>
            <p:cNvPr id="36" name="六边形 35">
              <a:extLst>
                <a:ext uri="{FF2B5EF4-FFF2-40B4-BE49-F238E27FC236}">
                  <a16:creationId xmlns:a16="http://schemas.microsoft.com/office/drawing/2014/main" id="{B321A6CE-2DE4-4DF1-971D-99921DB336F0}"/>
                </a:ext>
              </a:extLst>
            </p:cNvPr>
            <p:cNvSpPr/>
            <p:nvPr/>
          </p:nvSpPr>
          <p:spPr>
            <a:xfrm>
              <a:off x="7028525" y="3728619"/>
              <a:ext cx="1250272" cy="91266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Pod</a:t>
              </a:r>
            </a:p>
            <a:p>
              <a:pPr algn="ctr"/>
              <a:r>
                <a:rPr lang="en-US" altLang="zh-CN" sz="900" dirty="0"/>
                <a:t>App=Nginx</a:t>
              </a:r>
              <a:endParaRPr lang="zh-CN" altLang="en-US" sz="900" dirty="0"/>
            </a:p>
          </p:txBody>
        </p:sp>
        <p:sp>
          <p:nvSpPr>
            <p:cNvPr id="37" name="六边形 36">
              <a:extLst>
                <a:ext uri="{FF2B5EF4-FFF2-40B4-BE49-F238E27FC236}">
                  <a16:creationId xmlns:a16="http://schemas.microsoft.com/office/drawing/2014/main" id="{21843463-40EC-4666-B414-41FDC932DD76}"/>
                </a:ext>
              </a:extLst>
            </p:cNvPr>
            <p:cNvSpPr/>
            <p:nvPr/>
          </p:nvSpPr>
          <p:spPr>
            <a:xfrm>
              <a:off x="8542538" y="3728619"/>
              <a:ext cx="1250272" cy="91266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Pod</a:t>
              </a:r>
            </a:p>
            <a:p>
              <a:pPr algn="ctr"/>
              <a:r>
                <a:rPr lang="en-US" altLang="zh-CN" sz="900" dirty="0"/>
                <a:t>App=Nginx</a:t>
              </a:r>
              <a:endParaRPr lang="zh-CN" altLang="en-US" sz="900" dirty="0"/>
            </a:p>
          </p:txBody>
        </p:sp>
        <p:sp>
          <p:nvSpPr>
            <p:cNvPr id="38" name="流程图: 数据 37">
              <a:extLst>
                <a:ext uri="{FF2B5EF4-FFF2-40B4-BE49-F238E27FC236}">
                  <a16:creationId xmlns:a16="http://schemas.microsoft.com/office/drawing/2014/main" id="{B64BE835-AE9F-4CDD-8DFD-150C913DE195}"/>
                </a:ext>
              </a:extLst>
            </p:cNvPr>
            <p:cNvSpPr/>
            <p:nvPr/>
          </p:nvSpPr>
          <p:spPr>
            <a:xfrm>
              <a:off x="2506173" y="2942634"/>
              <a:ext cx="1755110" cy="714965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Nginx Service</a:t>
              </a:r>
            </a:p>
            <a:p>
              <a:pPr algn="ctr"/>
              <a:r>
                <a:rPr lang="en-US" altLang="zh-CN" sz="900" dirty="0"/>
                <a:t>App=Nginx</a:t>
              </a:r>
              <a:endParaRPr lang="zh-CN" altLang="en-US" sz="90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3C990EC-A256-4EFE-A37D-FE64720E4FFD}"/>
                </a:ext>
              </a:extLst>
            </p:cNvPr>
            <p:cNvSpPr txBox="1"/>
            <p:nvPr/>
          </p:nvSpPr>
          <p:spPr>
            <a:xfrm>
              <a:off x="2974019" y="2609877"/>
              <a:ext cx="1225120" cy="396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80</a:t>
              </a:r>
              <a:endParaRPr lang="zh-CN" altLang="en-US" sz="1200" dirty="0"/>
            </a:p>
          </p:txBody>
        </p:sp>
        <p:sp>
          <p:nvSpPr>
            <p:cNvPr id="40" name="六边形 39">
              <a:extLst>
                <a:ext uri="{FF2B5EF4-FFF2-40B4-BE49-F238E27FC236}">
                  <a16:creationId xmlns:a16="http://schemas.microsoft.com/office/drawing/2014/main" id="{76F1FFC9-B472-429F-9F6B-0298CECCB09E}"/>
                </a:ext>
              </a:extLst>
            </p:cNvPr>
            <p:cNvSpPr/>
            <p:nvPr/>
          </p:nvSpPr>
          <p:spPr>
            <a:xfrm>
              <a:off x="2758592" y="4502731"/>
              <a:ext cx="1250272" cy="71496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Other</a:t>
              </a:r>
            </a:p>
            <a:p>
              <a:pPr algn="ctr"/>
              <a:r>
                <a:rPr lang="en-US" altLang="zh-CN" sz="1200" dirty="0"/>
                <a:t>Pod</a:t>
              </a: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4E8A8E38-E289-44B5-9EC7-618746FDBEE3}"/>
                </a:ext>
              </a:extLst>
            </p:cNvPr>
            <p:cNvCxnSpPr>
              <a:endCxn id="38" idx="4"/>
            </p:cNvCxnSpPr>
            <p:nvPr/>
          </p:nvCxnSpPr>
          <p:spPr>
            <a:xfrm flipV="1">
              <a:off x="3383728" y="3657599"/>
              <a:ext cx="0" cy="84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657F663-E523-4832-A188-CC19990386EB}"/>
                </a:ext>
              </a:extLst>
            </p:cNvPr>
            <p:cNvSpPr txBox="1"/>
            <p:nvPr/>
          </p:nvSpPr>
          <p:spPr>
            <a:xfrm>
              <a:off x="2529582" y="3976236"/>
              <a:ext cx="967523" cy="396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Access</a:t>
              </a:r>
              <a:endParaRPr lang="zh-CN" altLang="en-US" sz="1200" dirty="0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0DE2964B-DC31-42CA-BB56-B5EF4FADBBE9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>
              <a:off x="4085772" y="3300117"/>
              <a:ext cx="1452853" cy="69023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7605ED8-C729-48CA-96C5-1D897E1C0083}"/>
                </a:ext>
              </a:extLst>
            </p:cNvPr>
            <p:cNvCxnSpPr>
              <a:stCxn id="38" idx="5"/>
              <a:endCxn id="36" idx="4"/>
            </p:cNvCxnSpPr>
            <p:nvPr/>
          </p:nvCxnSpPr>
          <p:spPr>
            <a:xfrm>
              <a:off x="4085772" y="3300117"/>
              <a:ext cx="3170919" cy="42850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E351E20F-0C46-4B8B-B710-1FE430CCC8E1}"/>
                </a:ext>
              </a:extLst>
            </p:cNvPr>
            <p:cNvCxnSpPr>
              <a:cxnSpLocks/>
              <a:stCxn id="38" idx="5"/>
              <a:endCxn id="37" idx="4"/>
            </p:cNvCxnSpPr>
            <p:nvPr/>
          </p:nvCxnSpPr>
          <p:spPr>
            <a:xfrm>
              <a:off x="4085772" y="3300117"/>
              <a:ext cx="4684932" cy="42850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C9AEFBE4-63C7-4876-8499-C85C895471F5}"/>
                </a:ext>
              </a:extLst>
            </p:cNvPr>
            <p:cNvCxnSpPr>
              <a:stCxn id="32" idx="3"/>
            </p:cNvCxnSpPr>
            <p:nvPr/>
          </p:nvCxnSpPr>
          <p:spPr>
            <a:xfrm flipH="1">
              <a:off x="6196614" y="2942634"/>
              <a:ext cx="1196963" cy="785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CC4CA6D0-EE2F-40AC-A640-C224B4296946}"/>
                </a:ext>
              </a:extLst>
            </p:cNvPr>
            <p:cNvCxnSpPr>
              <a:stCxn id="32" idx="4"/>
            </p:cNvCxnSpPr>
            <p:nvPr/>
          </p:nvCxnSpPr>
          <p:spPr>
            <a:xfrm flipH="1">
              <a:off x="7717971" y="2942634"/>
              <a:ext cx="1" cy="785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115C830B-9882-4187-A28C-B1C300D35164}"/>
                </a:ext>
              </a:extLst>
            </p:cNvPr>
            <p:cNvCxnSpPr>
              <a:cxnSpLocks/>
            </p:cNvCxnSpPr>
            <p:nvPr/>
          </p:nvCxnSpPr>
          <p:spPr>
            <a:xfrm>
              <a:off x="8119544" y="2942634"/>
              <a:ext cx="951891" cy="785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870A592-6558-4100-A3B4-1F21A5EA29AF}"/>
                </a:ext>
              </a:extLst>
            </p:cNvPr>
            <p:cNvSpPr txBox="1"/>
            <p:nvPr/>
          </p:nvSpPr>
          <p:spPr>
            <a:xfrm>
              <a:off x="2691413" y="1994350"/>
              <a:ext cx="1136342" cy="396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Node2</a:t>
              </a:r>
              <a:endParaRPr lang="zh-CN" altLang="en-US" sz="1200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3D9C4C2-77E2-4AF7-A14E-5FF5D48765D5}"/>
                </a:ext>
              </a:extLst>
            </p:cNvPr>
            <p:cNvSpPr txBox="1"/>
            <p:nvPr/>
          </p:nvSpPr>
          <p:spPr>
            <a:xfrm>
              <a:off x="5569974" y="5022537"/>
              <a:ext cx="1225120" cy="396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/>
                <a:t>NodePort</a:t>
              </a:r>
              <a:endParaRPr lang="zh-CN" altLang="en-US" sz="1200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5316B84-0AE3-4277-8BAF-1E5FE2913618}"/>
                </a:ext>
              </a:extLst>
            </p:cNvPr>
            <p:cNvSpPr/>
            <p:nvPr/>
          </p:nvSpPr>
          <p:spPr>
            <a:xfrm>
              <a:off x="1298695" y="2698811"/>
              <a:ext cx="1045281" cy="2438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30001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FDF121BD-B85B-404A-8CC2-D00800010920}"/>
                </a:ext>
              </a:extLst>
            </p:cNvPr>
            <p:cNvCxnSpPr>
              <a:stCxn id="51" idx="3"/>
            </p:cNvCxnSpPr>
            <p:nvPr/>
          </p:nvCxnSpPr>
          <p:spPr>
            <a:xfrm flipV="1">
              <a:off x="2343976" y="2820722"/>
              <a:ext cx="49687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40DE643-613E-4B38-963E-718B2DAB6F5F}"/>
              </a:ext>
            </a:extLst>
          </p:cNvPr>
          <p:cNvSpPr/>
          <p:nvPr/>
        </p:nvSpPr>
        <p:spPr>
          <a:xfrm>
            <a:off x="2018986" y="2351314"/>
            <a:ext cx="1137899" cy="2796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Cloud Vendors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76BDCCA-9423-4378-89C5-5C3971556087}"/>
              </a:ext>
            </a:extLst>
          </p:cNvPr>
          <p:cNvCxnSpPr/>
          <p:nvPr/>
        </p:nvCxnSpPr>
        <p:spPr>
          <a:xfrm flipV="1">
            <a:off x="3026907" y="2685039"/>
            <a:ext cx="1110087" cy="72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9062D8D-777C-40A2-A8ED-56F37E5DD718}"/>
              </a:ext>
            </a:extLst>
          </p:cNvPr>
          <p:cNvCxnSpPr/>
          <p:nvPr/>
        </p:nvCxnSpPr>
        <p:spPr>
          <a:xfrm>
            <a:off x="3025568" y="4024633"/>
            <a:ext cx="1253413" cy="879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AA8BCB15-43F2-4A9B-A146-D4A0A6F6ED8E}"/>
              </a:ext>
            </a:extLst>
          </p:cNvPr>
          <p:cNvSpPr txBox="1"/>
          <p:nvPr/>
        </p:nvSpPr>
        <p:spPr>
          <a:xfrm>
            <a:off x="763274" y="3552904"/>
            <a:ext cx="119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6F8A344-B5CD-4BCD-A5C4-4540C4EBF7C0}"/>
              </a:ext>
            </a:extLst>
          </p:cNvPr>
          <p:cNvCxnSpPr/>
          <p:nvPr/>
        </p:nvCxnSpPr>
        <p:spPr>
          <a:xfrm>
            <a:off x="1512959" y="3759037"/>
            <a:ext cx="506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73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271D7-29BE-4917-B85A-16CEB65B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 Category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359FA34-F816-4440-BCB0-0C28AE2BF14A}"/>
              </a:ext>
            </a:extLst>
          </p:cNvPr>
          <p:cNvGrpSpPr/>
          <p:nvPr/>
        </p:nvGrpSpPr>
        <p:grpSpPr>
          <a:xfrm>
            <a:off x="5680174" y="1513135"/>
            <a:ext cx="5563729" cy="2392449"/>
            <a:chOff x="2106386" y="1994350"/>
            <a:chExt cx="7723414" cy="3424701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06E6E34E-60F1-4FF0-B35F-DA48FAF214CE}"/>
                </a:ext>
              </a:extLst>
            </p:cNvPr>
            <p:cNvSpPr/>
            <p:nvPr/>
          </p:nvSpPr>
          <p:spPr>
            <a:xfrm>
              <a:off x="2106386" y="2060253"/>
              <a:ext cx="7723414" cy="326571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6" name="流程图: 数据 5">
              <a:extLst>
                <a:ext uri="{FF2B5EF4-FFF2-40B4-BE49-F238E27FC236}">
                  <a16:creationId xmlns:a16="http://schemas.microsoft.com/office/drawing/2014/main" id="{F9730A9D-B78C-4017-9858-70E375AAE332}"/>
                </a:ext>
              </a:extLst>
            </p:cNvPr>
            <p:cNvSpPr/>
            <p:nvPr/>
          </p:nvSpPr>
          <p:spPr>
            <a:xfrm>
              <a:off x="6096000" y="2325949"/>
              <a:ext cx="3243943" cy="616685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Nginx Deployment</a:t>
              </a:r>
              <a:endParaRPr lang="zh-CN" altLang="en-US" sz="1200" dirty="0"/>
            </a:p>
          </p:txBody>
        </p:sp>
        <p:sp>
          <p:nvSpPr>
            <p:cNvPr id="7" name="六边形 6">
              <a:extLst>
                <a:ext uri="{FF2B5EF4-FFF2-40B4-BE49-F238E27FC236}">
                  <a16:creationId xmlns:a16="http://schemas.microsoft.com/office/drawing/2014/main" id="{ACDFA867-C4E3-4771-AD10-0865A79B5AE8}"/>
                </a:ext>
              </a:extLst>
            </p:cNvPr>
            <p:cNvSpPr/>
            <p:nvPr/>
          </p:nvSpPr>
          <p:spPr>
            <a:xfrm>
              <a:off x="5477522" y="3728620"/>
              <a:ext cx="1250272" cy="91266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Pod</a:t>
              </a:r>
            </a:p>
            <a:p>
              <a:pPr algn="ctr"/>
              <a:r>
                <a:rPr lang="en-US" altLang="zh-CN" sz="900" dirty="0"/>
                <a:t>App=Nginx</a:t>
              </a:r>
              <a:endParaRPr lang="zh-CN" altLang="en-US" sz="900" dirty="0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200E5C4C-FF6E-4121-BA88-AC30B757F456}"/>
                </a:ext>
              </a:extLst>
            </p:cNvPr>
            <p:cNvSpPr/>
            <p:nvPr/>
          </p:nvSpPr>
          <p:spPr>
            <a:xfrm>
              <a:off x="7028525" y="3728619"/>
              <a:ext cx="1250272" cy="91266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Pod</a:t>
              </a:r>
            </a:p>
            <a:p>
              <a:pPr algn="ctr"/>
              <a:r>
                <a:rPr lang="en-US" altLang="zh-CN" sz="900" dirty="0"/>
                <a:t>App=Nginx</a:t>
              </a:r>
              <a:endParaRPr lang="zh-CN" altLang="en-US" sz="900" dirty="0"/>
            </a:p>
          </p:txBody>
        </p:sp>
        <p:sp>
          <p:nvSpPr>
            <p:cNvPr id="9" name="六边形 8">
              <a:extLst>
                <a:ext uri="{FF2B5EF4-FFF2-40B4-BE49-F238E27FC236}">
                  <a16:creationId xmlns:a16="http://schemas.microsoft.com/office/drawing/2014/main" id="{C8B68582-392C-410A-A64C-B511F8BC8690}"/>
                </a:ext>
              </a:extLst>
            </p:cNvPr>
            <p:cNvSpPr/>
            <p:nvPr/>
          </p:nvSpPr>
          <p:spPr>
            <a:xfrm>
              <a:off x="8542538" y="3728619"/>
              <a:ext cx="1250272" cy="91266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Pod</a:t>
              </a:r>
            </a:p>
            <a:p>
              <a:pPr algn="ctr"/>
              <a:r>
                <a:rPr lang="en-US" altLang="zh-CN" sz="900" dirty="0"/>
                <a:t>App=Nginx</a:t>
              </a:r>
              <a:endParaRPr lang="zh-CN" altLang="en-US" sz="900" dirty="0"/>
            </a:p>
          </p:txBody>
        </p:sp>
        <p:sp>
          <p:nvSpPr>
            <p:cNvPr id="10" name="流程图: 数据 9">
              <a:extLst>
                <a:ext uri="{FF2B5EF4-FFF2-40B4-BE49-F238E27FC236}">
                  <a16:creationId xmlns:a16="http://schemas.microsoft.com/office/drawing/2014/main" id="{81720460-2E1C-4338-B663-C2F71A8C0112}"/>
                </a:ext>
              </a:extLst>
            </p:cNvPr>
            <p:cNvSpPr/>
            <p:nvPr/>
          </p:nvSpPr>
          <p:spPr>
            <a:xfrm>
              <a:off x="2506173" y="2942634"/>
              <a:ext cx="1755110" cy="714965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Postgres service</a:t>
              </a:r>
            </a:p>
            <a:p>
              <a:pPr algn="ctr"/>
              <a:r>
                <a:rPr lang="en-US" altLang="zh-CN" sz="1200" dirty="0" err="1"/>
                <a:t>IP:Port</a:t>
              </a:r>
              <a:endParaRPr lang="zh-CN" altLang="en-US" sz="900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FAA2C956-61F6-446F-B9F5-34B74CD9C2A2}"/>
                </a:ext>
              </a:extLst>
            </p:cNvPr>
            <p:cNvCxnSpPr>
              <a:cxnSpLocks/>
            </p:cNvCxnSpPr>
            <p:nvPr/>
          </p:nvCxnSpPr>
          <p:spPr>
            <a:xfrm>
              <a:off x="3998812" y="3635536"/>
              <a:ext cx="1539813" cy="354819"/>
            </a:xfrm>
            <a:prstGeom prst="straightConnector1">
              <a:avLst/>
            </a:prstGeom>
            <a:ln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021EE03-67F3-4547-8B43-547435536013}"/>
                </a:ext>
              </a:extLst>
            </p:cNvPr>
            <p:cNvCxnSpPr>
              <a:cxnSpLocks/>
              <a:stCxn id="10" idx="5"/>
              <a:endCxn id="8" idx="4"/>
            </p:cNvCxnSpPr>
            <p:nvPr/>
          </p:nvCxnSpPr>
          <p:spPr>
            <a:xfrm>
              <a:off x="4085772" y="3300117"/>
              <a:ext cx="3170919" cy="428502"/>
            </a:xfrm>
            <a:prstGeom prst="straightConnector1">
              <a:avLst/>
            </a:prstGeom>
            <a:ln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2A625E3C-3092-46AA-B4D7-462609B50A65}"/>
                </a:ext>
              </a:extLst>
            </p:cNvPr>
            <p:cNvCxnSpPr>
              <a:cxnSpLocks/>
              <a:endCxn id="9" idx="4"/>
            </p:cNvCxnSpPr>
            <p:nvPr/>
          </p:nvCxnSpPr>
          <p:spPr>
            <a:xfrm>
              <a:off x="4261283" y="3077692"/>
              <a:ext cx="4502521" cy="650926"/>
            </a:xfrm>
            <a:prstGeom prst="straightConnector1">
              <a:avLst/>
            </a:prstGeom>
            <a:ln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7AB72105-8E20-417C-AA9D-9F19A67E3792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H="1">
              <a:off x="6196614" y="2942634"/>
              <a:ext cx="1196963" cy="785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064FF79-424D-4B35-84F0-1F2BCB003FD2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 flipH="1">
              <a:off x="7717971" y="2942634"/>
              <a:ext cx="1" cy="785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FFDBAD7-488A-4009-97A9-DFFEA3C75DC5}"/>
                </a:ext>
              </a:extLst>
            </p:cNvPr>
            <p:cNvCxnSpPr>
              <a:cxnSpLocks/>
            </p:cNvCxnSpPr>
            <p:nvPr/>
          </p:nvCxnSpPr>
          <p:spPr>
            <a:xfrm>
              <a:off x="8119544" y="2942634"/>
              <a:ext cx="951891" cy="785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52119B5-8087-47D4-8BB3-B5F25E23E83E}"/>
                </a:ext>
              </a:extLst>
            </p:cNvPr>
            <p:cNvSpPr txBox="1"/>
            <p:nvPr/>
          </p:nvSpPr>
          <p:spPr>
            <a:xfrm>
              <a:off x="2691413" y="1994350"/>
              <a:ext cx="1136342" cy="396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Node1</a:t>
              </a:r>
              <a:endParaRPr lang="zh-CN" altLang="en-US" sz="12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C944A51-B319-4A0E-A09D-F6059D39287B}"/>
                </a:ext>
              </a:extLst>
            </p:cNvPr>
            <p:cNvSpPr txBox="1"/>
            <p:nvPr/>
          </p:nvSpPr>
          <p:spPr>
            <a:xfrm>
              <a:off x="5569974" y="5022537"/>
              <a:ext cx="1225120" cy="396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Cluster A</a:t>
              </a:r>
              <a:endParaRPr lang="zh-CN" altLang="en-US" sz="1200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B8D3A58-9D3B-485D-8C6E-C5B2ECD5DAA3}"/>
              </a:ext>
            </a:extLst>
          </p:cNvPr>
          <p:cNvGrpSpPr/>
          <p:nvPr/>
        </p:nvGrpSpPr>
        <p:grpSpPr>
          <a:xfrm>
            <a:off x="479395" y="4410385"/>
            <a:ext cx="3656065" cy="2346410"/>
            <a:chOff x="4754552" y="2060253"/>
            <a:chExt cx="5075248" cy="3358798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6570275-543C-47BD-9ED7-AAFA71FBF3FA}"/>
                </a:ext>
              </a:extLst>
            </p:cNvPr>
            <p:cNvSpPr/>
            <p:nvPr/>
          </p:nvSpPr>
          <p:spPr>
            <a:xfrm>
              <a:off x="4754552" y="2060253"/>
              <a:ext cx="5075248" cy="326571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7" name="流程图: 数据 26">
              <a:extLst>
                <a:ext uri="{FF2B5EF4-FFF2-40B4-BE49-F238E27FC236}">
                  <a16:creationId xmlns:a16="http://schemas.microsoft.com/office/drawing/2014/main" id="{26FD9F26-6245-4BCA-8C1C-287DF1077105}"/>
                </a:ext>
              </a:extLst>
            </p:cNvPr>
            <p:cNvSpPr/>
            <p:nvPr/>
          </p:nvSpPr>
          <p:spPr>
            <a:xfrm>
              <a:off x="6096000" y="2325949"/>
              <a:ext cx="3243943" cy="616685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Postgres Service</a:t>
              </a:r>
              <a:endParaRPr lang="zh-CN" altLang="en-US" sz="1200" dirty="0"/>
            </a:p>
          </p:txBody>
        </p:sp>
        <p:sp>
          <p:nvSpPr>
            <p:cNvPr id="28" name="六边形 27">
              <a:extLst>
                <a:ext uri="{FF2B5EF4-FFF2-40B4-BE49-F238E27FC236}">
                  <a16:creationId xmlns:a16="http://schemas.microsoft.com/office/drawing/2014/main" id="{7A543236-B296-484A-AB66-0DDB0CAC1B64}"/>
                </a:ext>
              </a:extLst>
            </p:cNvPr>
            <p:cNvSpPr/>
            <p:nvPr/>
          </p:nvSpPr>
          <p:spPr>
            <a:xfrm>
              <a:off x="5477522" y="3728620"/>
              <a:ext cx="1250272" cy="91266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Pod</a:t>
              </a:r>
            </a:p>
            <a:p>
              <a:pPr algn="ctr"/>
              <a:r>
                <a:rPr lang="en-US" altLang="zh-CN" sz="900" dirty="0"/>
                <a:t>Postgres</a:t>
              </a:r>
              <a:endParaRPr lang="zh-CN" altLang="en-US" sz="900" dirty="0"/>
            </a:p>
          </p:txBody>
        </p:sp>
        <p:sp>
          <p:nvSpPr>
            <p:cNvPr id="29" name="六边形 28">
              <a:extLst>
                <a:ext uri="{FF2B5EF4-FFF2-40B4-BE49-F238E27FC236}">
                  <a16:creationId xmlns:a16="http://schemas.microsoft.com/office/drawing/2014/main" id="{0672E404-BB86-4A24-BCD6-2C0864787B13}"/>
                </a:ext>
              </a:extLst>
            </p:cNvPr>
            <p:cNvSpPr/>
            <p:nvPr/>
          </p:nvSpPr>
          <p:spPr>
            <a:xfrm>
              <a:off x="7028525" y="3728619"/>
              <a:ext cx="1250272" cy="91266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Pod</a:t>
              </a:r>
            </a:p>
            <a:p>
              <a:pPr algn="ctr"/>
              <a:r>
                <a:rPr lang="en-US" altLang="zh-CN" sz="900" dirty="0"/>
                <a:t>Postgres</a:t>
              </a:r>
              <a:endParaRPr lang="zh-CN" altLang="en-US" sz="900" dirty="0"/>
            </a:p>
          </p:txBody>
        </p:sp>
        <p:sp>
          <p:nvSpPr>
            <p:cNvPr id="30" name="六边形 29">
              <a:extLst>
                <a:ext uri="{FF2B5EF4-FFF2-40B4-BE49-F238E27FC236}">
                  <a16:creationId xmlns:a16="http://schemas.microsoft.com/office/drawing/2014/main" id="{7062D14F-723E-4DE0-912C-9CA1A101BD64}"/>
                </a:ext>
              </a:extLst>
            </p:cNvPr>
            <p:cNvSpPr/>
            <p:nvPr/>
          </p:nvSpPr>
          <p:spPr>
            <a:xfrm>
              <a:off x="8542538" y="3728619"/>
              <a:ext cx="1250272" cy="91266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Pod</a:t>
              </a:r>
            </a:p>
            <a:p>
              <a:pPr algn="ctr"/>
              <a:r>
                <a:rPr lang="en-US" altLang="zh-CN" sz="900" dirty="0"/>
                <a:t>Postgres</a:t>
              </a:r>
              <a:endParaRPr lang="zh-CN" altLang="en-US" sz="900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A5BE0A76-1D2A-45DE-9416-C7B66D208FCC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 flipH="1">
              <a:off x="6196614" y="2942634"/>
              <a:ext cx="1196963" cy="785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9C5E30CE-6C42-444E-BBBD-941A4A86E8C0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 flipH="1">
              <a:off x="7717971" y="2942634"/>
              <a:ext cx="1" cy="785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F7C201BF-C9BD-464C-94E1-0802B75C4CB7}"/>
                </a:ext>
              </a:extLst>
            </p:cNvPr>
            <p:cNvCxnSpPr>
              <a:cxnSpLocks/>
            </p:cNvCxnSpPr>
            <p:nvPr/>
          </p:nvCxnSpPr>
          <p:spPr>
            <a:xfrm>
              <a:off x="8119544" y="2942634"/>
              <a:ext cx="951891" cy="785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5E7AA74-5562-4907-81BA-50A9EA96D8BA}"/>
                </a:ext>
              </a:extLst>
            </p:cNvPr>
            <p:cNvSpPr txBox="1"/>
            <p:nvPr/>
          </p:nvSpPr>
          <p:spPr>
            <a:xfrm>
              <a:off x="4909350" y="2127691"/>
              <a:ext cx="1136343" cy="396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Node2</a:t>
              </a:r>
              <a:endParaRPr lang="zh-CN" altLang="en-US" sz="12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B209C15-6BF8-4E77-9FD5-946D5475FF19}"/>
                </a:ext>
              </a:extLst>
            </p:cNvPr>
            <p:cNvSpPr txBox="1"/>
            <p:nvPr/>
          </p:nvSpPr>
          <p:spPr>
            <a:xfrm>
              <a:off x="5569974" y="5022537"/>
              <a:ext cx="1225120" cy="396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Cluster B</a:t>
              </a:r>
              <a:endParaRPr lang="zh-CN" altLang="en-US" sz="1200" dirty="0"/>
            </a:p>
          </p:txBody>
        </p:sp>
      </p:grp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4943142-50D1-4AAE-9B18-E2BCE2470CFB}"/>
              </a:ext>
            </a:extLst>
          </p:cNvPr>
          <p:cNvCxnSpPr/>
          <p:nvPr/>
        </p:nvCxnSpPr>
        <p:spPr>
          <a:xfrm flipV="1">
            <a:off x="3453414" y="2574999"/>
            <a:ext cx="2450236" cy="188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内容占位符 2">
            <a:extLst>
              <a:ext uri="{FF2B5EF4-FFF2-40B4-BE49-F238E27FC236}">
                <a16:creationId xmlns:a16="http://schemas.microsoft.com/office/drawing/2014/main" id="{8D06AC08-8AD0-43C6-98D7-99A8DBCCD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482" y="1665790"/>
            <a:ext cx="10515600" cy="525689"/>
          </a:xfrm>
        </p:spPr>
        <p:txBody>
          <a:bodyPr/>
          <a:lstStyle/>
          <a:p>
            <a:r>
              <a:rPr lang="en-US" altLang="zh-CN" dirty="0" err="1"/>
              <a:t>ExternalName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9173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F4D3A-AC24-4060-9AB9-656DB672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 Mesh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B6FF51F-0435-4422-BB9E-7160D7A75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638" y="1838505"/>
            <a:ext cx="7590279" cy="332829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B0FF0F-2B96-40AA-8170-EF761537A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4437" y="1690688"/>
            <a:ext cx="666750" cy="4572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48408DE-1250-4368-92EE-BE097D00BA07}"/>
              </a:ext>
            </a:extLst>
          </p:cNvPr>
          <p:cNvSpPr txBox="1"/>
          <p:nvPr/>
        </p:nvSpPr>
        <p:spPr>
          <a:xfrm>
            <a:off x="8699375" y="1695477"/>
            <a:ext cx="26544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Istio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Virtual service + destination rule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Traffic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Fusing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Current-limiting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Route dispatch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Healthy check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7F467A2-984A-4ABB-8F96-537E201CD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114" y="4157690"/>
            <a:ext cx="3650704" cy="246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7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1BC3-D085-411D-9B45-602F895C0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C3425-3178-41CA-9DBD-8458CF09A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 (20m)</a:t>
            </a:r>
          </a:p>
          <a:p>
            <a:r>
              <a:rPr lang="en-US" altLang="zh-CN" dirty="0"/>
              <a:t>Practice (40m)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1933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F51D1-B4EF-4793-BE97-DCD013A7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 Mesh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3791E6F-816A-4AC3-B717-A6BF5E0EC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913" y="1884340"/>
            <a:ext cx="7915275" cy="40386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39D3C93-3D77-4CC7-8E5E-6020889BFBB8}"/>
              </a:ext>
            </a:extLst>
          </p:cNvPr>
          <p:cNvSpPr txBox="1"/>
          <p:nvPr/>
        </p:nvSpPr>
        <p:spPr>
          <a:xfrm>
            <a:off x="9095014" y="2432957"/>
            <a:ext cx="2939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Kube</a:t>
            </a:r>
            <a:r>
              <a:rPr lang="en-US" altLang="zh-CN" dirty="0"/>
              <a:t>-proxy is 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Service mesh support to control each service</a:t>
            </a:r>
          </a:p>
        </p:txBody>
      </p:sp>
    </p:spTree>
    <p:extLst>
      <p:ext uri="{BB962C8B-B14F-4D97-AF65-F5344CB8AC3E}">
        <p14:creationId xmlns:p14="http://schemas.microsoft.com/office/powerpoint/2010/main" val="405559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3B242-21F4-46EE-BF95-3B66FF54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we need Kubernetes 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8592D-1702-4CF8-AD87-361EFC03E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Operator</a:t>
            </a:r>
          </a:p>
          <a:p>
            <a:pPr lvl="1"/>
            <a:r>
              <a:rPr lang="en-US" altLang="zh-CN" dirty="0"/>
              <a:t>Break your sweet dream when server down or service not available in the midnight</a:t>
            </a:r>
          </a:p>
          <a:p>
            <a:pPr lvl="1"/>
            <a:r>
              <a:rPr lang="en-US" altLang="zh-CN" dirty="0"/>
              <a:t>Discrepant environment, dependency, port conflict</a:t>
            </a:r>
          </a:p>
          <a:p>
            <a:pPr lvl="1"/>
            <a:r>
              <a:rPr lang="en-US" altLang="zh-CN" dirty="0"/>
              <a:t>Migrate new environment</a:t>
            </a:r>
          </a:p>
          <a:p>
            <a:r>
              <a:rPr lang="en-US" altLang="zh-CN" dirty="0"/>
              <a:t>Developer &amp; QA</a:t>
            </a:r>
          </a:p>
          <a:p>
            <a:pPr lvl="1"/>
            <a:r>
              <a:rPr lang="en-US" altLang="zh-CN" dirty="0"/>
              <a:t>Need to debug multi environments (dev, </a:t>
            </a:r>
            <a:r>
              <a:rPr lang="en-US" altLang="zh-CN" dirty="0" err="1"/>
              <a:t>qa</a:t>
            </a:r>
            <a:r>
              <a:rPr lang="en-US" altLang="zh-CN" dirty="0"/>
              <a:t>, integration, pre-production, production)</a:t>
            </a:r>
          </a:p>
          <a:p>
            <a:pPr lvl="1"/>
            <a:r>
              <a:rPr lang="en-US" altLang="zh-CN" dirty="0"/>
              <a:t>Difficult to deployment, rollback, canary release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02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15606-0DFC-4208-BD9E-A8690E82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History</a:t>
            </a:r>
            <a:endParaRPr lang="zh-CN" altLang="en-US" dirty="0"/>
          </a:p>
        </p:txBody>
      </p:sp>
      <p:graphicFrame>
        <p:nvGraphicFramePr>
          <p:cNvPr id="7" name="Diagram 6" descr="tes">
            <a:extLst>
              <a:ext uri="{FF2B5EF4-FFF2-40B4-BE49-F238E27FC236}">
                <a16:creationId xmlns:a16="http://schemas.microsoft.com/office/drawing/2014/main" id="{048CEF7B-55F1-444D-A372-CDD2AD2D46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7297374"/>
              </p:ext>
            </p:extLst>
          </p:nvPr>
        </p:nvGraphicFramePr>
        <p:xfrm>
          <a:off x="1638709" y="2062623"/>
          <a:ext cx="8128000" cy="2394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291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951CF-D6D9-418A-A7AF-5C953440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Kubernetes Architecture</a:t>
            </a:r>
            <a:endParaRPr lang="zh-CN" altLang="en-US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B7C50AF3-726E-4263-B12B-20E5710CC490}"/>
              </a:ext>
            </a:extLst>
          </p:cNvPr>
          <p:cNvGrpSpPr/>
          <p:nvPr/>
        </p:nvGrpSpPr>
        <p:grpSpPr>
          <a:xfrm>
            <a:off x="277636" y="5194990"/>
            <a:ext cx="4015964" cy="1416278"/>
            <a:chOff x="309148" y="5185691"/>
            <a:chExt cx="4015964" cy="1416278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D0C8491D-0059-4B86-B914-4DF2AC2B17C7}"/>
                </a:ext>
              </a:extLst>
            </p:cNvPr>
            <p:cNvSpPr/>
            <p:nvPr/>
          </p:nvSpPr>
          <p:spPr>
            <a:xfrm>
              <a:off x="309148" y="5221224"/>
              <a:ext cx="4015964" cy="13807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D57DF1B6-BFD4-4309-948C-E9A2612AD0D4}"/>
                </a:ext>
              </a:extLst>
            </p:cNvPr>
            <p:cNvSpPr/>
            <p:nvPr/>
          </p:nvSpPr>
          <p:spPr>
            <a:xfrm>
              <a:off x="793395" y="5530856"/>
              <a:ext cx="1319784" cy="279419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kubelet</a:t>
              </a:r>
              <a:endParaRPr lang="zh-CN" altLang="en-US" dirty="0"/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14DED77F-5F66-4F6C-B141-D30FDFC501FF}"/>
                </a:ext>
              </a:extLst>
            </p:cNvPr>
            <p:cNvSpPr/>
            <p:nvPr/>
          </p:nvSpPr>
          <p:spPr>
            <a:xfrm>
              <a:off x="2621964" y="5511021"/>
              <a:ext cx="1376072" cy="279419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Kube</a:t>
              </a:r>
              <a:r>
                <a:rPr lang="en-US" altLang="zh-CN" dirty="0"/>
                <a:t> proxy</a:t>
              </a:r>
              <a:endParaRPr lang="zh-CN" altLang="en-US" dirty="0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228473A-58A6-453E-B3AC-DFA7750A83BB}"/>
                </a:ext>
              </a:extLst>
            </p:cNvPr>
            <p:cNvGrpSpPr/>
            <p:nvPr/>
          </p:nvGrpSpPr>
          <p:grpSpPr>
            <a:xfrm>
              <a:off x="362916" y="5800419"/>
              <a:ext cx="1877364" cy="733275"/>
              <a:chOff x="362916" y="5800419"/>
              <a:chExt cx="1877364" cy="733275"/>
            </a:xfrm>
          </p:grpSpPr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70C52F7E-3F8A-49C4-A083-C8D25B72F8E1}"/>
                  </a:ext>
                </a:extLst>
              </p:cNvPr>
              <p:cNvSpPr/>
              <p:nvPr/>
            </p:nvSpPr>
            <p:spPr>
              <a:xfrm>
                <a:off x="465826" y="6141386"/>
                <a:ext cx="1190224" cy="364876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container</a:t>
                </a:r>
                <a:endParaRPr lang="zh-CN" altLang="en-US" dirty="0"/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C18772F0-EDEB-4F9D-A900-9A880D7FFD2E}"/>
                  </a:ext>
                </a:extLst>
              </p:cNvPr>
              <p:cNvSpPr/>
              <p:nvPr/>
            </p:nvSpPr>
            <p:spPr>
              <a:xfrm>
                <a:off x="362916" y="5842967"/>
                <a:ext cx="1877364" cy="69072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0C32967A-3BBE-4389-A96B-09E289D1DFB5}"/>
                  </a:ext>
                </a:extLst>
              </p:cNvPr>
              <p:cNvSpPr/>
              <p:nvPr/>
            </p:nvSpPr>
            <p:spPr>
              <a:xfrm>
                <a:off x="950224" y="5861458"/>
                <a:ext cx="1190224" cy="364876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container</a:t>
                </a:r>
                <a:endParaRPr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C018A27-1018-4A92-9A04-670ED671D750}"/>
                  </a:ext>
                </a:extLst>
              </p:cNvPr>
              <p:cNvSpPr txBox="1"/>
              <p:nvPr/>
            </p:nvSpPr>
            <p:spPr>
              <a:xfrm>
                <a:off x="378079" y="5800419"/>
                <a:ext cx="659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pod</a:t>
                </a:r>
                <a:endParaRPr lang="zh-CN" altLang="en-US" dirty="0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343BF558-B2F9-46EC-BADE-E05D326FC24E}"/>
                </a:ext>
              </a:extLst>
            </p:cNvPr>
            <p:cNvGrpSpPr/>
            <p:nvPr/>
          </p:nvGrpSpPr>
          <p:grpSpPr>
            <a:xfrm>
              <a:off x="2312426" y="5827066"/>
              <a:ext cx="1877364" cy="733275"/>
              <a:chOff x="362916" y="5800419"/>
              <a:chExt cx="1877364" cy="733275"/>
            </a:xfrm>
          </p:grpSpPr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802268CC-D616-431C-9711-CADA7D22A83A}"/>
                  </a:ext>
                </a:extLst>
              </p:cNvPr>
              <p:cNvSpPr/>
              <p:nvPr/>
            </p:nvSpPr>
            <p:spPr>
              <a:xfrm>
                <a:off x="465826" y="6141386"/>
                <a:ext cx="1190224" cy="364876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container</a:t>
                </a:r>
                <a:endParaRPr lang="zh-CN" altLang="en-US" dirty="0"/>
              </a:p>
            </p:txBody>
          </p:sp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5772C0B4-10A3-459E-9C8D-23B0EF0AF020}"/>
                  </a:ext>
                </a:extLst>
              </p:cNvPr>
              <p:cNvSpPr/>
              <p:nvPr/>
            </p:nvSpPr>
            <p:spPr>
              <a:xfrm>
                <a:off x="362916" y="5842967"/>
                <a:ext cx="1877364" cy="69072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EF2D06EB-29C2-423D-854C-7BFE03354EBA}"/>
                  </a:ext>
                </a:extLst>
              </p:cNvPr>
              <p:cNvSpPr/>
              <p:nvPr/>
            </p:nvSpPr>
            <p:spPr>
              <a:xfrm>
                <a:off x="950224" y="5861458"/>
                <a:ext cx="1190224" cy="364876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container</a:t>
                </a:r>
                <a:endParaRPr lang="zh-CN" altLang="en-US" dirty="0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EE80519-BE8B-487B-AEC3-00CFB317770E}"/>
                  </a:ext>
                </a:extLst>
              </p:cNvPr>
              <p:cNvSpPr txBox="1"/>
              <p:nvPr/>
            </p:nvSpPr>
            <p:spPr>
              <a:xfrm>
                <a:off x="378079" y="5800419"/>
                <a:ext cx="659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pod</a:t>
                </a:r>
                <a:endParaRPr lang="zh-CN" altLang="en-US" dirty="0"/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E9AF467-1428-4B0E-8D41-B3F1DEC42488}"/>
                </a:ext>
              </a:extLst>
            </p:cNvPr>
            <p:cNvSpPr txBox="1"/>
            <p:nvPr/>
          </p:nvSpPr>
          <p:spPr>
            <a:xfrm>
              <a:off x="362916" y="5185691"/>
              <a:ext cx="1182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Node1</a:t>
              </a:r>
              <a:endParaRPr lang="zh-CN" altLang="en-US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134347A-C679-413C-A9C9-DC125ABD411A}"/>
              </a:ext>
            </a:extLst>
          </p:cNvPr>
          <p:cNvGrpSpPr/>
          <p:nvPr/>
        </p:nvGrpSpPr>
        <p:grpSpPr>
          <a:xfrm>
            <a:off x="1545336" y="1802515"/>
            <a:ext cx="6755404" cy="2717563"/>
            <a:chOff x="745724" y="1964164"/>
            <a:chExt cx="6755404" cy="2717563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E262CDC-1220-490B-B609-A336AB9497BE}"/>
                </a:ext>
              </a:extLst>
            </p:cNvPr>
            <p:cNvSpPr txBox="1"/>
            <p:nvPr/>
          </p:nvSpPr>
          <p:spPr>
            <a:xfrm>
              <a:off x="772003" y="2650023"/>
              <a:ext cx="95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Adobe Garamond Pro" panose="02020502060506020403" pitchFamily="18" charset="0"/>
                </a:rPr>
                <a:t>Master</a:t>
              </a:r>
              <a:endParaRPr lang="zh-CN" altLang="en-US" b="1" dirty="0">
                <a:latin typeface="Adobe Garamond Pro" panose="02020502060506020403" pitchFamily="18" charset="0"/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292A473-FEDA-4EDA-BB15-DE8956DCBD90}"/>
                </a:ext>
              </a:extLst>
            </p:cNvPr>
            <p:cNvSpPr/>
            <p:nvPr/>
          </p:nvSpPr>
          <p:spPr>
            <a:xfrm>
              <a:off x="745724" y="2635958"/>
              <a:ext cx="5088148" cy="20457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6565BB9-0736-47A4-B6DD-9F2B84A8FD5D}"/>
                </a:ext>
              </a:extLst>
            </p:cNvPr>
            <p:cNvSpPr/>
            <p:nvPr/>
          </p:nvSpPr>
          <p:spPr>
            <a:xfrm>
              <a:off x="1616936" y="2932558"/>
              <a:ext cx="1435608" cy="604504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Scheduler</a:t>
              </a:r>
              <a:endParaRPr lang="zh-CN" altLang="en-US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800E6A4A-1975-4C6A-9072-3135354E71A0}"/>
                </a:ext>
              </a:extLst>
            </p:cNvPr>
            <p:cNvSpPr/>
            <p:nvPr/>
          </p:nvSpPr>
          <p:spPr>
            <a:xfrm>
              <a:off x="1149096" y="3769766"/>
              <a:ext cx="1520952" cy="604503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Replication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176E4D1C-D592-46BA-8DC0-7F88D65BEA4C}"/>
                </a:ext>
              </a:extLst>
            </p:cNvPr>
            <p:cNvSpPr/>
            <p:nvPr/>
          </p:nvSpPr>
          <p:spPr>
            <a:xfrm>
              <a:off x="3469660" y="3356590"/>
              <a:ext cx="1435608" cy="604504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api server</a:t>
              </a:r>
              <a:endParaRPr lang="zh-CN" altLang="en-US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FA4F00FD-C294-4F37-B093-88EC957E49BE}"/>
                </a:ext>
              </a:extLst>
            </p:cNvPr>
            <p:cNvSpPr/>
            <p:nvPr/>
          </p:nvSpPr>
          <p:spPr>
            <a:xfrm>
              <a:off x="6144768" y="2568667"/>
              <a:ext cx="1356360" cy="49079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etcd</a:t>
              </a:r>
              <a:endParaRPr lang="zh-CN" altLang="en-US" dirty="0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C01D8BB0-A595-4B70-AAB5-CDA1C55A8781}"/>
                </a:ext>
              </a:extLst>
            </p:cNvPr>
            <p:cNvSpPr/>
            <p:nvPr/>
          </p:nvSpPr>
          <p:spPr>
            <a:xfrm>
              <a:off x="1723126" y="1964165"/>
              <a:ext cx="1257818" cy="331027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kubectl</a:t>
              </a:r>
              <a:endParaRPr lang="zh-CN" altLang="en-US" dirty="0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33991848-A962-4421-82FB-9038D75AFD76}"/>
                </a:ext>
              </a:extLst>
            </p:cNvPr>
            <p:cNvSpPr/>
            <p:nvPr/>
          </p:nvSpPr>
          <p:spPr>
            <a:xfrm>
              <a:off x="3804909" y="1964164"/>
              <a:ext cx="1546667" cy="331027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dashboard</a:t>
              </a:r>
              <a:endParaRPr lang="zh-CN" altLang="en-US" dirty="0"/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1A531EF8-B4FE-4E12-BF8A-D442E81FB7E7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3052544" y="3234810"/>
              <a:ext cx="411480" cy="3022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9ED4BDA5-A43D-4462-93EF-7011B4B9B436}"/>
                </a:ext>
              </a:extLst>
            </p:cNvPr>
            <p:cNvCxnSpPr>
              <a:stCxn id="17" idx="3"/>
            </p:cNvCxnSpPr>
            <p:nvPr/>
          </p:nvCxnSpPr>
          <p:spPr>
            <a:xfrm flipV="1">
              <a:off x="2670048" y="3727419"/>
              <a:ext cx="667124" cy="344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DC367333-3EEE-42C0-B3AA-6A61261707BF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 flipV="1">
              <a:off x="4905268" y="2814062"/>
              <a:ext cx="1239500" cy="84478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61D9B532-44F4-49D8-8634-56C7A65A1F25}"/>
                </a:ext>
              </a:extLst>
            </p:cNvPr>
            <p:cNvCxnSpPr/>
            <p:nvPr/>
          </p:nvCxnSpPr>
          <p:spPr>
            <a:xfrm>
              <a:off x="2670048" y="2295191"/>
              <a:ext cx="935512" cy="1061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8C3E5EFF-A741-422C-B7F6-AC5BA0130133}"/>
                </a:ext>
              </a:extLst>
            </p:cNvPr>
            <p:cNvCxnSpPr>
              <a:stCxn id="23" idx="2"/>
              <a:endCxn id="19" idx="0"/>
            </p:cNvCxnSpPr>
            <p:nvPr/>
          </p:nvCxnSpPr>
          <p:spPr>
            <a:xfrm flipH="1">
              <a:off x="4187464" y="2295191"/>
              <a:ext cx="390779" cy="1061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5743BAA-6A55-442B-80D1-1B61DFD07F1F}"/>
              </a:ext>
            </a:extLst>
          </p:cNvPr>
          <p:cNvGrpSpPr/>
          <p:nvPr/>
        </p:nvGrpSpPr>
        <p:grpSpPr>
          <a:xfrm>
            <a:off x="4538669" y="5170774"/>
            <a:ext cx="4015964" cy="1416278"/>
            <a:chOff x="309148" y="5185691"/>
            <a:chExt cx="4015964" cy="1416278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1C2368CC-E101-4D4D-A47C-DF178B669473}"/>
                </a:ext>
              </a:extLst>
            </p:cNvPr>
            <p:cNvSpPr/>
            <p:nvPr/>
          </p:nvSpPr>
          <p:spPr>
            <a:xfrm>
              <a:off x="309148" y="5221224"/>
              <a:ext cx="4015964" cy="13807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AD706285-0185-40FB-82A1-F091F9A9E514}"/>
                </a:ext>
              </a:extLst>
            </p:cNvPr>
            <p:cNvSpPr/>
            <p:nvPr/>
          </p:nvSpPr>
          <p:spPr>
            <a:xfrm>
              <a:off x="793395" y="5530856"/>
              <a:ext cx="1319784" cy="279419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kubelet</a:t>
              </a:r>
              <a:endParaRPr lang="zh-CN" altLang="en-US" dirty="0"/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51040127-810E-4EA4-ABE0-4C9C3F235FE3}"/>
                </a:ext>
              </a:extLst>
            </p:cNvPr>
            <p:cNvSpPr/>
            <p:nvPr/>
          </p:nvSpPr>
          <p:spPr>
            <a:xfrm>
              <a:off x="2621964" y="5511021"/>
              <a:ext cx="1376072" cy="279419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Kube</a:t>
              </a:r>
              <a:r>
                <a:rPr lang="en-US" altLang="zh-CN" dirty="0"/>
                <a:t> proxy</a:t>
              </a:r>
              <a:endParaRPr lang="zh-CN" altLang="en-US" dirty="0"/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E4F441B1-6C0C-43D0-90DD-EB1D1CD945D2}"/>
                </a:ext>
              </a:extLst>
            </p:cNvPr>
            <p:cNvGrpSpPr/>
            <p:nvPr/>
          </p:nvGrpSpPr>
          <p:grpSpPr>
            <a:xfrm>
              <a:off x="362916" y="5800419"/>
              <a:ext cx="1877364" cy="733275"/>
              <a:chOff x="362916" y="5800419"/>
              <a:chExt cx="1877364" cy="733275"/>
            </a:xfrm>
          </p:grpSpPr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99CD6955-E8CC-4D5E-9E7A-CA5F9AB1CBE6}"/>
                  </a:ext>
                </a:extLst>
              </p:cNvPr>
              <p:cNvSpPr/>
              <p:nvPr/>
            </p:nvSpPr>
            <p:spPr>
              <a:xfrm>
                <a:off x="465826" y="6141386"/>
                <a:ext cx="1190224" cy="364876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container</a:t>
                </a:r>
                <a:endParaRPr lang="zh-CN" altLang="en-US" dirty="0"/>
              </a:p>
            </p:txBody>
          </p:sp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15B6C6C6-77D9-482A-ADD9-E29F9FA55DC5}"/>
                  </a:ext>
                </a:extLst>
              </p:cNvPr>
              <p:cNvSpPr/>
              <p:nvPr/>
            </p:nvSpPr>
            <p:spPr>
              <a:xfrm>
                <a:off x="362916" y="5842967"/>
                <a:ext cx="1877364" cy="69072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8605A021-268C-4C73-A1E2-B08F202EC2CE}"/>
                  </a:ext>
                </a:extLst>
              </p:cNvPr>
              <p:cNvSpPr/>
              <p:nvPr/>
            </p:nvSpPr>
            <p:spPr>
              <a:xfrm>
                <a:off x="950224" y="5861458"/>
                <a:ext cx="1190224" cy="364876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container</a:t>
                </a:r>
                <a:endParaRPr lang="zh-CN" altLang="en-US" dirty="0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8A732E76-905A-40AE-A93A-C9BD970AA89D}"/>
                  </a:ext>
                </a:extLst>
              </p:cNvPr>
              <p:cNvSpPr txBox="1"/>
              <p:nvPr/>
            </p:nvSpPr>
            <p:spPr>
              <a:xfrm>
                <a:off x="378079" y="5800419"/>
                <a:ext cx="659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pod</a:t>
                </a:r>
                <a:endParaRPr lang="zh-CN" altLang="en-US" dirty="0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B4C526A6-C348-4FB7-9D70-A5FD17ABA5E2}"/>
                </a:ext>
              </a:extLst>
            </p:cNvPr>
            <p:cNvGrpSpPr/>
            <p:nvPr/>
          </p:nvGrpSpPr>
          <p:grpSpPr>
            <a:xfrm>
              <a:off x="2312426" y="5827066"/>
              <a:ext cx="1877364" cy="733275"/>
              <a:chOff x="362916" y="5800419"/>
              <a:chExt cx="1877364" cy="733275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C068D4C6-C064-4DCE-B341-E1E4F316BE25}"/>
                  </a:ext>
                </a:extLst>
              </p:cNvPr>
              <p:cNvSpPr/>
              <p:nvPr/>
            </p:nvSpPr>
            <p:spPr>
              <a:xfrm>
                <a:off x="465826" y="6141386"/>
                <a:ext cx="1190224" cy="364876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container</a:t>
                </a:r>
                <a:endParaRPr lang="zh-CN" altLang="en-US" dirty="0"/>
              </a:p>
            </p:txBody>
          </p:sp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E9026FAE-2160-4195-A3D9-DC1FD6FD9BF4}"/>
                  </a:ext>
                </a:extLst>
              </p:cNvPr>
              <p:cNvSpPr/>
              <p:nvPr/>
            </p:nvSpPr>
            <p:spPr>
              <a:xfrm>
                <a:off x="362916" y="5842967"/>
                <a:ext cx="1877364" cy="69072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0055C1B3-5871-4AC0-AEA8-6E3C4ACD96E3}"/>
                  </a:ext>
                </a:extLst>
              </p:cNvPr>
              <p:cNvSpPr/>
              <p:nvPr/>
            </p:nvSpPr>
            <p:spPr>
              <a:xfrm>
                <a:off x="950224" y="5861458"/>
                <a:ext cx="1190224" cy="364876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container</a:t>
                </a:r>
                <a:endParaRPr lang="zh-CN" altLang="en-US" dirty="0"/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B84D747-FF0E-41FE-BAA0-C1E5327F9551}"/>
                  </a:ext>
                </a:extLst>
              </p:cNvPr>
              <p:cNvSpPr txBox="1"/>
              <p:nvPr/>
            </p:nvSpPr>
            <p:spPr>
              <a:xfrm>
                <a:off x="378079" y="5800419"/>
                <a:ext cx="659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pod</a:t>
                </a:r>
                <a:endParaRPr lang="zh-CN" altLang="en-US" dirty="0"/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C99AFE0-C4A6-4A54-A69C-213248B97C81}"/>
                </a:ext>
              </a:extLst>
            </p:cNvPr>
            <p:cNvSpPr txBox="1"/>
            <p:nvPr/>
          </p:nvSpPr>
          <p:spPr>
            <a:xfrm>
              <a:off x="362916" y="5185691"/>
              <a:ext cx="1182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Node2</a:t>
              </a:r>
              <a:endParaRPr lang="zh-CN" altLang="en-US" dirty="0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8B11330-F588-4EDD-A11D-B4EB9F0166E4}"/>
              </a:ext>
            </a:extLst>
          </p:cNvPr>
          <p:cNvGrpSpPr/>
          <p:nvPr/>
        </p:nvGrpSpPr>
        <p:grpSpPr>
          <a:xfrm>
            <a:off x="7938269" y="3399802"/>
            <a:ext cx="4015964" cy="1416278"/>
            <a:chOff x="309148" y="5185691"/>
            <a:chExt cx="4015964" cy="1416278"/>
          </a:xfrm>
        </p:grpSpPr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DAD44351-DA4A-44CB-91DB-659A833CEF0B}"/>
                </a:ext>
              </a:extLst>
            </p:cNvPr>
            <p:cNvSpPr/>
            <p:nvPr/>
          </p:nvSpPr>
          <p:spPr>
            <a:xfrm>
              <a:off x="309148" y="5221224"/>
              <a:ext cx="4015964" cy="13807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AAC7EDF8-15A6-46C1-BE16-BE778F0E4818}"/>
                </a:ext>
              </a:extLst>
            </p:cNvPr>
            <p:cNvSpPr/>
            <p:nvPr/>
          </p:nvSpPr>
          <p:spPr>
            <a:xfrm>
              <a:off x="793395" y="5530856"/>
              <a:ext cx="1319784" cy="279419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kubelet</a:t>
              </a:r>
              <a:endParaRPr lang="zh-CN" altLang="en-US" dirty="0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9E05CC39-AC43-4450-9002-56548A66C2BA}"/>
                </a:ext>
              </a:extLst>
            </p:cNvPr>
            <p:cNvSpPr/>
            <p:nvPr/>
          </p:nvSpPr>
          <p:spPr>
            <a:xfrm>
              <a:off x="2621964" y="5511021"/>
              <a:ext cx="1376072" cy="279419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Kube</a:t>
              </a:r>
              <a:r>
                <a:rPr lang="en-US" altLang="zh-CN" dirty="0"/>
                <a:t> proxy</a:t>
              </a:r>
              <a:endParaRPr lang="zh-CN" altLang="en-US" dirty="0"/>
            </a:p>
          </p:txBody>
        </p: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B4903C57-2B28-4718-A0C9-3359DC6095F1}"/>
                </a:ext>
              </a:extLst>
            </p:cNvPr>
            <p:cNvGrpSpPr/>
            <p:nvPr/>
          </p:nvGrpSpPr>
          <p:grpSpPr>
            <a:xfrm>
              <a:off x="362916" y="5800419"/>
              <a:ext cx="1877364" cy="733275"/>
              <a:chOff x="362916" y="5800419"/>
              <a:chExt cx="1877364" cy="733275"/>
            </a:xfrm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A4131FAF-2710-42F8-A317-4FF18E9C2FC7}"/>
                  </a:ext>
                </a:extLst>
              </p:cNvPr>
              <p:cNvSpPr/>
              <p:nvPr/>
            </p:nvSpPr>
            <p:spPr>
              <a:xfrm>
                <a:off x="465826" y="6141386"/>
                <a:ext cx="1190224" cy="364876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container</a:t>
                </a:r>
                <a:endParaRPr lang="zh-CN" altLang="en-US" dirty="0"/>
              </a:p>
            </p:txBody>
          </p:sp>
          <p:sp>
            <p:nvSpPr>
              <p:cNvPr id="80" name="矩形: 圆角 79">
                <a:extLst>
                  <a:ext uri="{FF2B5EF4-FFF2-40B4-BE49-F238E27FC236}">
                    <a16:creationId xmlns:a16="http://schemas.microsoft.com/office/drawing/2014/main" id="{E2288264-B7C6-499B-A3FF-44620FCFBA74}"/>
                  </a:ext>
                </a:extLst>
              </p:cNvPr>
              <p:cNvSpPr/>
              <p:nvPr/>
            </p:nvSpPr>
            <p:spPr>
              <a:xfrm>
                <a:off x="362916" y="5842967"/>
                <a:ext cx="1877364" cy="69072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: 圆角 80">
                <a:extLst>
                  <a:ext uri="{FF2B5EF4-FFF2-40B4-BE49-F238E27FC236}">
                    <a16:creationId xmlns:a16="http://schemas.microsoft.com/office/drawing/2014/main" id="{28EB0E9D-0A58-480F-8232-39AF22AE7CE7}"/>
                  </a:ext>
                </a:extLst>
              </p:cNvPr>
              <p:cNvSpPr/>
              <p:nvPr/>
            </p:nvSpPr>
            <p:spPr>
              <a:xfrm>
                <a:off x="950224" y="5861458"/>
                <a:ext cx="1190224" cy="364876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container</a:t>
                </a:r>
                <a:endParaRPr lang="zh-CN" altLang="en-US" dirty="0"/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10CAFD79-991F-4AEE-85A2-28AE04EEB7A9}"/>
                  </a:ext>
                </a:extLst>
              </p:cNvPr>
              <p:cNvSpPr txBox="1"/>
              <p:nvPr/>
            </p:nvSpPr>
            <p:spPr>
              <a:xfrm>
                <a:off x="378079" y="5800419"/>
                <a:ext cx="659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pod</a:t>
                </a:r>
                <a:endParaRPr lang="zh-CN" altLang="en-US" dirty="0"/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6BA33E8F-C107-4272-9E22-5557A5119D0D}"/>
                </a:ext>
              </a:extLst>
            </p:cNvPr>
            <p:cNvGrpSpPr/>
            <p:nvPr/>
          </p:nvGrpSpPr>
          <p:grpSpPr>
            <a:xfrm>
              <a:off x="2312426" y="5827066"/>
              <a:ext cx="1877364" cy="733275"/>
              <a:chOff x="362916" y="5800419"/>
              <a:chExt cx="1877364" cy="733275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4BB0A790-97EA-49A1-AFDC-7B91199D6968}"/>
                  </a:ext>
                </a:extLst>
              </p:cNvPr>
              <p:cNvSpPr/>
              <p:nvPr/>
            </p:nvSpPr>
            <p:spPr>
              <a:xfrm>
                <a:off x="465826" y="6141386"/>
                <a:ext cx="1190224" cy="364876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container</a:t>
                </a:r>
                <a:endParaRPr lang="zh-CN" altLang="en-US" dirty="0"/>
              </a:p>
            </p:txBody>
          </p:sp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25DA7769-70C3-43FB-972F-632A6B389DFE}"/>
                  </a:ext>
                </a:extLst>
              </p:cNvPr>
              <p:cNvSpPr/>
              <p:nvPr/>
            </p:nvSpPr>
            <p:spPr>
              <a:xfrm>
                <a:off x="362916" y="5842967"/>
                <a:ext cx="1877364" cy="69072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36C70E25-714F-445C-9A12-4B3213186EFA}"/>
                  </a:ext>
                </a:extLst>
              </p:cNvPr>
              <p:cNvSpPr/>
              <p:nvPr/>
            </p:nvSpPr>
            <p:spPr>
              <a:xfrm>
                <a:off x="950224" y="5861458"/>
                <a:ext cx="1190224" cy="364876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container</a:t>
                </a:r>
                <a:endParaRPr lang="zh-CN" altLang="en-US" dirty="0"/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24D1CEB-3775-4B31-BE0F-33D4F28B9367}"/>
                  </a:ext>
                </a:extLst>
              </p:cNvPr>
              <p:cNvSpPr txBox="1"/>
              <p:nvPr/>
            </p:nvSpPr>
            <p:spPr>
              <a:xfrm>
                <a:off x="378079" y="5800419"/>
                <a:ext cx="659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pod</a:t>
                </a:r>
                <a:endParaRPr lang="zh-CN" altLang="en-US" dirty="0"/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14251A05-8A9F-4D49-9EFB-0344802EF799}"/>
                </a:ext>
              </a:extLst>
            </p:cNvPr>
            <p:cNvSpPr txBox="1"/>
            <p:nvPr/>
          </p:nvSpPr>
          <p:spPr>
            <a:xfrm>
              <a:off x="362916" y="5185691"/>
              <a:ext cx="1182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Node3</a:t>
              </a:r>
              <a:endParaRPr lang="zh-CN" altLang="en-US" dirty="0"/>
            </a:p>
          </p:txBody>
        </p:sp>
      </p:grp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3E84C0D-B947-4623-9CB2-451C41D1B31A}"/>
              </a:ext>
            </a:extLst>
          </p:cNvPr>
          <p:cNvCxnSpPr>
            <a:cxnSpLocks/>
          </p:cNvCxnSpPr>
          <p:nvPr/>
        </p:nvCxnSpPr>
        <p:spPr>
          <a:xfrm flipH="1">
            <a:off x="1885446" y="3864841"/>
            <a:ext cx="2607159" cy="1633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A633ABC-D22F-4EDA-9C51-E375A45D6C9A}"/>
              </a:ext>
            </a:extLst>
          </p:cNvPr>
          <p:cNvCxnSpPr>
            <a:cxnSpLocks/>
          </p:cNvCxnSpPr>
          <p:nvPr/>
        </p:nvCxnSpPr>
        <p:spPr>
          <a:xfrm flipH="1">
            <a:off x="3634831" y="3910368"/>
            <a:ext cx="1169024" cy="1541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9407783E-9557-4CCD-A645-C0641F54F546}"/>
              </a:ext>
            </a:extLst>
          </p:cNvPr>
          <p:cNvCxnSpPr/>
          <p:nvPr/>
        </p:nvCxnSpPr>
        <p:spPr>
          <a:xfrm>
            <a:off x="5064750" y="3900365"/>
            <a:ext cx="592986" cy="151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D384010F-119F-40B3-8C2E-5E90F5E075A4}"/>
              </a:ext>
            </a:extLst>
          </p:cNvPr>
          <p:cNvCxnSpPr/>
          <p:nvPr/>
        </p:nvCxnSpPr>
        <p:spPr>
          <a:xfrm>
            <a:off x="5633812" y="3904081"/>
            <a:ext cx="1571817" cy="155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7116ABA0-B0D5-43EC-BE24-E890C33B4756}"/>
              </a:ext>
            </a:extLst>
          </p:cNvPr>
          <p:cNvCxnSpPr/>
          <p:nvPr/>
        </p:nvCxnSpPr>
        <p:spPr>
          <a:xfrm>
            <a:off x="5814552" y="3744967"/>
            <a:ext cx="2208565" cy="13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20236014-B14C-4EA4-957A-6F979CD8C757}"/>
              </a:ext>
            </a:extLst>
          </p:cNvPr>
          <p:cNvCxnSpPr/>
          <p:nvPr/>
        </p:nvCxnSpPr>
        <p:spPr>
          <a:xfrm>
            <a:off x="5758648" y="3603768"/>
            <a:ext cx="4463466" cy="148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对话气泡: 圆角矩形 10">
            <a:extLst>
              <a:ext uri="{FF2B5EF4-FFF2-40B4-BE49-F238E27FC236}">
                <a16:creationId xmlns:a16="http://schemas.microsoft.com/office/drawing/2014/main" id="{AF4F991B-16A7-460D-B354-86B9717B35D6}"/>
              </a:ext>
            </a:extLst>
          </p:cNvPr>
          <p:cNvSpPr/>
          <p:nvPr/>
        </p:nvSpPr>
        <p:spPr>
          <a:xfrm>
            <a:off x="19569" y="1777336"/>
            <a:ext cx="2303820" cy="1166504"/>
          </a:xfrm>
          <a:prstGeom prst="wedgeRoundRectCallout">
            <a:avLst>
              <a:gd name="adj1" fmla="val 53886"/>
              <a:gd name="adj2" fmla="val 584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Receive scheduler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Dispatch task to suitable node</a:t>
            </a:r>
            <a:endParaRPr lang="zh-CN" altLang="en-US" sz="1400" dirty="0"/>
          </a:p>
        </p:txBody>
      </p:sp>
      <p:sp>
        <p:nvSpPr>
          <p:cNvPr id="85" name="对话气泡: 圆角矩形 11">
            <a:extLst>
              <a:ext uri="{FF2B5EF4-FFF2-40B4-BE49-F238E27FC236}">
                <a16:creationId xmlns:a16="http://schemas.microsoft.com/office/drawing/2014/main" id="{DE4F6810-D13F-4DF3-BBE0-1ACD8E5BEB5E}"/>
              </a:ext>
            </a:extLst>
          </p:cNvPr>
          <p:cNvSpPr/>
          <p:nvPr/>
        </p:nvSpPr>
        <p:spPr>
          <a:xfrm>
            <a:off x="46594" y="3145253"/>
            <a:ext cx="1606858" cy="671173"/>
          </a:xfrm>
          <a:prstGeom prst="wedgeRoundRectCallout">
            <a:avLst>
              <a:gd name="adj1" fmla="val 66667"/>
              <a:gd name="adj2" fmla="val 431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 # of replica set</a:t>
            </a:r>
            <a:endParaRPr lang="zh-CN" altLang="en-US" dirty="0"/>
          </a:p>
        </p:txBody>
      </p:sp>
      <p:sp>
        <p:nvSpPr>
          <p:cNvPr id="86" name="对话气泡: 圆角矩形 14">
            <a:extLst>
              <a:ext uri="{FF2B5EF4-FFF2-40B4-BE49-F238E27FC236}">
                <a16:creationId xmlns:a16="http://schemas.microsoft.com/office/drawing/2014/main" id="{A680AAAC-FEC2-476E-97C1-04119228D35E}"/>
              </a:ext>
            </a:extLst>
          </p:cNvPr>
          <p:cNvSpPr/>
          <p:nvPr/>
        </p:nvSpPr>
        <p:spPr>
          <a:xfrm>
            <a:off x="8474044" y="1995997"/>
            <a:ext cx="3059195" cy="901811"/>
          </a:xfrm>
          <a:prstGeom prst="wedgeRoundRectCallout">
            <a:avLst>
              <a:gd name="adj1" fmla="val -34189"/>
              <a:gd name="adj2" fmla="val 1430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Interact with docker engine to create docker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Sustain container Lifecyle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zh-CN" altLang="en-US" sz="1400" dirty="0"/>
          </a:p>
        </p:txBody>
      </p:sp>
      <p:sp>
        <p:nvSpPr>
          <p:cNvPr id="87" name="对话气泡: 圆角矩形 15">
            <a:extLst>
              <a:ext uri="{FF2B5EF4-FFF2-40B4-BE49-F238E27FC236}">
                <a16:creationId xmlns:a16="http://schemas.microsoft.com/office/drawing/2014/main" id="{7A6F1535-35F8-4E88-906C-D7EA688FBD8C}"/>
              </a:ext>
            </a:extLst>
          </p:cNvPr>
          <p:cNvSpPr/>
          <p:nvPr/>
        </p:nvSpPr>
        <p:spPr>
          <a:xfrm>
            <a:off x="8688102" y="5230523"/>
            <a:ext cx="3441110" cy="1393794"/>
          </a:xfrm>
          <a:prstGeom prst="wedgeRoundRectCallout">
            <a:avLst>
              <a:gd name="adj1" fmla="val -63143"/>
              <a:gd name="adj2" fmla="val -212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Apply rules to IPTABLES or IPVS to map service -&gt;pod communication</a:t>
            </a:r>
            <a:endParaRPr lang="zh-CN" altLang="en-US" sz="1400" dirty="0"/>
          </a:p>
        </p:txBody>
      </p:sp>
      <p:sp>
        <p:nvSpPr>
          <p:cNvPr id="89" name="对话气泡: 圆角矩形 6">
            <a:extLst>
              <a:ext uri="{FF2B5EF4-FFF2-40B4-BE49-F238E27FC236}">
                <a16:creationId xmlns:a16="http://schemas.microsoft.com/office/drawing/2014/main" id="{C9A2858F-9767-4FE9-9A99-C89A3D67FAB5}"/>
              </a:ext>
            </a:extLst>
          </p:cNvPr>
          <p:cNvSpPr/>
          <p:nvPr/>
        </p:nvSpPr>
        <p:spPr>
          <a:xfrm>
            <a:off x="8079146" y="467661"/>
            <a:ext cx="2148396" cy="845598"/>
          </a:xfrm>
          <a:prstGeom prst="wedgeRoundRectCallout">
            <a:avLst>
              <a:gd name="adj1" fmla="val -81247"/>
              <a:gd name="adj2" fmla="val 1788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Local Persistent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Key-Pair DB</a:t>
            </a:r>
            <a:endParaRPr lang="zh-CN" altLang="en-US" sz="1400" dirty="0"/>
          </a:p>
        </p:txBody>
      </p:sp>
      <p:sp>
        <p:nvSpPr>
          <p:cNvPr id="90" name="对话气泡: 圆角矩形 13">
            <a:extLst>
              <a:ext uri="{FF2B5EF4-FFF2-40B4-BE49-F238E27FC236}">
                <a16:creationId xmlns:a16="http://schemas.microsoft.com/office/drawing/2014/main" id="{286120A6-AF90-4CE7-9C5A-058FA94E7065}"/>
              </a:ext>
            </a:extLst>
          </p:cNvPr>
          <p:cNvSpPr/>
          <p:nvPr/>
        </p:nvSpPr>
        <p:spPr>
          <a:xfrm>
            <a:off x="5596089" y="4655938"/>
            <a:ext cx="1914302" cy="283571"/>
          </a:xfrm>
          <a:prstGeom prst="wedgeRoundRectCallout">
            <a:avLst>
              <a:gd name="adj1" fmla="val -75367"/>
              <a:gd name="adj2" fmla="val -3521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All actions Entry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628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5" grpId="0" animBg="1"/>
      <p:bldP spid="86" grpId="0" animBg="1"/>
      <p:bldP spid="87" grpId="0" animBg="1"/>
      <p:bldP spid="89" grpId="0" animBg="1"/>
      <p:bldP spid="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3BA8F-D89B-4D4A-B78A-531F2F74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Kubernetes Key Components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86C40-E2D1-4EA9-8BE5-94EC6FD82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CoreDNS</a:t>
            </a:r>
            <a:endParaRPr lang="en-US" altLang="zh-CN" dirty="0"/>
          </a:p>
          <a:p>
            <a:pPr lvl="1"/>
            <a:r>
              <a:rPr lang="en-US" altLang="zh-CN" dirty="0"/>
              <a:t>Map IP and Domain of SVC</a:t>
            </a:r>
          </a:p>
          <a:p>
            <a:r>
              <a:rPr lang="en-US" altLang="zh-CN" dirty="0"/>
              <a:t>Prometheus</a:t>
            </a:r>
          </a:p>
          <a:p>
            <a:pPr lvl="1"/>
            <a:r>
              <a:rPr lang="en-US" altLang="zh-CN" dirty="0"/>
              <a:t>Monitor</a:t>
            </a:r>
          </a:p>
          <a:p>
            <a:r>
              <a:rPr lang="en-US" altLang="zh-CN" dirty="0"/>
              <a:t>……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966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7DCF5-EDB7-40E9-9C03-8EF4CFB6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9E2EDF6-FC90-439F-880A-D7C919792AEA}"/>
              </a:ext>
            </a:extLst>
          </p:cNvPr>
          <p:cNvSpPr txBox="1"/>
          <p:nvPr/>
        </p:nvSpPr>
        <p:spPr>
          <a:xfrm>
            <a:off x="649555" y="2140669"/>
            <a:ext cx="3059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Controlled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Non-Controlled</a:t>
            </a:r>
            <a:endParaRPr lang="zh-CN" altLang="en-US" sz="2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2CCBC9-B2ED-48B0-AC03-03416F509A7E}"/>
              </a:ext>
            </a:extLst>
          </p:cNvPr>
          <p:cNvSpPr/>
          <p:nvPr/>
        </p:nvSpPr>
        <p:spPr>
          <a:xfrm>
            <a:off x="5614219" y="2812026"/>
            <a:ext cx="4542504" cy="37854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六边形 5">
            <a:extLst>
              <a:ext uri="{FF2B5EF4-FFF2-40B4-BE49-F238E27FC236}">
                <a16:creationId xmlns:a16="http://schemas.microsoft.com/office/drawing/2014/main" id="{577B9D48-88BC-43E5-8BFE-A1933F8562B2}"/>
              </a:ext>
            </a:extLst>
          </p:cNvPr>
          <p:cNvSpPr/>
          <p:nvPr/>
        </p:nvSpPr>
        <p:spPr>
          <a:xfrm>
            <a:off x="6254270" y="3429000"/>
            <a:ext cx="1250272" cy="91266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Pod</a:t>
            </a:r>
          </a:p>
          <a:p>
            <a:pPr algn="ctr"/>
            <a:r>
              <a:rPr lang="en-US" altLang="zh-CN" sz="1100" dirty="0"/>
              <a:t>App=Nginx</a:t>
            </a:r>
            <a:endParaRPr lang="zh-CN" altLang="en-US" sz="1100" dirty="0"/>
          </a:p>
        </p:txBody>
      </p:sp>
      <p:sp>
        <p:nvSpPr>
          <p:cNvPr id="18" name="六边形 5">
            <a:extLst>
              <a:ext uri="{FF2B5EF4-FFF2-40B4-BE49-F238E27FC236}">
                <a16:creationId xmlns:a16="http://schemas.microsoft.com/office/drawing/2014/main" id="{58B9D086-D7B6-4720-A56D-C9C26BEEFA3B}"/>
              </a:ext>
            </a:extLst>
          </p:cNvPr>
          <p:cNvSpPr/>
          <p:nvPr/>
        </p:nvSpPr>
        <p:spPr>
          <a:xfrm>
            <a:off x="7783186" y="3429000"/>
            <a:ext cx="1250272" cy="91266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Pod</a:t>
            </a:r>
          </a:p>
          <a:p>
            <a:pPr algn="ctr"/>
            <a:r>
              <a:rPr lang="en-US" altLang="zh-CN" sz="1100" dirty="0"/>
              <a:t>App=</a:t>
            </a:r>
            <a:r>
              <a:rPr lang="en-US" altLang="zh-CN" sz="1100" dirty="0" err="1"/>
              <a:t>msp</a:t>
            </a:r>
            <a:endParaRPr lang="zh-CN" altLang="en-US" sz="1100" dirty="0"/>
          </a:p>
        </p:txBody>
      </p:sp>
      <p:sp>
        <p:nvSpPr>
          <p:cNvPr id="19" name="六边形 5">
            <a:extLst>
              <a:ext uri="{FF2B5EF4-FFF2-40B4-BE49-F238E27FC236}">
                <a16:creationId xmlns:a16="http://schemas.microsoft.com/office/drawing/2014/main" id="{DD5AFD85-D41B-4291-B925-0BC7C04F8085}"/>
              </a:ext>
            </a:extLst>
          </p:cNvPr>
          <p:cNvSpPr/>
          <p:nvPr/>
        </p:nvSpPr>
        <p:spPr>
          <a:xfrm>
            <a:off x="5993715" y="4783393"/>
            <a:ext cx="1250272" cy="91266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Pod</a:t>
            </a:r>
          </a:p>
          <a:p>
            <a:pPr algn="ctr"/>
            <a:r>
              <a:rPr lang="en-US" altLang="zh-CN" sz="900" dirty="0"/>
              <a:t>App=postgres</a:t>
            </a:r>
            <a:endParaRPr lang="zh-CN" alt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77CE4-0CDA-49D9-8F26-90F421BBBF27}"/>
              </a:ext>
            </a:extLst>
          </p:cNvPr>
          <p:cNvSpPr txBox="1"/>
          <p:nvPr/>
        </p:nvSpPr>
        <p:spPr>
          <a:xfrm>
            <a:off x="5987845" y="2878467"/>
            <a:ext cx="7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20" name="六边形 5">
            <a:extLst>
              <a:ext uri="{FF2B5EF4-FFF2-40B4-BE49-F238E27FC236}">
                <a16:creationId xmlns:a16="http://schemas.microsoft.com/office/drawing/2014/main" id="{2916CD08-C1EB-40F2-9406-0820500EF0C7}"/>
              </a:ext>
            </a:extLst>
          </p:cNvPr>
          <p:cNvSpPr/>
          <p:nvPr/>
        </p:nvSpPr>
        <p:spPr>
          <a:xfrm>
            <a:off x="7450083" y="4667549"/>
            <a:ext cx="1250272" cy="91266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Pod</a:t>
            </a:r>
          </a:p>
          <a:p>
            <a:pPr algn="ctr"/>
            <a:r>
              <a:rPr lang="en-US" altLang="zh-CN" sz="900" dirty="0"/>
              <a:t>App=Angular</a:t>
            </a:r>
            <a:endParaRPr lang="zh-CN" altLang="en-US" sz="900" dirty="0"/>
          </a:p>
        </p:txBody>
      </p:sp>
      <p:sp>
        <p:nvSpPr>
          <p:cNvPr id="21" name="六边形 5">
            <a:extLst>
              <a:ext uri="{FF2B5EF4-FFF2-40B4-BE49-F238E27FC236}">
                <a16:creationId xmlns:a16="http://schemas.microsoft.com/office/drawing/2014/main" id="{3EF6CF1B-5FA6-4E4A-9B51-C910FE9AE8FE}"/>
              </a:ext>
            </a:extLst>
          </p:cNvPr>
          <p:cNvSpPr/>
          <p:nvPr/>
        </p:nvSpPr>
        <p:spPr>
          <a:xfrm>
            <a:off x="8700355" y="5367219"/>
            <a:ext cx="1250272" cy="91266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E85EA982-D765-45ED-85FF-99A917FC467D}"/>
              </a:ext>
            </a:extLst>
          </p:cNvPr>
          <p:cNvSpPr/>
          <p:nvPr/>
        </p:nvSpPr>
        <p:spPr>
          <a:xfrm>
            <a:off x="8958332" y="5478089"/>
            <a:ext cx="356348" cy="328975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DBE971C1-C197-43D8-A6E5-2377138B8E1B}"/>
              </a:ext>
            </a:extLst>
          </p:cNvPr>
          <p:cNvSpPr/>
          <p:nvPr/>
        </p:nvSpPr>
        <p:spPr>
          <a:xfrm>
            <a:off x="9394483" y="5625765"/>
            <a:ext cx="356348" cy="328975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E50294AA-34C2-41C0-B48B-A2208C7DB39A}"/>
              </a:ext>
            </a:extLst>
          </p:cNvPr>
          <p:cNvSpPr/>
          <p:nvPr/>
        </p:nvSpPr>
        <p:spPr>
          <a:xfrm>
            <a:off x="9038135" y="5878985"/>
            <a:ext cx="356348" cy="328975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117511-7FD3-4EBF-82C8-D7A0D7E484BB}"/>
              </a:ext>
            </a:extLst>
          </p:cNvPr>
          <p:cNvSpPr txBox="1"/>
          <p:nvPr/>
        </p:nvSpPr>
        <p:spPr>
          <a:xfrm>
            <a:off x="8921580" y="5438436"/>
            <a:ext cx="47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EFFA0B-44EA-4E32-B8E1-B6E29377C2D4}"/>
              </a:ext>
            </a:extLst>
          </p:cNvPr>
          <p:cNvSpPr txBox="1"/>
          <p:nvPr/>
        </p:nvSpPr>
        <p:spPr>
          <a:xfrm>
            <a:off x="9351432" y="5605586"/>
            <a:ext cx="47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C2</a:t>
            </a:r>
            <a:endParaRPr lang="zh-CN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33292C-3628-4E56-9068-1710EC001B45}"/>
              </a:ext>
            </a:extLst>
          </p:cNvPr>
          <p:cNvSpPr txBox="1"/>
          <p:nvPr/>
        </p:nvSpPr>
        <p:spPr>
          <a:xfrm>
            <a:off x="9001383" y="5878366"/>
            <a:ext cx="47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9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C44C4-929E-4145-81EC-895DCEC7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Controlled Pod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C127B-E354-444E-9855-EA3E602C5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18946"/>
          </a:xfrm>
        </p:spPr>
        <p:txBody>
          <a:bodyPr/>
          <a:lstStyle/>
          <a:p>
            <a:r>
              <a:rPr lang="en-US" altLang="zh-CN" dirty="0" err="1"/>
              <a:t>ReplicationController</a:t>
            </a:r>
            <a:r>
              <a:rPr lang="en-US" altLang="zh-CN" dirty="0"/>
              <a:t> (</a:t>
            </a:r>
            <a:r>
              <a:rPr lang="en-US" altLang="zh-CN" dirty="0" err="1"/>
              <a:t>ReplicaSet</a:t>
            </a:r>
            <a:r>
              <a:rPr lang="en-US" altLang="zh-CN" dirty="0"/>
              <a:t> &amp; Deployment)</a:t>
            </a:r>
          </a:p>
          <a:p>
            <a:pPr lvl="1"/>
            <a:r>
              <a:rPr lang="en-US" altLang="zh-CN" dirty="0"/>
              <a:t>Make sure the number of replication of container is what users’ expectations</a:t>
            </a:r>
          </a:p>
          <a:p>
            <a:pPr lvl="1"/>
            <a:r>
              <a:rPr lang="en-US" altLang="zh-CN" dirty="0"/>
              <a:t>If container exit abnormally, new pod will created automatically</a:t>
            </a:r>
          </a:p>
          <a:p>
            <a:pPr lvl="1"/>
            <a:r>
              <a:rPr lang="en-US" altLang="zh-CN" dirty="0"/>
              <a:t>If the number of container exceed , the redundant container will be re-claimed</a:t>
            </a:r>
          </a:p>
          <a:p>
            <a:pPr lvl="1"/>
            <a:r>
              <a:rPr lang="en-US" altLang="zh-CN" dirty="0"/>
              <a:t>Deployment support rolling-update</a:t>
            </a:r>
          </a:p>
        </p:txBody>
      </p:sp>
      <p:sp>
        <p:nvSpPr>
          <p:cNvPr id="4" name="流程图: 数据 3">
            <a:extLst>
              <a:ext uri="{FF2B5EF4-FFF2-40B4-BE49-F238E27FC236}">
                <a16:creationId xmlns:a16="http://schemas.microsoft.com/office/drawing/2014/main" id="{74CB2249-EA70-46AD-9F26-579EA5E684E1}"/>
              </a:ext>
            </a:extLst>
          </p:cNvPr>
          <p:cNvSpPr/>
          <p:nvPr/>
        </p:nvSpPr>
        <p:spPr>
          <a:xfrm>
            <a:off x="3560650" y="4644571"/>
            <a:ext cx="4513943" cy="63967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Deployment</a:t>
            </a:r>
            <a:endParaRPr lang="zh-CN" altLang="en-US" dirty="0"/>
          </a:p>
        </p:txBody>
      </p:sp>
      <p:sp>
        <p:nvSpPr>
          <p:cNvPr id="5" name="流程图: 数据 4">
            <a:extLst>
              <a:ext uri="{FF2B5EF4-FFF2-40B4-BE49-F238E27FC236}">
                <a16:creationId xmlns:a16="http://schemas.microsoft.com/office/drawing/2014/main" id="{37676AC8-8E3E-4776-B165-C269E66BAD08}"/>
              </a:ext>
            </a:extLst>
          </p:cNvPr>
          <p:cNvSpPr/>
          <p:nvPr/>
        </p:nvSpPr>
        <p:spPr>
          <a:xfrm>
            <a:off x="3497801" y="5592932"/>
            <a:ext cx="2068497" cy="42612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RS1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2726BB-3C77-4D96-8C8E-D37A913564E1}"/>
              </a:ext>
            </a:extLst>
          </p:cNvPr>
          <p:cNvSpPr/>
          <p:nvPr/>
        </p:nvSpPr>
        <p:spPr>
          <a:xfrm>
            <a:off x="3480750" y="6182156"/>
            <a:ext cx="501588" cy="591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904F29-979F-4EC9-B220-4FCF44383642}"/>
              </a:ext>
            </a:extLst>
          </p:cNvPr>
          <p:cNvSpPr/>
          <p:nvPr/>
        </p:nvSpPr>
        <p:spPr>
          <a:xfrm>
            <a:off x="4180994" y="6182156"/>
            <a:ext cx="501588" cy="591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BF334A4-F7CC-4EF3-B4DA-DA47E615908C}"/>
              </a:ext>
            </a:extLst>
          </p:cNvPr>
          <p:cNvSpPr/>
          <p:nvPr/>
        </p:nvSpPr>
        <p:spPr>
          <a:xfrm>
            <a:off x="4881238" y="6182156"/>
            <a:ext cx="501588" cy="591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V1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4828FA1-002C-4F90-8DE5-4121807BD256}"/>
              </a:ext>
            </a:extLst>
          </p:cNvPr>
          <p:cNvCxnSpPr/>
          <p:nvPr/>
        </p:nvCxnSpPr>
        <p:spPr>
          <a:xfrm>
            <a:off x="4749553" y="5211192"/>
            <a:ext cx="0" cy="38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7E73D69-BE89-4C5F-8C0B-34AC9EE46463}"/>
              </a:ext>
            </a:extLst>
          </p:cNvPr>
          <p:cNvCxnSpPr/>
          <p:nvPr/>
        </p:nvCxnSpPr>
        <p:spPr>
          <a:xfrm>
            <a:off x="3731544" y="5800416"/>
            <a:ext cx="0" cy="38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C4026C8-342D-4E3F-9D87-1F21E762F874}"/>
              </a:ext>
            </a:extLst>
          </p:cNvPr>
          <p:cNvCxnSpPr/>
          <p:nvPr/>
        </p:nvCxnSpPr>
        <p:spPr>
          <a:xfrm>
            <a:off x="4397757" y="5800416"/>
            <a:ext cx="0" cy="38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0DB51B4-CB09-4D31-AB71-4F219B95768C}"/>
              </a:ext>
            </a:extLst>
          </p:cNvPr>
          <p:cNvCxnSpPr/>
          <p:nvPr/>
        </p:nvCxnSpPr>
        <p:spPr>
          <a:xfrm>
            <a:off x="5106878" y="5800416"/>
            <a:ext cx="0" cy="38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数据 15">
            <a:extLst>
              <a:ext uri="{FF2B5EF4-FFF2-40B4-BE49-F238E27FC236}">
                <a16:creationId xmlns:a16="http://schemas.microsoft.com/office/drawing/2014/main" id="{D725A229-97C5-4C70-9BDD-EA92C57ED93C}"/>
              </a:ext>
            </a:extLst>
          </p:cNvPr>
          <p:cNvSpPr/>
          <p:nvPr/>
        </p:nvSpPr>
        <p:spPr>
          <a:xfrm>
            <a:off x="6091946" y="5587352"/>
            <a:ext cx="2068497" cy="42612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RS2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64F2D1E-3DC2-4980-A414-ADF312EEA5E6}"/>
              </a:ext>
            </a:extLst>
          </p:cNvPr>
          <p:cNvSpPr/>
          <p:nvPr/>
        </p:nvSpPr>
        <p:spPr>
          <a:xfrm>
            <a:off x="6074895" y="6176576"/>
            <a:ext cx="501588" cy="591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V2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69F6DC1-E7C0-40A9-97FE-268AD194363C}"/>
              </a:ext>
            </a:extLst>
          </p:cNvPr>
          <p:cNvSpPr/>
          <p:nvPr/>
        </p:nvSpPr>
        <p:spPr>
          <a:xfrm>
            <a:off x="6775139" y="6176576"/>
            <a:ext cx="501588" cy="591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V2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DE648DC-D195-456B-A9E4-44D84CCD595A}"/>
              </a:ext>
            </a:extLst>
          </p:cNvPr>
          <p:cNvSpPr/>
          <p:nvPr/>
        </p:nvSpPr>
        <p:spPr>
          <a:xfrm>
            <a:off x="7475383" y="6176576"/>
            <a:ext cx="501588" cy="591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V2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F981597-5715-46A4-BDA5-47FCC7472B2D}"/>
              </a:ext>
            </a:extLst>
          </p:cNvPr>
          <p:cNvCxnSpPr/>
          <p:nvPr/>
        </p:nvCxnSpPr>
        <p:spPr>
          <a:xfrm>
            <a:off x="6325689" y="5794836"/>
            <a:ext cx="0" cy="38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6593C41-C837-44A2-BDE2-764B5638FAE2}"/>
              </a:ext>
            </a:extLst>
          </p:cNvPr>
          <p:cNvCxnSpPr/>
          <p:nvPr/>
        </p:nvCxnSpPr>
        <p:spPr>
          <a:xfrm>
            <a:off x="6991902" y="5794836"/>
            <a:ext cx="0" cy="38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28BE4EB-18E4-4DBC-810A-C6F652AD740A}"/>
              </a:ext>
            </a:extLst>
          </p:cNvPr>
          <p:cNvCxnSpPr/>
          <p:nvPr/>
        </p:nvCxnSpPr>
        <p:spPr>
          <a:xfrm>
            <a:off x="7701023" y="5794836"/>
            <a:ext cx="0" cy="38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8B8F18E-718A-4E71-98F2-2EF7F4FFF5D1}"/>
              </a:ext>
            </a:extLst>
          </p:cNvPr>
          <p:cNvCxnSpPr>
            <a:cxnSpLocks/>
          </p:cNvCxnSpPr>
          <p:nvPr/>
        </p:nvCxnSpPr>
        <p:spPr>
          <a:xfrm>
            <a:off x="6975626" y="5205612"/>
            <a:ext cx="0" cy="38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箭头: 右 24">
            <a:extLst>
              <a:ext uri="{FF2B5EF4-FFF2-40B4-BE49-F238E27FC236}">
                <a16:creationId xmlns:a16="http://schemas.microsoft.com/office/drawing/2014/main" id="{5F5F70E5-6ED7-4FFB-991A-9C70C02AC125}"/>
              </a:ext>
            </a:extLst>
          </p:cNvPr>
          <p:cNvSpPr/>
          <p:nvPr/>
        </p:nvSpPr>
        <p:spPr>
          <a:xfrm>
            <a:off x="5550777" y="5756028"/>
            <a:ext cx="415418" cy="186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54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7" grpId="0" animBg="1"/>
      <p:bldP spid="18" grpId="0" animBg="1"/>
      <p:bldP spid="19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346AE-ECE3-4238-8C96-7BB524E8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Controlled Pod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0C2D4-584A-4E21-B494-76ABA0507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HPA (Horizontal Pod Autoscaling)</a:t>
            </a:r>
          </a:p>
          <a:p>
            <a:pPr lvl="1"/>
            <a:r>
              <a:rPr lang="en-US" altLang="zh-CN" dirty="0"/>
              <a:t>Support CPU, Memory</a:t>
            </a:r>
          </a:p>
          <a:p>
            <a:pPr lvl="1"/>
            <a:r>
              <a:rPr lang="en-US" altLang="zh-CN" dirty="0"/>
              <a:t>Support User defined metric</a:t>
            </a:r>
            <a:endParaRPr lang="zh-CN" altLang="en-US" dirty="0"/>
          </a:p>
        </p:txBody>
      </p:sp>
      <p:sp>
        <p:nvSpPr>
          <p:cNvPr id="4" name="流程图: 数据 3">
            <a:extLst>
              <a:ext uri="{FF2B5EF4-FFF2-40B4-BE49-F238E27FC236}">
                <a16:creationId xmlns:a16="http://schemas.microsoft.com/office/drawing/2014/main" id="{8666A561-7975-4A1E-BD01-07D2C051403F}"/>
              </a:ext>
            </a:extLst>
          </p:cNvPr>
          <p:cNvSpPr/>
          <p:nvPr/>
        </p:nvSpPr>
        <p:spPr>
          <a:xfrm>
            <a:off x="1592803" y="3744687"/>
            <a:ext cx="3124200" cy="74022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RS1</a:t>
            </a:r>
            <a:endParaRPr lang="zh-CN" altLang="en-US" dirty="0"/>
          </a:p>
        </p:txBody>
      </p:sp>
      <p:sp>
        <p:nvSpPr>
          <p:cNvPr id="5" name="流程图: 数据 4">
            <a:extLst>
              <a:ext uri="{FF2B5EF4-FFF2-40B4-BE49-F238E27FC236}">
                <a16:creationId xmlns:a16="http://schemas.microsoft.com/office/drawing/2014/main" id="{80529432-A37A-42E2-B1E5-8C2758BFEC35}"/>
              </a:ext>
            </a:extLst>
          </p:cNvPr>
          <p:cNvSpPr/>
          <p:nvPr/>
        </p:nvSpPr>
        <p:spPr>
          <a:xfrm>
            <a:off x="5860005" y="3744687"/>
            <a:ext cx="3124200" cy="74022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HPA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8CD33DD-66FB-4F79-B87C-23E7C7097DE6}"/>
              </a:ext>
            </a:extLst>
          </p:cNvPr>
          <p:cNvCxnSpPr>
            <a:stCxn id="5" idx="2"/>
          </p:cNvCxnSpPr>
          <p:nvPr/>
        </p:nvCxnSpPr>
        <p:spPr>
          <a:xfrm flipH="1">
            <a:off x="4717003" y="4114801"/>
            <a:ext cx="1455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266927C-5C51-4823-9DA5-B85422FBA7E9}"/>
              </a:ext>
            </a:extLst>
          </p:cNvPr>
          <p:cNvSpPr txBox="1"/>
          <p:nvPr/>
        </p:nvSpPr>
        <p:spPr>
          <a:xfrm>
            <a:off x="6462944" y="4722920"/>
            <a:ext cx="361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CPU &gt;= 80%</a:t>
            </a:r>
          </a:p>
          <a:p>
            <a:r>
              <a:rPr lang="en-US" altLang="zh-CN" dirty="0"/>
              <a:t>Max 10 and Min 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C8CCA6-CC6F-4E4C-8490-BD7F97E51497}"/>
              </a:ext>
            </a:extLst>
          </p:cNvPr>
          <p:cNvSpPr/>
          <p:nvPr/>
        </p:nvSpPr>
        <p:spPr>
          <a:xfrm>
            <a:off x="1592803" y="5035186"/>
            <a:ext cx="501588" cy="591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88B342-55AF-4D35-8EAA-B603EE43FA09}"/>
              </a:ext>
            </a:extLst>
          </p:cNvPr>
          <p:cNvSpPr/>
          <p:nvPr/>
        </p:nvSpPr>
        <p:spPr>
          <a:xfrm>
            <a:off x="2358133" y="5035186"/>
            <a:ext cx="501588" cy="591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994377-1EFA-4E61-93E9-14DF153D580C}"/>
              </a:ext>
            </a:extLst>
          </p:cNvPr>
          <p:cNvSpPr/>
          <p:nvPr/>
        </p:nvSpPr>
        <p:spPr>
          <a:xfrm>
            <a:off x="3123463" y="5046085"/>
            <a:ext cx="501588" cy="591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V1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54B791-86DC-4C18-AC15-79D0E3F70FD3}"/>
              </a:ext>
            </a:extLst>
          </p:cNvPr>
          <p:cNvSpPr/>
          <p:nvPr/>
        </p:nvSpPr>
        <p:spPr>
          <a:xfrm>
            <a:off x="3888793" y="5046085"/>
            <a:ext cx="501588" cy="591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89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668</Words>
  <Application>Microsoft Office PowerPoint</Application>
  <PresentationFormat>Widescreen</PresentationFormat>
  <Paragraphs>276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Adobe Garamond Pro</vt:lpstr>
      <vt:lpstr>等线</vt:lpstr>
      <vt:lpstr>等线 Light</vt:lpstr>
      <vt:lpstr>Arial</vt:lpstr>
      <vt:lpstr>Office 主题​​</vt:lpstr>
      <vt:lpstr>Kubernetes</vt:lpstr>
      <vt:lpstr>Outline</vt:lpstr>
      <vt:lpstr>Why we need Kubernetes ?</vt:lpstr>
      <vt:lpstr>History</vt:lpstr>
      <vt:lpstr>Kubernetes Architecture</vt:lpstr>
      <vt:lpstr>Kubernetes Key Components</vt:lpstr>
      <vt:lpstr>Pod</vt:lpstr>
      <vt:lpstr>Controlled Pod</vt:lpstr>
      <vt:lpstr>Controlled Pod</vt:lpstr>
      <vt:lpstr>Controlled Pod</vt:lpstr>
      <vt:lpstr>Controlled Pod</vt:lpstr>
      <vt:lpstr>Controlled Pod</vt:lpstr>
      <vt:lpstr>Pod Network</vt:lpstr>
      <vt:lpstr>Service</vt:lpstr>
      <vt:lpstr>Service Category</vt:lpstr>
      <vt:lpstr>Service Category</vt:lpstr>
      <vt:lpstr>Service Category</vt:lpstr>
      <vt:lpstr>Service Category</vt:lpstr>
      <vt:lpstr>Service Mesh</vt:lpstr>
      <vt:lpstr>Service Mesh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lilihe</dc:creator>
  <cp:lastModifiedBy>Peihu WANG</cp:lastModifiedBy>
  <cp:revision>114</cp:revision>
  <dcterms:created xsi:type="dcterms:W3CDTF">2021-02-23T11:43:05Z</dcterms:created>
  <dcterms:modified xsi:type="dcterms:W3CDTF">2021-02-25T06:27:02Z</dcterms:modified>
</cp:coreProperties>
</file>