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1" r:id="rId4"/>
    <p:sldId id="259" r:id="rId5"/>
    <p:sldId id="270" r:id="rId6"/>
    <p:sldId id="258" r:id="rId7"/>
    <p:sldId id="260" r:id="rId8"/>
    <p:sldId id="262" r:id="rId9"/>
    <p:sldId id="263" r:id="rId10"/>
    <p:sldId id="261" r:id="rId11"/>
    <p:sldId id="264" r:id="rId12"/>
    <p:sldId id="268" r:id="rId13"/>
    <p:sldId id="265" r:id="rId14"/>
    <p:sldId id="267" r:id="rId15"/>
    <p:sldId id="269" r:id="rId16"/>
    <p:sldId id="266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13480-8E7F-4B66-9ED2-C57BA7A35CC8}" type="datetimeFigureOut">
              <a:rPr lang="en-SG" smtClean="0"/>
              <a:t>8/6/21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89EBE-94D2-46B9-A7C5-DA4F21CC34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48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24FA-EA69-488D-93DA-10610DFB3C68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6AE8-79E9-4757-A7A2-34F146BF1DAE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E504-F713-429B-9EAE-785988F67EEA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CAF4-5356-4536-9643-138E04CC93E0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A7AA-D04C-4D9D-9DE7-E313338B58EF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1D21-B627-4812-8C90-AE2E06589542}" type="datetime1">
              <a:rPr lang="en-SG" smtClean="0"/>
              <a:t>8/6/21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11BC-BDF0-41A1-9F72-1838464D1709}" type="datetime1">
              <a:rPr lang="en-SG" smtClean="0"/>
              <a:t>8/6/21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1065-E980-48DB-8297-7E28E5F598D9}" type="datetime1">
              <a:rPr lang="en-SG" smtClean="0"/>
              <a:t>8/6/21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3EF6-5C14-47EE-9A42-E8974C331F03}" type="datetime1">
              <a:rPr lang="en-SG" smtClean="0"/>
              <a:t>8/6/21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2591-9269-4D28-A263-E833F013CF27}" type="datetime1">
              <a:rPr lang="en-SG" smtClean="0"/>
              <a:t>8/6/21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C3613D0-CA43-4534-90E9-176180AE7074}" type="datetime1">
              <a:rPr lang="en-SG" smtClean="0"/>
              <a:t>8/6/21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5615E9-7AC3-419E-ACBF-0C916968A2E0}" type="datetime1">
              <a:rPr lang="en-SG" smtClean="0"/>
              <a:t>8/6/21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CA649A-1B9A-40F0-81AA-8C8A638C8158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Summer Break</a:t>
            </a:r>
            <a:br>
              <a:rPr lang="en-US" dirty="0"/>
            </a:br>
            <a:r>
              <a:rPr lang="en-US" dirty="0"/>
              <a:t>Programming Assignment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4400" i="1" dirty="0"/>
              <a:t>Tic Tac Toe in Java</a:t>
            </a:r>
            <a:endParaRPr lang="en-SG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693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– Did O win a column?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GB" dirty="0"/>
              <a:t>For each </a:t>
            </a:r>
            <a:r>
              <a:rPr lang="en-GB" b="1" i="1" dirty="0"/>
              <a:t>column</a:t>
            </a:r>
            <a:r>
              <a:rPr lang="en-GB" dirty="0"/>
              <a:t> of the board,</a:t>
            </a:r>
            <a:endParaRPr lang="en-GB" b="1" dirty="0"/>
          </a:p>
          <a:p>
            <a:pPr>
              <a:spcAft>
                <a:spcPts val="600"/>
              </a:spcAft>
            </a:pPr>
            <a:r>
              <a:rPr lang="en-GB" dirty="0"/>
              <a:t>Check if that </a:t>
            </a:r>
            <a:r>
              <a:rPr lang="en-GB" b="1" i="1" dirty="0"/>
              <a:t>column</a:t>
            </a:r>
            <a:r>
              <a:rPr lang="en-GB" dirty="0"/>
              <a:t> </a:t>
            </a:r>
            <a:r>
              <a:rPr lang="en-GB" b="1" dirty="0"/>
              <a:t>in each row </a:t>
            </a:r>
            <a:r>
              <a:rPr lang="en-GB" dirty="0"/>
              <a:t>is different from ‘O’</a:t>
            </a:r>
          </a:p>
          <a:p>
            <a:pPr>
              <a:spcAft>
                <a:spcPts val="600"/>
              </a:spcAft>
            </a:pPr>
            <a:r>
              <a:rPr lang="en-GB" dirty="0"/>
              <a:t>If it is different, O did not win the column</a:t>
            </a:r>
          </a:p>
          <a:p>
            <a:pPr>
              <a:spcAft>
                <a:spcPts val="600"/>
              </a:spcAft>
            </a:pPr>
            <a:r>
              <a:rPr lang="en-GB" dirty="0"/>
              <a:t>If you get to the end of the last row and there were not columns different from ‘O’, O won the row! (and game over!)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8456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Did O win the RL diagonal?</a:t>
            </a:r>
            <a:endParaRPr lang="en-SG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26304"/>
              </p:ext>
            </p:extLst>
          </p:nvPr>
        </p:nvGraphicFramePr>
        <p:xfrm>
          <a:off x="457200" y="1774825"/>
          <a:ext cx="8229600" cy="431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11</a:t>
            </a:fld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63688" y="2492896"/>
            <a:ext cx="5688632" cy="29523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836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Breakdown – Look for a pattern in the coordinates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Can you see a pattern in the [row][column] coordinates of the right to left diagonal?</a:t>
            </a:r>
          </a:p>
          <a:p>
            <a:pPr>
              <a:spcAft>
                <a:spcPts val="600"/>
              </a:spcAft>
            </a:pPr>
            <a:r>
              <a:rPr lang="en-GB" dirty="0"/>
              <a:t>Can you express this as a variable or formulae inside a loop?</a:t>
            </a:r>
          </a:p>
          <a:p>
            <a:pPr>
              <a:spcAft>
                <a:spcPts val="600"/>
              </a:spcAft>
            </a:pPr>
            <a:r>
              <a:rPr lang="en-GB" dirty="0"/>
              <a:t>Look closely at the board and the coordinates, you should be able to find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0289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Did O win the RL diagonal?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For each </a:t>
            </a:r>
            <a:r>
              <a:rPr lang="en-GB" b="1" i="1" dirty="0"/>
              <a:t>row</a:t>
            </a:r>
            <a:r>
              <a:rPr lang="en-GB" dirty="0"/>
              <a:t> of the board,</a:t>
            </a:r>
            <a:endParaRPr lang="en-GB" b="1" dirty="0"/>
          </a:p>
          <a:p>
            <a:pPr>
              <a:spcAft>
                <a:spcPts val="600"/>
              </a:spcAft>
            </a:pPr>
            <a:r>
              <a:rPr lang="en-GB" dirty="0"/>
              <a:t>Check if the </a:t>
            </a:r>
            <a:r>
              <a:rPr lang="en-GB" b="1" i="1" dirty="0"/>
              <a:t>column</a:t>
            </a:r>
            <a:r>
              <a:rPr lang="en-GB" dirty="0"/>
              <a:t> </a:t>
            </a:r>
            <a:r>
              <a:rPr lang="en-GB" b="1" dirty="0"/>
              <a:t>in the right to left diagonal </a:t>
            </a:r>
            <a:r>
              <a:rPr lang="en-GB" dirty="0"/>
              <a:t>is different from ‘O’</a:t>
            </a:r>
          </a:p>
          <a:p>
            <a:pPr>
              <a:spcAft>
                <a:spcPts val="600"/>
              </a:spcAft>
            </a:pPr>
            <a:r>
              <a:rPr lang="en-GB" dirty="0"/>
              <a:t>If it is different, O did not win the right to left diagonal</a:t>
            </a:r>
          </a:p>
          <a:p>
            <a:pPr>
              <a:spcAft>
                <a:spcPts val="600"/>
              </a:spcAft>
            </a:pPr>
            <a:r>
              <a:rPr lang="en-GB" dirty="0"/>
              <a:t>If you get to the end of the last row and last column of the RL diagonal and there were no cells different from ‘O’, O won the RL diagonal! (and game over!)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4908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Did O win the LR diagonal?</a:t>
            </a:r>
            <a:endParaRPr lang="en-SG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376123"/>
              </p:ext>
            </p:extLst>
          </p:nvPr>
        </p:nvGraphicFramePr>
        <p:xfrm>
          <a:off x="457200" y="1774825"/>
          <a:ext cx="8229600" cy="431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14</a:t>
            </a:fld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63688" y="2492896"/>
            <a:ext cx="5544616" cy="29523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434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Breakdown – Look for a pattern in the coordinates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Again, look for a pattern in the [row][column] coordinates of the left to right diagonal</a:t>
            </a:r>
          </a:p>
          <a:p>
            <a:pPr>
              <a:spcAft>
                <a:spcPts val="600"/>
              </a:spcAft>
            </a:pPr>
            <a:r>
              <a:rPr lang="en-GB" dirty="0"/>
              <a:t>Can you express this as a formulae inside a loop?</a:t>
            </a:r>
          </a:p>
          <a:p>
            <a:pPr>
              <a:spcAft>
                <a:spcPts val="600"/>
              </a:spcAft>
            </a:pPr>
            <a:r>
              <a:rPr lang="en-GB" dirty="0"/>
              <a:t>Look closely at the board and the coordinates, you should be able to come up with it!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This is probably the toughest challenge in this assignment!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2955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Did O win the LR diagonal?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For each </a:t>
            </a:r>
            <a:r>
              <a:rPr lang="en-GB" b="1" i="1" dirty="0"/>
              <a:t>row</a:t>
            </a:r>
            <a:r>
              <a:rPr lang="en-GB" dirty="0"/>
              <a:t> of the board,</a:t>
            </a:r>
            <a:endParaRPr lang="en-GB" b="1" dirty="0"/>
          </a:p>
          <a:p>
            <a:pPr>
              <a:spcAft>
                <a:spcPts val="600"/>
              </a:spcAft>
            </a:pPr>
            <a:r>
              <a:rPr lang="en-GB" dirty="0"/>
              <a:t>Check if the </a:t>
            </a:r>
            <a:r>
              <a:rPr lang="en-GB" b="1" i="1" dirty="0"/>
              <a:t>column</a:t>
            </a:r>
            <a:r>
              <a:rPr lang="en-GB" dirty="0"/>
              <a:t> </a:t>
            </a:r>
            <a:r>
              <a:rPr lang="en-GB" b="1" dirty="0"/>
              <a:t>in the left to right diagonal </a:t>
            </a:r>
            <a:r>
              <a:rPr lang="en-GB" dirty="0"/>
              <a:t>is different from ‘O’</a:t>
            </a:r>
          </a:p>
          <a:p>
            <a:pPr>
              <a:spcAft>
                <a:spcPts val="600"/>
              </a:spcAft>
            </a:pPr>
            <a:r>
              <a:rPr lang="en-GB" dirty="0"/>
              <a:t>If it is different, O did not win the right to left diagonal</a:t>
            </a:r>
          </a:p>
          <a:p>
            <a:pPr>
              <a:spcAft>
                <a:spcPts val="600"/>
              </a:spcAft>
            </a:pPr>
            <a:r>
              <a:rPr lang="en-GB" dirty="0"/>
              <a:t>If you get to the end of the last row and last column of </a:t>
            </a:r>
            <a:r>
              <a:rPr lang="en-GB"/>
              <a:t>the LR </a:t>
            </a:r>
            <a:r>
              <a:rPr lang="en-GB" dirty="0"/>
              <a:t>diagonal and there were no cells different from ‘O’, O won the LR diagonal! (and game over!)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8312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Now do the same for X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After testing and making sure that your code works for O, you could copy and paste it and modify it for X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Note that at this time, you may not be able to test for a tie (full board with no winner) yet</a:t>
            </a:r>
          </a:p>
          <a:p>
            <a:pPr>
              <a:spcAft>
                <a:spcPts val="600"/>
              </a:spcAft>
            </a:pPr>
            <a:r>
              <a:rPr lang="en-GB" dirty="0"/>
              <a:t>Extra challenge: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Is there any other way to avoid such redundancy?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217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Breakdown – Techniques/Code to Use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2D arrays </a:t>
            </a:r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data structure</a:t>
            </a:r>
          </a:p>
          <a:p>
            <a:pPr>
              <a:spcAft>
                <a:spcPts val="600"/>
              </a:spcAft>
            </a:pPr>
            <a:r>
              <a:rPr lang="en-GB" dirty="0"/>
              <a:t>Methods</a:t>
            </a:r>
          </a:p>
          <a:p>
            <a:pPr>
              <a:spcAft>
                <a:spcPts val="600"/>
              </a:spcAft>
            </a:pPr>
            <a:r>
              <a:rPr lang="en-GB" i="1" dirty="0"/>
              <a:t>char</a:t>
            </a:r>
            <a:r>
              <a:rPr lang="en-GB" dirty="0"/>
              <a:t>, </a:t>
            </a:r>
            <a:r>
              <a:rPr lang="en-GB" i="1" dirty="0" err="1"/>
              <a:t>boolean</a:t>
            </a:r>
            <a:r>
              <a:rPr lang="en-GB" dirty="0"/>
              <a:t> and </a:t>
            </a:r>
            <a:r>
              <a:rPr lang="en-GB" i="1" dirty="0" err="1"/>
              <a:t>int</a:t>
            </a:r>
            <a:r>
              <a:rPr lang="en-GB" dirty="0"/>
              <a:t> data types</a:t>
            </a:r>
          </a:p>
          <a:p>
            <a:pPr>
              <a:spcAft>
                <a:spcPts val="600"/>
              </a:spcAft>
            </a:pPr>
            <a:r>
              <a:rPr lang="en-GB" i="1" dirty="0"/>
              <a:t>while</a:t>
            </a:r>
            <a:r>
              <a:rPr lang="en-GB" dirty="0"/>
              <a:t> loops (validation, keep playing)</a:t>
            </a:r>
          </a:p>
          <a:p>
            <a:pPr>
              <a:spcAft>
                <a:spcPts val="600"/>
              </a:spcAft>
            </a:pPr>
            <a:r>
              <a:rPr lang="en-GB" dirty="0"/>
              <a:t>Simple </a:t>
            </a:r>
            <a:r>
              <a:rPr lang="en-GB" i="1" dirty="0"/>
              <a:t>if</a:t>
            </a:r>
            <a:r>
              <a:rPr lang="en-GB" dirty="0"/>
              <a:t> statements</a:t>
            </a:r>
          </a:p>
          <a:p>
            <a:pPr>
              <a:spcAft>
                <a:spcPts val="600"/>
              </a:spcAft>
            </a:pPr>
            <a:r>
              <a:rPr lang="en-GB" i="1" dirty="0"/>
              <a:t>for</a:t>
            </a:r>
            <a:r>
              <a:rPr lang="en-GB" dirty="0"/>
              <a:t> loops; simple and nested (x2)</a:t>
            </a:r>
          </a:p>
          <a:p>
            <a:pPr>
              <a:spcAft>
                <a:spcPts val="600"/>
              </a:spcAft>
            </a:pPr>
            <a:r>
              <a:rPr lang="en-GB" dirty="0"/>
              <a:t>Linear/sequential search (rows and columns), adapted for </a:t>
            </a:r>
            <a:r>
              <a:rPr lang="en-GB" i="1" dirty="0"/>
              <a:t>tic tac toe</a:t>
            </a:r>
            <a:r>
              <a:rPr lang="en-GB" dirty="0"/>
              <a:t>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4796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Have a nice and useful break</a:t>
            </a:r>
            <a:br>
              <a:rPr lang="en-US" dirty="0"/>
            </a:br>
            <a:r>
              <a:rPr lang="en-US" dirty="0"/>
              <a:t>Balance Rest and Work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Take your time and work throughout this assignment yourselves!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3648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– I/O, Data Structures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just">
              <a:spcAft>
                <a:spcPts val="600"/>
              </a:spcAft>
            </a:pPr>
            <a:r>
              <a:rPr lang="en-GB" sz="2800" dirty="0"/>
              <a:t>Your code will allow 2 people to play tic tac toe</a:t>
            </a:r>
            <a:endParaRPr lang="en-GB" dirty="0"/>
          </a:p>
          <a:p>
            <a:pPr algn="just">
              <a:spcAft>
                <a:spcPts val="600"/>
              </a:spcAft>
            </a:pPr>
            <a:r>
              <a:rPr lang="en-GB" dirty="0"/>
              <a:t>The first input will be the size of the board</a:t>
            </a:r>
            <a:br>
              <a:rPr lang="en-GB" dirty="0"/>
            </a:br>
            <a:r>
              <a:rPr lang="en-GB" dirty="0"/>
              <a:t>(3 is the minimum, no maximum)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The game will end when one player wins,</a:t>
            </a:r>
            <a:br>
              <a:rPr lang="en-GB" dirty="0"/>
            </a:br>
            <a:r>
              <a:rPr lang="en-GB" dirty="0"/>
              <a:t>or when the board is full (tie)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Use a 2D array of char as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169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– To improve your skills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GB" dirty="0"/>
              <a:t>Do not search the web/ask others for answers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Do not use or look for tutorials on how to write a tic tac toe in Java, or any other programming language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Use our Java textbooks (Illuminated, Big Java) and the code that you wrote this school year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You could also look at the Core CS textbook (Computational Thinking/problem solving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8294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– </a:t>
            </a:r>
            <a:r>
              <a:rPr lang="en-GB" dirty="0"/>
              <a:t>Initialisation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GB" dirty="0"/>
              <a:t>Input the size of the board (let’s say, </a:t>
            </a:r>
            <a:r>
              <a:rPr lang="en-GB" b="1" i="1" dirty="0"/>
              <a:t>n</a:t>
            </a:r>
            <a:r>
              <a:rPr lang="en-GB" dirty="0"/>
              <a:t>)</a:t>
            </a:r>
          </a:p>
          <a:p>
            <a:pPr>
              <a:spcAft>
                <a:spcPts val="600"/>
              </a:spcAft>
            </a:pPr>
            <a:r>
              <a:rPr lang="en-GB" dirty="0"/>
              <a:t>Validate the input with a limit check</a:t>
            </a:r>
          </a:p>
          <a:p>
            <a:pPr>
              <a:spcAft>
                <a:spcPts val="600"/>
              </a:spcAft>
            </a:pPr>
            <a:r>
              <a:rPr lang="en-GB" dirty="0"/>
              <a:t>If the input is less than 3, set the size to 3</a:t>
            </a:r>
          </a:p>
          <a:p>
            <a:pPr>
              <a:spcAft>
                <a:spcPts val="600"/>
              </a:spcAft>
            </a:pPr>
            <a:r>
              <a:rPr lang="en-GB" dirty="0"/>
              <a:t>Create a 2D array of char, size </a:t>
            </a:r>
            <a:r>
              <a:rPr lang="en-GB" b="1" i="1" dirty="0"/>
              <a:t>[n][n]</a:t>
            </a:r>
          </a:p>
          <a:p>
            <a:pPr>
              <a:spcAft>
                <a:spcPts val="600"/>
              </a:spcAft>
            </a:pPr>
            <a:r>
              <a:rPr lang="en-GB" dirty="0"/>
              <a:t>Initialise the array with a value different from </a:t>
            </a:r>
            <a:r>
              <a:rPr lang="en-GB" b="1" dirty="0"/>
              <a:t>O</a:t>
            </a:r>
            <a:r>
              <a:rPr lang="en-GB" dirty="0"/>
              <a:t> and </a:t>
            </a:r>
            <a:r>
              <a:rPr lang="en-GB" b="1" dirty="0"/>
              <a:t>X</a:t>
            </a:r>
            <a:r>
              <a:rPr lang="en-GB" dirty="0"/>
              <a:t> to show that the space/cell is empty/unoccupied </a:t>
            </a:r>
            <a:r>
              <a:rPr lang="en-GB" sz="1400" dirty="0"/>
              <a:t>(minus character ‘-‘ , space ‘  ‘,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4193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– </a:t>
            </a:r>
            <a:r>
              <a:rPr lang="en-GB" dirty="0"/>
              <a:t>Is the board full?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GB" dirty="0"/>
              <a:t>Before you let a player make a move,</a:t>
            </a:r>
          </a:p>
          <a:p>
            <a:pPr>
              <a:spcAft>
                <a:spcPts val="600"/>
              </a:spcAft>
            </a:pPr>
            <a:r>
              <a:rPr lang="en-GB" dirty="0"/>
              <a:t>Check if the board is full or not;</a:t>
            </a:r>
          </a:p>
          <a:p>
            <a:pPr>
              <a:spcAft>
                <a:spcPts val="600"/>
              </a:spcAft>
            </a:pPr>
            <a:r>
              <a:rPr lang="en-GB" dirty="0"/>
              <a:t>If it is full, end the game (tie)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3997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Breakdown – O Plays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GB" dirty="0"/>
              <a:t>Input the </a:t>
            </a:r>
            <a:r>
              <a:rPr lang="en-GB" b="1" i="1" dirty="0"/>
              <a:t>row</a:t>
            </a:r>
            <a:r>
              <a:rPr lang="en-GB" dirty="0"/>
              <a:t> and </a:t>
            </a:r>
            <a:r>
              <a:rPr lang="en-GB" b="1" i="1" dirty="0"/>
              <a:t>column</a:t>
            </a:r>
            <a:r>
              <a:rPr lang="en-GB" dirty="0"/>
              <a:t> for player </a:t>
            </a:r>
            <a:r>
              <a:rPr lang="en-GB" b="1" dirty="0"/>
              <a:t>O</a:t>
            </a:r>
          </a:p>
          <a:p>
            <a:pPr>
              <a:spcAft>
                <a:spcPts val="600"/>
              </a:spcAft>
            </a:pPr>
            <a:r>
              <a:rPr lang="en-GB" dirty="0"/>
              <a:t>Validate </a:t>
            </a:r>
            <a:r>
              <a:rPr lang="en-GB" b="1" i="1" dirty="0"/>
              <a:t>row</a:t>
            </a:r>
            <a:r>
              <a:rPr lang="en-GB" dirty="0"/>
              <a:t> and </a:t>
            </a:r>
            <a:r>
              <a:rPr lang="en-GB" b="1" i="1" dirty="0"/>
              <a:t>column</a:t>
            </a:r>
            <a:r>
              <a:rPr lang="en-GB" dirty="0"/>
              <a:t> with a range check</a:t>
            </a:r>
          </a:p>
          <a:p>
            <a:pPr>
              <a:spcAft>
                <a:spcPts val="600"/>
              </a:spcAft>
            </a:pPr>
            <a:r>
              <a:rPr lang="en-GB" dirty="0"/>
              <a:t>Check the board’s [</a:t>
            </a:r>
            <a:r>
              <a:rPr lang="en-GB" b="1" i="1" dirty="0"/>
              <a:t>row</a:t>
            </a:r>
            <a:r>
              <a:rPr lang="en-GB" dirty="0"/>
              <a:t>][</a:t>
            </a:r>
            <a:r>
              <a:rPr lang="en-GB" b="1" i="1" dirty="0"/>
              <a:t>column</a:t>
            </a:r>
            <a:r>
              <a:rPr lang="en-GB" dirty="0"/>
              <a:t>] to make sure it’s empty</a:t>
            </a:r>
          </a:p>
          <a:p>
            <a:pPr>
              <a:spcAft>
                <a:spcPts val="600"/>
              </a:spcAft>
            </a:pPr>
            <a:r>
              <a:rPr lang="en-GB" dirty="0"/>
              <a:t>If the cell is empty, place ‘O’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6026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Breakdown – Did O win a row?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37436"/>
              </p:ext>
            </p:extLst>
          </p:nvPr>
        </p:nvGraphicFramePr>
        <p:xfrm>
          <a:off x="457200" y="1774825"/>
          <a:ext cx="8229600" cy="431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7</a:t>
            </a:fld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7624" y="2492896"/>
            <a:ext cx="6624736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87624" y="3933056"/>
            <a:ext cx="6624736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87624" y="5373216"/>
            <a:ext cx="6624736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606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Breakdown – Did O win a row?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GB" dirty="0"/>
              <a:t>For each </a:t>
            </a:r>
            <a:r>
              <a:rPr lang="en-GB" b="1" i="1" dirty="0"/>
              <a:t>row</a:t>
            </a:r>
            <a:r>
              <a:rPr lang="en-GB" dirty="0"/>
              <a:t> of the board,</a:t>
            </a:r>
            <a:endParaRPr lang="en-GB" b="1" dirty="0"/>
          </a:p>
          <a:p>
            <a:pPr>
              <a:spcAft>
                <a:spcPts val="600"/>
              </a:spcAft>
            </a:pPr>
            <a:r>
              <a:rPr lang="en-GB" dirty="0"/>
              <a:t>Check if each </a:t>
            </a:r>
            <a:r>
              <a:rPr lang="en-GB" b="1" i="1" dirty="0"/>
              <a:t>column</a:t>
            </a:r>
            <a:r>
              <a:rPr lang="en-GB" dirty="0"/>
              <a:t> </a:t>
            </a:r>
            <a:r>
              <a:rPr lang="en-GB" b="1" dirty="0"/>
              <a:t>in that row</a:t>
            </a:r>
            <a:r>
              <a:rPr lang="en-GB" dirty="0"/>
              <a:t> is different from ‘O’</a:t>
            </a:r>
          </a:p>
          <a:p>
            <a:pPr>
              <a:spcAft>
                <a:spcPts val="600"/>
              </a:spcAft>
            </a:pPr>
            <a:r>
              <a:rPr lang="en-GB" dirty="0"/>
              <a:t>If it is different, O did not win the row</a:t>
            </a:r>
          </a:p>
          <a:p>
            <a:pPr>
              <a:spcAft>
                <a:spcPts val="600"/>
              </a:spcAft>
            </a:pPr>
            <a:r>
              <a:rPr lang="en-GB" dirty="0"/>
              <a:t>If you get to the end of the row and there were not columns different from ‘O’, O won the row! (and game over!)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335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– Did O win a column?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542164"/>
              </p:ext>
            </p:extLst>
          </p:nvPr>
        </p:nvGraphicFramePr>
        <p:xfrm>
          <a:off x="457200" y="1774825"/>
          <a:ext cx="8229600" cy="431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[2][0]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[2][1]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[2][2]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649A-1B9A-40F0-81AA-8C8A638C8158}" type="slidenum">
              <a:rPr lang="en-SG" smtClean="0"/>
              <a:t>9</a:t>
            </a:fld>
            <a:endParaRPr lang="en-S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492896"/>
            <a:ext cx="0" cy="29523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76056" y="2492896"/>
            <a:ext cx="0" cy="29523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56376" y="2492896"/>
            <a:ext cx="0" cy="29523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464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</TotalTime>
  <Words>1124</Words>
  <Application>Microsoft Macintosh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Summer Break Programming Assignment</vt:lpstr>
      <vt:lpstr>Breakdown – I/O, Data Structures</vt:lpstr>
      <vt:lpstr>Rules – To improve your skills</vt:lpstr>
      <vt:lpstr>Breakdown – Initialisation</vt:lpstr>
      <vt:lpstr>Breakdown – Is the board full?</vt:lpstr>
      <vt:lpstr>Breakdown – O Plays</vt:lpstr>
      <vt:lpstr>Breakdown – Did O win a row?</vt:lpstr>
      <vt:lpstr>Breakdown – Did O win a row?</vt:lpstr>
      <vt:lpstr>Breakdown – Did O win a column?</vt:lpstr>
      <vt:lpstr>Breakdown – Did O win a column?</vt:lpstr>
      <vt:lpstr>Breakdown – Did O win the RL diagonal?</vt:lpstr>
      <vt:lpstr>Breakdown – Look for a pattern in the coordinates</vt:lpstr>
      <vt:lpstr>Breakdown – Did O win the RL diagonal?</vt:lpstr>
      <vt:lpstr>Breakdown – Did O win the LR diagonal?</vt:lpstr>
      <vt:lpstr>Breakdown – Look for a pattern in the coordinates</vt:lpstr>
      <vt:lpstr>Breakdown – Did O win the LR diagonal?</vt:lpstr>
      <vt:lpstr>Breakdown – Now do the same for X</vt:lpstr>
      <vt:lpstr>Breakdown – Techniques/Code to Use</vt:lpstr>
      <vt:lpstr>Have a nice and useful break Balance Rest and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Break Programming Assignment</dc:title>
  <dc:creator>marcosrdv@live.com</dc:creator>
  <cp:lastModifiedBy>Marcos Drien</cp:lastModifiedBy>
  <cp:revision>15</cp:revision>
  <dcterms:created xsi:type="dcterms:W3CDTF">2021-06-07T02:05:43Z</dcterms:created>
  <dcterms:modified xsi:type="dcterms:W3CDTF">2021-06-08T04:24:50Z</dcterms:modified>
</cp:coreProperties>
</file>