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9BF4C-EF04-4C66-B528-3936FF7C2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ko-KR" altLang="en-US" dirty="0"/>
              <a:t>프로젝트 </a:t>
            </a:r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B2ECE5-16E7-4F9B-93AF-34BBC4311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r>
              <a:rPr lang="ko-KR" altLang="en-US" dirty="0" err="1"/>
              <a:t>게임공</a:t>
            </a:r>
            <a:r>
              <a:rPr lang="ko-KR" altLang="en-US" dirty="0"/>
              <a:t> </a:t>
            </a:r>
            <a:r>
              <a:rPr lang="en-US" altLang="ko-KR" dirty="0"/>
              <a:t>2016180027</a:t>
            </a:r>
          </a:p>
          <a:p>
            <a:pPr algn="r"/>
            <a:r>
              <a:rPr lang="ko-KR" altLang="en-US" dirty="0" err="1"/>
              <a:t>야준서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4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E87A2-162D-4700-A30D-8F73F4B0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6884"/>
            <a:ext cx="9905998" cy="1905000"/>
          </a:xfrm>
        </p:spPr>
        <p:txBody>
          <a:bodyPr/>
          <a:lstStyle/>
          <a:p>
            <a:r>
              <a:rPr lang="ko-KR" altLang="en-US" dirty="0"/>
              <a:t> 게임 컨셉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88C02C24-89F3-4C6C-80D2-F869397C8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8240" y="2041670"/>
            <a:ext cx="1359569" cy="1279594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88A2AB-E707-4910-BF8B-5EF5547D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536" y="2054455"/>
            <a:ext cx="1144962" cy="12976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68BF72-D083-485B-B3E0-E7D3F60F7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081" y="1959195"/>
            <a:ext cx="1359568" cy="144454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51E9947-95E4-4DF4-92B6-A5B225851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304" y="2377487"/>
            <a:ext cx="529390" cy="651557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BF3D4E3-A220-438F-A725-F9C69A77115F}"/>
              </a:ext>
            </a:extLst>
          </p:cNvPr>
          <p:cNvSpPr/>
          <p:nvPr/>
        </p:nvSpPr>
        <p:spPr>
          <a:xfrm>
            <a:off x="7043955" y="2355688"/>
            <a:ext cx="1097410" cy="651557"/>
          </a:xfrm>
          <a:prstGeom prst="rightArrow">
            <a:avLst/>
          </a:prstGeom>
          <a:solidFill>
            <a:schemeClr val="tx1">
              <a:lumMod val="6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519C034-276B-4767-927D-AE7C109D96CB}"/>
              </a:ext>
            </a:extLst>
          </p:cNvPr>
          <p:cNvSpPr/>
          <p:nvPr/>
        </p:nvSpPr>
        <p:spPr>
          <a:xfrm>
            <a:off x="749300" y="4213106"/>
            <a:ext cx="10795000" cy="189559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bg1"/>
                </a:solidFill>
              </a:rPr>
              <a:t>적을 </a:t>
            </a:r>
            <a:r>
              <a:rPr lang="ko-KR" altLang="en-US" sz="2000" dirty="0" err="1">
                <a:solidFill>
                  <a:schemeClr val="bg1"/>
                </a:solidFill>
              </a:rPr>
              <a:t>피해다니며</a:t>
            </a:r>
            <a:r>
              <a:rPr lang="ko-KR" altLang="en-US" sz="2000" dirty="0">
                <a:solidFill>
                  <a:schemeClr val="bg1"/>
                </a:solidFill>
              </a:rPr>
              <a:t> 버블로 공격해 적을 죽이는 아케이드 게임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적은 기본적과 보스로 구성</a:t>
            </a:r>
          </a:p>
        </p:txBody>
      </p:sp>
    </p:spTree>
    <p:extLst>
      <p:ext uri="{BB962C8B-B14F-4D97-AF65-F5344CB8AC3E}">
        <p14:creationId xmlns:p14="http://schemas.microsoft.com/office/powerpoint/2010/main" val="46117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14DBF9C-CD1B-4D4C-BCA4-481653141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299407"/>
              </p:ext>
            </p:extLst>
          </p:nvPr>
        </p:nvGraphicFramePr>
        <p:xfrm>
          <a:off x="1141413" y="1219200"/>
          <a:ext cx="9906000" cy="513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555">
                  <a:extLst>
                    <a:ext uri="{9D8B030D-6E8A-4147-A177-3AD203B41FA5}">
                      <a16:colId xmlns:a16="http://schemas.microsoft.com/office/drawing/2014/main" val="3123634521"/>
                    </a:ext>
                  </a:extLst>
                </a:gridCol>
                <a:gridCol w="7630445">
                  <a:extLst>
                    <a:ext uri="{9D8B030D-6E8A-4147-A177-3AD203B41FA5}">
                      <a16:colId xmlns:a16="http://schemas.microsoft.com/office/drawing/2014/main" val="1537470071"/>
                    </a:ext>
                  </a:extLst>
                </a:gridCol>
              </a:tblGrid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02663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함정 맵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31075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코어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몬스터와 주인공 충돌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아이템으로 인한 캐릭터 능력 향상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12825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좌우이동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기본공격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73753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보스전과 일반전투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03424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달리기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죽음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스테이지 이동 등등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74898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드래곤 캐릭터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기본 몬스터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보스 몬스터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71142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적의 체력 증가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보스 스피드 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80270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68B53C31-157C-4773-8BCC-F38A568194C7}"/>
              </a:ext>
            </a:extLst>
          </p:cNvPr>
          <p:cNvSpPr txBox="1">
            <a:spLocks/>
          </p:cNvSpPr>
          <p:nvPr/>
        </p:nvSpPr>
        <p:spPr>
          <a:xfrm>
            <a:off x="0" y="-336884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 개발 범위</a:t>
            </a:r>
          </a:p>
        </p:txBody>
      </p:sp>
    </p:spTree>
    <p:extLst>
      <p:ext uri="{BB962C8B-B14F-4D97-AF65-F5344CB8AC3E}">
        <p14:creationId xmlns:p14="http://schemas.microsoft.com/office/powerpoint/2010/main" val="93447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EF7B268-F682-4B24-9D67-19B145AB1F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538849"/>
              </p:ext>
            </p:extLst>
          </p:nvPr>
        </p:nvGraphicFramePr>
        <p:xfrm>
          <a:off x="514559" y="998621"/>
          <a:ext cx="11162883" cy="5273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998">
                  <a:extLst>
                    <a:ext uri="{9D8B030D-6E8A-4147-A177-3AD203B41FA5}">
                      <a16:colId xmlns:a16="http://schemas.microsoft.com/office/drawing/2014/main" val="749538731"/>
                    </a:ext>
                  </a:extLst>
                </a:gridCol>
                <a:gridCol w="1796715">
                  <a:extLst>
                    <a:ext uri="{9D8B030D-6E8A-4147-A177-3AD203B41FA5}">
                      <a16:colId xmlns:a16="http://schemas.microsoft.com/office/drawing/2014/main" val="558394531"/>
                    </a:ext>
                  </a:extLst>
                </a:gridCol>
                <a:gridCol w="691023">
                  <a:extLst>
                    <a:ext uri="{9D8B030D-6E8A-4147-A177-3AD203B41FA5}">
                      <a16:colId xmlns:a16="http://schemas.microsoft.com/office/drawing/2014/main" val="5701210"/>
                    </a:ext>
                  </a:extLst>
                </a:gridCol>
                <a:gridCol w="6993147">
                  <a:extLst>
                    <a:ext uri="{9D8B030D-6E8A-4147-A177-3AD203B41FA5}">
                      <a16:colId xmlns:a16="http://schemas.microsoft.com/office/drawing/2014/main" val="2766017541"/>
                    </a:ext>
                  </a:extLst>
                </a:gridCol>
              </a:tblGrid>
              <a:tr h="417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목표</a:t>
                      </a:r>
                    </a:p>
                  </a:txBody>
                  <a:tcPr marL="91441" marR="91441" marT="45727" marB="45727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세부계획</a:t>
                      </a:r>
                    </a:p>
                  </a:txBody>
                  <a:tcPr marL="91441" marR="91441" marT="45727" marB="4572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62719"/>
                  </a:ext>
                </a:extLst>
              </a:tr>
              <a:tr h="27303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</a:t>
                      </a:r>
                      <a:r>
                        <a:rPr lang="en-US" altLang="ko-KR" sz="1800" dirty="0"/>
                        <a:t>(9/29~)</a:t>
                      </a:r>
                      <a:endParaRPr lang="ko-KR" altLang="en-US" sz="1800" dirty="0"/>
                    </a:p>
                  </a:txBody>
                  <a:tcPr marL="91441" marR="91441" marT="45727" marB="45727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리소스 수집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계획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케릭터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아이템</a:t>
                      </a:r>
                    </a:p>
                  </a:txBody>
                  <a:tcPr marL="91441" marR="91441" marT="45727" marB="45727"/>
                </a:tc>
                <a:extLst>
                  <a:ext uri="{0D108BD9-81ED-4DB2-BD59-A6C34878D82A}">
                    <a16:rowId xmlns:a16="http://schemas.microsoft.com/office/drawing/2014/main" val="430529157"/>
                  </a:ext>
                </a:extLst>
              </a:tr>
              <a:tr h="273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결과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B050"/>
                          </a:solidFill>
                        </a:rPr>
                        <a:t>(100%) </a:t>
                      </a:r>
                      <a:r>
                        <a:rPr lang="ko-KR" altLang="en-US" sz="1100" dirty="0">
                          <a:solidFill>
                            <a:srgbClr val="00B050"/>
                          </a:solidFill>
                        </a:rPr>
                        <a:t>계획대로 리소스 수집 완료 </a:t>
                      </a:r>
                      <a:r>
                        <a:rPr lang="en-US" altLang="ko-KR" sz="11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rgbClr val="00B050"/>
                          </a:solidFill>
                        </a:rPr>
                        <a:t>기간이 </a:t>
                      </a:r>
                      <a:r>
                        <a:rPr lang="ko-KR" altLang="en-US" sz="1100" dirty="0" err="1">
                          <a:solidFill>
                            <a:srgbClr val="00B050"/>
                          </a:solidFill>
                        </a:rPr>
                        <a:t>오래걸림</a:t>
                      </a:r>
                      <a:r>
                        <a:rPr lang="en-US" altLang="ko-KR" sz="110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 marL="91441" marR="91441" marT="45727" marB="45727"/>
                </a:tc>
                <a:extLst>
                  <a:ext uri="{0D108BD9-81ED-4DB2-BD59-A6C34878D82A}">
                    <a16:rowId xmlns:a16="http://schemas.microsoft.com/office/drawing/2014/main" val="2252266497"/>
                  </a:ext>
                </a:extLst>
              </a:tr>
              <a:tr h="27303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주차</a:t>
                      </a:r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</a:txBody>
                  <a:tcPr marL="91441" marR="91441" marT="45727" marB="45727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캐릭터 구현 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계획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케릭터</a:t>
                      </a:r>
                      <a:r>
                        <a:rPr lang="ko-KR" altLang="en-US" sz="1100" dirty="0"/>
                        <a:t> 능력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속도 등 기본 능력 구현</a:t>
                      </a:r>
                    </a:p>
                  </a:txBody>
                  <a:tcPr marL="91441" marR="91441" marT="45727" marB="45727"/>
                </a:tc>
                <a:extLst>
                  <a:ext uri="{0D108BD9-81ED-4DB2-BD59-A6C34878D82A}">
                    <a16:rowId xmlns:a16="http://schemas.microsoft.com/office/drawing/2014/main" val="2226175592"/>
                  </a:ext>
                </a:extLst>
              </a:tr>
              <a:tr h="4299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결과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B050"/>
                          </a:solidFill>
                        </a:rPr>
                        <a:t>(60%) </a:t>
                      </a:r>
                      <a:r>
                        <a:rPr lang="ko-KR" altLang="en-US" sz="1100" dirty="0">
                          <a:solidFill>
                            <a:srgbClr val="00B050"/>
                          </a:solidFill>
                        </a:rPr>
                        <a:t>캐릭터 조작</a:t>
                      </a:r>
                      <a:r>
                        <a:rPr lang="en-US" altLang="ko-KR" sz="110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rgbClr val="00B050"/>
                          </a:solidFill>
                        </a:rPr>
                        <a:t>공격등</a:t>
                      </a:r>
                      <a:r>
                        <a:rPr lang="ko-KR" altLang="en-US" sz="1100" dirty="0">
                          <a:solidFill>
                            <a:srgbClr val="00B050"/>
                          </a:solidFill>
                        </a:rPr>
                        <a:t> 기본적인 능력 구현</a:t>
                      </a:r>
                    </a:p>
                  </a:txBody>
                  <a:tcPr marL="91441" marR="91441" marT="45727" marB="45727"/>
                </a:tc>
                <a:extLst>
                  <a:ext uri="{0D108BD9-81ED-4DB2-BD59-A6C34878D82A}">
                    <a16:rowId xmlns:a16="http://schemas.microsoft.com/office/drawing/2014/main" val="3540239304"/>
                  </a:ext>
                </a:extLst>
              </a:tr>
              <a:tr h="27303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주차</a:t>
                      </a:r>
                      <a:endParaRPr lang="en-US" altLang="ko-KR" sz="1800" dirty="0"/>
                    </a:p>
                    <a:p>
                      <a:pPr latinLnBrk="1"/>
                      <a:endParaRPr lang="ko-KR" altLang="en-US" sz="1800" dirty="0"/>
                    </a:p>
                  </a:txBody>
                  <a:tcPr marL="91441" marR="91441" marT="45727" marB="45727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적 구현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계획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적군 속도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움직임 등 구현</a:t>
                      </a:r>
                    </a:p>
                  </a:txBody>
                  <a:tcPr marL="91441" marR="91441" marT="45727" marB="45727"/>
                </a:tc>
                <a:extLst>
                  <a:ext uri="{0D108BD9-81ED-4DB2-BD59-A6C34878D82A}">
                    <a16:rowId xmlns:a16="http://schemas.microsoft.com/office/drawing/2014/main" val="3074289177"/>
                  </a:ext>
                </a:extLst>
              </a:tr>
              <a:tr h="4014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결과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B050"/>
                          </a:solidFill>
                        </a:rPr>
                        <a:t>(50%) </a:t>
                      </a:r>
                      <a:r>
                        <a:rPr lang="ko-KR" altLang="en-US" sz="1100" dirty="0">
                          <a:solidFill>
                            <a:srgbClr val="00B050"/>
                          </a:solidFill>
                        </a:rPr>
                        <a:t>적군이 기본 이동 구현</a:t>
                      </a:r>
                    </a:p>
                  </a:txBody>
                  <a:tcPr marL="91441" marR="91441" marT="45727" marB="45727"/>
                </a:tc>
                <a:extLst>
                  <a:ext uri="{0D108BD9-81ED-4DB2-BD59-A6C34878D82A}">
                    <a16:rowId xmlns:a16="http://schemas.microsoft.com/office/drawing/2014/main" val="2154352868"/>
                  </a:ext>
                </a:extLst>
              </a:tr>
              <a:tr h="27303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</a:t>
                      </a:r>
                      <a:endParaRPr lang="en-US" altLang="ko-KR" sz="1800" dirty="0"/>
                    </a:p>
                    <a:p>
                      <a:pPr latinLnBrk="1"/>
                      <a:endParaRPr lang="ko-KR" altLang="en-US" sz="1800" dirty="0"/>
                    </a:p>
                  </a:txBody>
                  <a:tcPr marL="91441" marR="91441" marT="45727" marB="45727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맵 구현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계획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발판 구현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벽 구현</a:t>
                      </a:r>
                      <a:endParaRPr lang="en-US" altLang="ko-KR" sz="1100" dirty="0"/>
                    </a:p>
                  </a:txBody>
                  <a:tcPr marL="91441" marR="91441" marT="45727" marB="45727"/>
                </a:tc>
                <a:extLst>
                  <a:ext uri="{0D108BD9-81ED-4DB2-BD59-A6C34878D82A}">
                    <a16:rowId xmlns:a16="http://schemas.microsoft.com/office/drawing/2014/main" val="496532135"/>
                  </a:ext>
                </a:extLst>
              </a:tr>
              <a:tr h="4014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결과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B050"/>
                          </a:solidFill>
                        </a:rPr>
                        <a:t>(50%) </a:t>
                      </a:r>
                      <a:r>
                        <a:rPr lang="ko-KR" altLang="en-US" sz="1100" dirty="0">
                          <a:solidFill>
                            <a:srgbClr val="00B050"/>
                          </a:solidFill>
                        </a:rPr>
                        <a:t>기본 맵 구현</a:t>
                      </a:r>
                      <a:endParaRPr lang="en-US" altLang="ko-KR" sz="1100" dirty="0">
                        <a:solidFill>
                          <a:srgbClr val="00B050"/>
                        </a:solidFill>
                      </a:endParaRPr>
                    </a:p>
                  </a:txBody>
                  <a:tcPr marL="91441" marR="91441" marT="45727" marB="45727"/>
                </a:tc>
                <a:extLst>
                  <a:ext uri="{0D108BD9-81ED-4DB2-BD59-A6C34878D82A}">
                    <a16:rowId xmlns:a16="http://schemas.microsoft.com/office/drawing/2014/main" val="1250046401"/>
                  </a:ext>
                </a:extLst>
              </a:tr>
              <a:tr h="44969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주차</a:t>
                      </a:r>
                      <a:endParaRPr lang="en-US" altLang="ko-KR" sz="1800" dirty="0"/>
                    </a:p>
                  </a:txBody>
                  <a:tcPr marL="91441" marR="91441" marT="45727" marB="45727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중간 점검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계획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메뉴창</a:t>
                      </a:r>
                      <a:r>
                        <a:rPr lang="ko-KR" altLang="en-US" sz="1100" dirty="0"/>
                        <a:t> 구현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설명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일시정지 등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UI </a:t>
                      </a:r>
                      <a:r>
                        <a:rPr lang="ko-KR" altLang="en-US" sz="1100" dirty="0"/>
                        <a:t>구현 및 보완</a:t>
                      </a:r>
                    </a:p>
                  </a:txBody>
                  <a:tcPr marL="91441" marR="91441" marT="45727" marB="45727"/>
                </a:tc>
                <a:extLst>
                  <a:ext uri="{0D108BD9-81ED-4DB2-BD59-A6C34878D82A}">
                    <a16:rowId xmlns:a16="http://schemas.microsoft.com/office/drawing/2014/main" val="1177887956"/>
                  </a:ext>
                </a:extLst>
              </a:tr>
              <a:tr h="350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결과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B050"/>
                          </a:solidFill>
                        </a:rPr>
                        <a:t>(70%) </a:t>
                      </a:r>
                      <a:r>
                        <a:rPr lang="ko-KR" altLang="en-US" sz="1100" dirty="0">
                          <a:solidFill>
                            <a:srgbClr val="00B050"/>
                          </a:solidFill>
                        </a:rPr>
                        <a:t>시작</a:t>
                      </a:r>
                      <a:r>
                        <a:rPr lang="en-US" altLang="ko-KR" sz="110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B050"/>
                          </a:solidFill>
                        </a:rPr>
                        <a:t>타이틀 상태 구현</a:t>
                      </a:r>
                    </a:p>
                  </a:txBody>
                  <a:tcPr marL="91441" marR="91441" marT="45727" marB="45727"/>
                </a:tc>
                <a:extLst>
                  <a:ext uri="{0D108BD9-81ED-4DB2-BD59-A6C34878D82A}">
                    <a16:rowId xmlns:a16="http://schemas.microsoft.com/office/drawing/2014/main" val="3895633359"/>
                  </a:ext>
                </a:extLst>
              </a:tr>
              <a:tr h="2663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주차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아이템 구현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상점 구현</a:t>
                      </a:r>
                    </a:p>
                  </a:txBody>
                  <a:tcPr marL="91441" marR="91441" marT="45727" marB="45727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아이템 능력 설정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상점 구현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&amp;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추가 애니메이션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버블과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</a:rPr>
                        <a:t>충돌시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 상태 구현</a:t>
                      </a:r>
                    </a:p>
                  </a:txBody>
                  <a:tcPr marL="91441" marR="91441" marT="45727" marB="4572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68928"/>
                  </a:ext>
                </a:extLst>
              </a:tr>
              <a:tr h="256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주차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스테이지 구현</a:t>
                      </a:r>
                    </a:p>
                  </a:txBody>
                  <a:tcPr marL="91441" marR="91441" marT="45727" marB="45727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스테이지 별 난이도 설정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및 보스 패턴 설정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&amp;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충돌 구현</a:t>
                      </a:r>
                    </a:p>
                  </a:txBody>
                  <a:tcPr marL="91441" marR="91441" marT="45727" marB="4572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407938"/>
                  </a:ext>
                </a:extLst>
              </a:tr>
              <a:tr h="2595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주차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사운드 추가</a:t>
                      </a:r>
                    </a:p>
                  </a:txBody>
                  <a:tcPr marL="91441" marR="91441" marT="45727" marB="45727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게임 </a:t>
                      </a:r>
                      <a:r>
                        <a:rPr lang="ko-KR" altLang="en-US" sz="1000" dirty="0" err="1"/>
                        <a:t>배경음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아이템 사용시 사운드 적용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&amp;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보스 패턴 보강</a:t>
                      </a:r>
                    </a:p>
                  </a:txBody>
                  <a:tcPr marL="91441" marR="91441" marT="45727" marB="4572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91499"/>
                  </a:ext>
                </a:extLst>
              </a:tr>
              <a:tr h="256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r>
                        <a:rPr lang="ko-KR" altLang="en-US" sz="1000" dirty="0"/>
                        <a:t>주차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난이도 조절</a:t>
                      </a:r>
                    </a:p>
                  </a:txBody>
                  <a:tcPr marL="91441" marR="91441" marT="45727" marB="45727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스테이지 별 난이도 </a:t>
                      </a:r>
                      <a:r>
                        <a:rPr lang="ko-KR" altLang="en-US" sz="1000" dirty="0" err="1"/>
                        <a:t>벨런스</a:t>
                      </a:r>
                      <a:r>
                        <a:rPr lang="ko-KR" altLang="en-US" sz="1000" dirty="0"/>
                        <a:t> 조정</a:t>
                      </a:r>
                    </a:p>
                  </a:txBody>
                  <a:tcPr marL="91441" marR="91441" marT="45727" marB="4572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084898"/>
                  </a:ext>
                </a:extLst>
              </a:tr>
              <a:tr h="417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주차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마무리</a:t>
                      </a:r>
                    </a:p>
                  </a:txBody>
                  <a:tcPr marL="91441" marR="91441" marT="45727" marB="45727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최종 점검</a:t>
                      </a:r>
                    </a:p>
                  </a:txBody>
                  <a:tcPr marL="91441" marR="91441" marT="45727" marB="4572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1794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F11057A6-72D7-40C0-92E9-72B17A3D99BC}"/>
              </a:ext>
            </a:extLst>
          </p:cNvPr>
          <p:cNvSpPr txBox="1">
            <a:spLocks/>
          </p:cNvSpPr>
          <p:nvPr/>
        </p:nvSpPr>
        <p:spPr>
          <a:xfrm>
            <a:off x="0" y="-336884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 개발 진행 상황</a:t>
            </a:r>
          </a:p>
        </p:txBody>
      </p:sp>
    </p:spTree>
    <p:extLst>
      <p:ext uri="{BB962C8B-B14F-4D97-AF65-F5344CB8AC3E}">
        <p14:creationId xmlns:p14="http://schemas.microsoft.com/office/powerpoint/2010/main" val="24849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0AA360-7CEA-42DC-A3E4-597A27E79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914400"/>
            <a:ext cx="9877425" cy="571976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8E9FA16-348F-449D-B4B2-4B30152E4668}"/>
              </a:ext>
            </a:extLst>
          </p:cNvPr>
          <p:cNvSpPr/>
          <p:nvPr/>
        </p:nvSpPr>
        <p:spPr>
          <a:xfrm>
            <a:off x="1905473" y="123778"/>
            <a:ext cx="8381052" cy="586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B050"/>
                </a:solidFill>
              </a:rPr>
              <a:t>https://github.com/yajunseo/2016180027-2DGP/graphs/commit-activity</a:t>
            </a:r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88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47D68-0069-4DC0-8B0C-D819FEAF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749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/>
              <a:t>게임 데모</a:t>
            </a:r>
          </a:p>
        </p:txBody>
      </p:sp>
    </p:spTree>
    <p:extLst>
      <p:ext uri="{BB962C8B-B14F-4D97-AF65-F5344CB8AC3E}">
        <p14:creationId xmlns:p14="http://schemas.microsoft.com/office/powerpoint/2010/main" val="1959398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61</TotalTime>
  <Words>292</Words>
  <Application>Microsoft Office PowerPoint</Application>
  <PresentationFormat>와이드스크린</PresentationFormat>
  <Paragraphs>79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그물</vt:lpstr>
      <vt:lpstr>2d 게임 프로그래밍 프로젝트 2차 발표</vt:lpstr>
      <vt:lpstr> 게임 컨셉</vt:lpstr>
      <vt:lpstr>PowerPoint 프레젠테이션</vt:lpstr>
      <vt:lpstr>PowerPoint 프레젠테이션</vt:lpstr>
      <vt:lpstr>PowerPoint 프레젠테이션</vt:lpstr>
      <vt:lpstr>게임 데모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프로젝트 2차 발표</dc:title>
  <dc:creator>야 준서</dc:creator>
  <cp:lastModifiedBy>야 준서</cp:lastModifiedBy>
  <cp:revision>7</cp:revision>
  <cp:lastPrinted>2019-10-31T04:50:09Z</cp:lastPrinted>
  <dcterms:created xsi:type="dcterms:W3CDTF">2019-10-28T04:10:05Z</dcterms:created>
  <dcterms:modified xsi:type="dcterms:W3CDTF">2019-10-31T04:53:24Z</dcterms:modified>
</cp:coreProperties>
</file>