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9BF4C-EF04-4C66-B528-3936FF7C2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ko-KR" altLang="en-US" dirty="0"/>
              <a:t>프로젝트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B2ECE5-16E7-4F9B-93AF-34BBC4311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ko-KR" altLang="en-US" dirty="0" err="1"/>
              <a:t>게임공</a:t>
            </a:r>
            <a:r>
              <a:rPr lang="ko-KR" altLang="en-US" dirty="0"/>
              <a:t> </a:t>
            </a:r>
            <a:r>
              <a:rPr lang="en-US" altLang="ko-KR" dirty="0"/>
              <a:t>2016180027</a:t>
            </a:r>
          </a:p>
          <a:p>
            <a:pPr algn="r"/>
            <a:r>
              <a:rPr lang="ko-KR" altLang="en-US" dirty="0" err="1"/>
              <a:t>야준서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4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14DBF9C-CD1B-4D4C-BCA4-481653141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252364"/>
              </p:ext>
            </p:extLst>
          </p:nvPr>
        </p:nvGraphicFramePr>
        <p:xfrm>
          <a:off x="1142999" y="1136073"/>
          <a:ext cx="9906002" cy="540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555">
                  <a:extLst>
                    <a:ext uri="{9D8B030D-6E8A-4147-A177-3AD203B41FA5}">
                      <a16:colId xmlns:a16="http://schemas.microsoft.com/office/drawing/2014/main" val="3123634521"/>
                    </a:ext>
                  </a:extLst>
                </a:gridCol>
                <a:gridCol w="3815223">
                  <a:extLst>
                    <a:ext uri="{9D8B030D-6E8A-4147-A177-3AD203B41FA5}">
                      <a16:colId xmlns:a16="http://schemas.microsoft.com/office/drawing/2014/main" val="1537470071"/>
                    </a:ext>
                  </a:extLst>
                </a:gridCol>
                <a:gridCol w="1907612">
                  <a:extLst>
                    <a:ext uri="{9D8B030D-6E8A-4147-A177-3AD203B41FA5}">
                      <a16:colId xmlns:a16="http://schemas.microsoft.com/office/drawing/2014/main" val="4145130620"/>
                    </a:ext>
                  </a:extLst>
                </a:gridCol>
                <a:gridCol w="1907612">
                  <a:extLst>
                    <a:ext uri="{9D8B030D-6E8A-4147-A177-3AD203B41FA5}">
                      <a16:colId xmlns:a16="http://schemas.microsoft.com/office/drawing/2014/main" val="2761668498"/>
                    </a:ext>
                  </a:extLst>
                </a:gridCol>
              </a:tblGrid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02663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함정 맵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기본맵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31075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몬스터와 주인공 충돌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아이템으로 인한 캐릭터 능력 향상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주인공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충돌구현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12825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기본공격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기본공격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73753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보스전과 일반전투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구현못함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03424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달리기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죽음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스테이지 이동 등등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달리기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공격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4898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드래곤 캐릭터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기본 몬스터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드래곤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기본몬스터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보스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71142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적의 체력 증가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스피드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패턴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80270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68B53C31-157C-4773-8BCC-F38A568194C7}"/>
              </a:ext>
            </a:extLst>
          </p:cNvPr>
          <p:cNvSpPr txBox="1">
            <a:spLocks/>
          </p:cNvSpPr>
          <p:nvPr/>
        </p:nvSpPr>
        <p:spPr>
          <a:xfrm>
            <a:off x="0" y="-336884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 개발 </a:t>
            </a:r>
            <a:r>
              <a:rPr lang="ko-KR" altLang="en-US" dirty="0" err="1"/>
              <a:t>진척율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47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E9FA16-348F-449D-B4B2-4B30152E4668}"/>
              </a:ext>
            </a:extLst>
          </p:cNvPr>
          <p:cNvSpPr/>
          <p:nvPr/>
        </p:nvSpPr>
        <p:spPr>
          <a:xfrm>
            <a:off x="1905473" y="123778"/>
            <a:ext cx="8381052" cy="586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https://github.com/yajunseo/2DGP-Project/graphs/commit-activity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9864BD7-5668-4DD1-9F5B-36D30F29A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15279"/>
              </p:ext>
            </p:extLst>
          </p:nvPr>
        </p:nvGraphicFramePr>
        <p:xfrm>
          <a:off x="607289" y="123778"/>
          <a:ext cx="1097742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8710">
                  <a:extLst>
                    <a:ext uri="{9D8B030D-6E8A-4147-A177-3AD203B41FA5}">
                      <a16:colId xmlns:a16="http://schemas.microsoft.com/office/drawing/2014/main" val="2454095316"/>
                    </a:ext>
                  </a:extLst>
                </a:gridCol>
                <a:gridCol w="5488710">
                  <a:extLst>
                    <a:ext uri="{9D8B030D-6E8A-4147-A177-3AD203B41FA5}">
                      <a16:colId xmlns:a16="http://schemas.microsoft.com/office/drawing/2014/main" val="2851169798"/>
                    </a:ext>
                  </a:extLst>
                </a:gridCol>
              </a:tblGrid>
              <a:tr h="289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커밋</a:t>
                      </a:r>
                      <a:r>
                        <a:rPr lang="ko-KR" altLang="en-US" sz="1400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38472"/>
                  </a:ext>
                </a:extLst>
              </a:tr>
              <a:tr h="28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40833"/>
                  </a:ext>
                </a:extLst>
              </a:tr>
              <a:tr h="28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134400"/>
                  </a:ext>
                </a:extLst>
              </a:tr>
              <a:tr h="28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 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75574"/>
                  </a:ext>
                </a:extLst>
              </a:tr>
              <a:tr h="28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 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917"/>
                  </a:ext>
                </a:extLst>
              </a:tr>
              <a:tr h="28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 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저장소 분리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56992"/>
                  </a:ext>
                </a:extLst>
              </a:tr>
              <a:tr h="28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 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8333"/>
                  </a:ext>
                </a:extLst>
              </a:tr>
              <a:tr h="28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 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62626"/>
                  </a:ext>
                </a:extLst>
              </a:tr>
              <a:tr h="28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 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38417"/>
                  </a:ext>
                </a:extLst>
              </a:tr>
              <a:tr h="28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 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27293"/>
                  </a:ext>
                </a:extLst>
              </a:tr>
              <a:tr h="28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93016"/>
                  </a:ext>
                </a:extLst>
              </a:tr>
              <a:tr h="289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총 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58</a:t>
                      </a:r>
                      <a:r>
                        <a:rPr lang="ko-KR" altLang="en-US" sz="14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867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F4714F41-EDFF-4B4B-B4C2-806DC0FA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9" y="3926048"/>
            <a:ext cx="10977420" cy="25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47D68-0069-4DC0-8B0C-D819FEAF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749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1959398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274</TotalTime>
  <Words>193</Words>
  <Application>Microsoft Office PowerPoint</Application>
  <PresentationFormat>와이드스크린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그물</vt:lpstr>
      <vt:lpstr>2d 게임 프로그래밍 프로젝트 최종 발표</vt:lpstr>
      <vt:lpstr>PowerPoint 프레젠테이션</vt:lpstr>
      <vt:lpstr>PowerPoint 프레젠테이션</vt:lpstr>
      <vt:lpstr>게임 플레이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 2차 발표</dc:title>
  <dc:creator>야 준서</dc:creator>
  <cp:lastModifiedBy>야 준서</cp:lastModifiedBy>
  <cp:revision>18</cp:revision>
  <cp:lastPrinted>2019-10-31T04:50:09Z</cp:lastPrinted>
  <dcterms:created xsi:type="dcterms:W3CDTF">2019-10-28T04:10:05Z</dcterms:created>
  <dcterms:modified xsi:type="dcterms:W3CDTF">2019-12-11T14:25:52Z</dcterms:modified>
</cp:coreProperties>
</file>