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8" r:id="rId4"/>
    <p:sldId id="299" r:id="rId5"/>
    <p:sldId id="300" r:id="rId6"/>
    <p:sldId id="302" r:id="rId7"/>
    <p:sldId id="269" r:id="rId8"/>
    <p:sldId id="301" r:id="rId9"/>
    <p:sldId id="303" r:id="rId10"/>
    <p:sldId id="297" r:id="rId11"/>
    <p:sldId id="298" r:id="rId12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592"/>
    <a:srgbClr val="952637"/>
    <a:srgbClr val="212E53"/>
    <a:srgbClr val="BB7243"/>
    <a:srgbClr val="50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2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5EF5BCB2-E227-4F77-8A7A-EA0963028CCB}">
      <dgm:prSet custT="1"/>
      <dgm:spPr>
        <a:solidFill>
          <a:srgbClr val="E9C592"/>
        </a:solidFill>
      </dgm:spPr>
      <dgm:t>
        <a:bodyPr/>
        <a:lstStyle/>
        <a:p>
          <a:pPr latinLnBrk="1"/>
          <a:r>
            <a:rPr lang="en-US" altLang="en-US" sz="1400" b="1" dirty="0"/>
            <a:t>01    </a:t>
          </a:r>
          <a:r>
            <a:rPr lang="ko-KR" altLang="en-US" sz="1400" b="1" dirty="0"/>
            <a:t>건강보험심사평가원 병원정보 서비스</a:t>
          </a:r>
        </a:p>
      </dgm:t>
    </dgm:pt>
    <dgm:pt modelId="{2473351F-088B-48C2-9E7B-80BA1E8FAD8B}" type="parTrans" cxnId="{3C641D48-C3D8-4BCA-AB86-D373D6E4C863}">
      <dgm:prSet/>
      <dgm:spPr/>
      <dgm:t>
        <a:bodyPr/>
        <a:lstStyle/>
        <a:p>
          <a:pPr latinLnBrk="1"/>
          <a:endParaRPr lang="ko-KR" altLang="en-US" b="1"/>
        </a:p>
      </dgm:t>
    </dgm:pt>
    <dgm:pt modelId="{23DC2478-F7FD-403E-B13D-21F4F423CA8B}" type="sibTrans" cxnId="{3C641D48-C3D8-4BCA-AB86-D373D6E4C863}">
      <dgm:prSet/>
      <dgm:spPr/>
      <dgm:t>
        <a:bodyPr/>
        <a:lstStyle/>
        <a:p>
          <a:pPr latinLnBrk="1"/>
          <a:endParaRPr lang="ko-KR" altLang="en-US" b="1"/>
        </a:p>
      </dgm:t>
    </dgm:pt>
    <dgm:pt modelId="{410EC47F-A1EB-4DA8-B480-702F2F5922A8}">
      <dgm:prSet custT="1"/>
      <dgm:spPr>
        <a:solidFill>
          <a:srgbClr val="952637"/>
        </a:solidFill>
      </dgm:spPr>
      <dgm:t>
        <a:bodyPr/>
        <a:lstStyle/>
        <a:p>
          <a:pPr latinLnBrk="1"/>
          <a:r>
            <a:rPr lang="en-US" altLang="ko-KR" sz="1400" b="1" dirty="0"/>
            <a:t> </a:t>
          </a:r>
          <a:r>
            <a:rPr lang="ko-KR" altLang="en-US" sz="1400" b="1" dirty="0"/>
            <a:t>이외 필요한 게 있을 시 추가 예정</a:t>
          </a:r>
        </a:p>
      </dgm:t>
    </dgm:pt>
    <dgm:pt modelId="{719888A7-7F24-480D-86C1-9BC7BE1A3CAE}" type="parTrans" cxnId="{8C6187D4-8B86-4D89-90A5-832CCA898F1B}">
      <dgm:prSet/>
      <dgm:spPr/>
      <dgm:t>
        <a:bodyPr/>
        <a:lstStyle/>
        <a:p>
          <a:pPr latinLnBrk="1"/>
          <a:endParaRPr lang="ko-KR" altLang="en-US" b="1"/>
        </a:p>
      </dgm:t>
    </dgm:pt>
    <dgm:pt modelId="{B4BCAEEA-BFE9-4BBE-A28E-A722AD9010B1}" type="sibTrans" cxnId="{8C6187D4-8B86-4D89-90A5-832CCA898F1B}">
      <dgm:prSet/>
      <dgm:spPr/>
      <dgm:t>
        <a:bodyPr/>
        <a:lstStyle/>
        <a:p>
          <a:pPr latinLnBrk="1"/>
          <a:endParaRPr lang="ko-KR" altLang="en-US" b="1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8582E7E4-861A-407E-B836-3818FC557E68}" type="pres">
      <dgm:prSet presAssocID="{5EF5BCB2-E227-4F77-8A7A-EA0963028CC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2648EB-C980-4F25-841C-901FE2DAC7DA}" type="pres">
      <dgm:prSet presAssocID="{23DC2478-F7FD-403E-B13D-21F4F423CA8B}" presName="spacer" presStyleCnt="0"/>
      <dgm:spPr/>
    </dgm:pt>
    <dgm:pt modelId="{10640B57-2131-4E6E-B6B2-3A4D47560CDC}" type="pres">
      <dgm:prSet presAssocID="{410EC47F-A1EB-4DA8-B480-702F2F5922A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C641D48-C3D8-4BCA-AB86-D373D6E4C863}" srcId="{FCE2951D-4936-49A7-AFA1-7078F8115646}" destId="{5EF5BCB2-E227-4F77-8A7A-EA0963028CCB}" srcOrd="0" destOrd="0" parTransId="{2473351F-088B-48C2-9E7B-80BA1E8FAD8B}" sibTransId="{23DC2478-F7FD-403E-B13D-21F4F423CA8B}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689C6CB3-23FE-4E43-9EB4-7FE77DCF77A6}" type="presOf" srcId="{5EF5BCB2-E227-4F77-8A7A-EA0963028CCB}" destId="{8582E7E4-861A-407E-B836-3818FC557E68}" srcOrd="0" destOrd="0" presId="urn:microsoft.com/office/officeart/2005/8/layout/vList2"/>
    <dgm:cxn modelId="{8C6187D4-8B86-4D89-90A5-832CCA898F1B}" srcId="{FCE2951D-4936-49A7-AFA1-7078F8115646}" destId="{410EC47F-A1EB-4DA8-B480-702F2F5922A8}" srcOrd="1" destOrd="0" parTransId="{719888A7-7F24-480D-86C1-9BC7BE1A3CAE}" sibTransId="{B4BCAEEA-BFE9-4BBE-A28E-A722AD9010B1}"/>
    <dgm:cxn modelId="{184D76E3-266B-4DC9-8D7F-CF360E35B0CD}" type="presOf" srcId="{410EC47F-A1EB-4DA8-B480-702F2F5922A8}" destId="{10640B57-2131-4E6E-B6B2-3A4D47560CDC}" srcOrd="0" destOrd="0" presId="urn:microsoft.com/office/officeart/2005/8/layout/vList2"/>
    <dgm:cxn modelId="{E42B89F3-198E-4B14-AAA0-BF669C32587F}" type="presParOf" srcId="{A533FCD1-F82B-4043-82A2-7C5DE3D5496A}" destId="{8582E7E4-861A-407E-B836-3818FC557E68}" srcOrd="0" destOrd="0" presId="urn:microsoft.com/office/officeart/2005/8/layout/vList2"/>
    <dgm:cxn modelId="{AC8864D2-8E13-448E-9539-38EF8D70EB6E}" type="presParOf" srcId="{A533FCD1-F82B-4043-82A2-7C5DE3D5496A}" destId="{662648EB-C980-4F25-841C-901FE2DAC7DA}" srcOrd="1" destOrd="0" presId="urn:microsoft.com/office/officeart/2005/8/layout/vList2"/>
    <dgm:cxn modelId="{B0E564B5-06C6-4EAA-A1A9-D6A380030A4A}" type="presParOf" srcId="{A533FCD1-F82B-4043-82A2-7C5DE3D5496A}" destId="{10640B57-2131-4E6E-B6B2-3A4D47560CD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2E7E4-861A-407E-B836-3818FC557E68}">
      <dsp:nvSpPr>
        <dsp:cNvPr id="0" name=""/>
        <dsp:cNvSpPr/>
      </dsp:nvSpPr>
      <dsp:spPr>
        <a:xfrm>
          <a:off x="0" y="1065863"/>
          <a:ext cx="7200800" cy="1216800"/>
        </a:xfrm>
        <a:prstGeom prst="roundRect">
          <a:avLst/>
        </a:prstGeom>
        <a:solidFill>
          <a:srgbClr val="E9C59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01    </a:t>
          </a:r>
          <a:r>
            <a:rPr lang="ko-KR" altLang="en-US" sz="1400" b="1" kern="1200" dirty="0"/>
            <a:t>건강보험심사평가원 병원정보 서비스</a:t>
          </a:r>
        </a:p>
      </dsp:txBody>
      <dsp:txXfrm>
        <a:off x="59399" y="1125262"/>
        <a:ext cx="7082002" cy="1098002"/>
      </dsp:txXfrm>
    </dsp:sp>
    <dsp:sp modelId="{10640B57-2131-4E6E-B6B2-3A4D47560CDC}">
      <dsp:nvSpPr>
        <dsp:cNvPr id="0" name=""/>
        <dsp:cNvSpPr/>
      </dsp:nvSpPr>
      <dsp:spPr>
        <a:xfrm>
          <a:off x="0" y="2469864"/>
          <a:ext cx="7200800" cy="1216800"/>
        </a:xfrm>
        <a:prstGeom prst="roundRect">
          <a:avLst/>
        </a:prstGeom>
        <a:solidFill>
          <a:srgbClr val="9526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/>
            <a:t> </a:t>
          </a:r>
          <a:r>
            <a:rPr lang="ko-KR" altLang="en-US" sz="1400" b="1" kern="1200" dirty="0"/>
            <a:t>이외 필요한 게 있을 시 추가 예정</a:t>
          </a:r>
        </a:p>
      </dsp:txBody>
      <dsp:txXfrm>
        <a:off x="59399" y="2529263"/>
        <a:ext cx="70820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EBDF60E-2714-4C0E-ADA7-356FBC264F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C70D4-73D2-4424-91FA-25D4136A91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3231CF3-E6A2-463E-88C8-3B8A1DD6D929}" type="datetimeFigureOut">
              <a:rPr lang="ko-KR" altLang="en-US"/>
              <a:pPr>
                <a:defRPr/>
              </a:pPr>
              <a:t>2020-06-10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8017971B-4C29-44E9-B8AC-D535817B48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4EB7874-2DD3-4C76-93A5-5CDE55876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5C8F-D5EF-4384-A804-F99C9F4E1B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BE1C5-E4CD-4E2F-8242-1AD76E2A8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6E3C16D-361C-4FD2-AE5D-6C42FA672F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>
            <a:extLst>
              <a:ext uri="{FF2B5EF4-FFF2-40B4-BE49-F238E27FC236}">
                <a16:creationId xmlns:a16="http://schemas.microsoft.com/office/drawing/2014/main" id="{76A2537F-3E72-4843-9CEA-1BEC6AF905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>
            <a:extLst>
              <a:ext uri="{FF2B5EF4-FFF2-40B4-BE49-F238E27FC236}">
                <a16:creationId xmlns:a16="http://schemas.microsoft.com/office/drawing/2014/main" id="{8B83ADB9-3C42-4CCC-A5CA-8BEE2CD07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4100" name="슬라이드 번호 개체 틀 3">
            <a:extLst>
              <a:ext uri="{FF2B5EF4-FFF2-40B4-BE49-F238E27FC236}">
                <a16:creationId xmlns:a16="http://schemas.microsoft.com/office/drawing/2014/main" id="{D0760F9A-306B-4ACF-8157-C14426567C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26038D-1BFE-49AF-B567-EF06A64FD7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F4320975-7E13-4ADE-95BB-73FE545A6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59EF33B-ACD9-4731-BB18-162ABFC5D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423CFF32-5A72-4B31-ABD0-C487DC98D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D6CCC4-F1EF-4EC3-B9D3-28CFA0F9F48D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6C572F17-2070-4E92-BA31-302E19735B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48D81F5D-1515-4D2F-A694-58E821310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5D523EA3-8DE4-43A5-B051-76D29CE37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0DBDFE-F2C6-4807-BB6C-DE06AD35D75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8CC7E145-7187-41A5-BE10-551F11E4C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DF27A980-2E2E-40FE-9229-952BE6E50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432807DB-832E-46B3-B77E-B47B8DD6BB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B3AF94-0D9D-46EB-8F32-42A6DE881F4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B36598D2-30BD-4252-887A-D071CAC12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7EC2A7C4-943C-4E9B-943C-1CF9330B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DB2AE2A-CA4F-4FB6-9B7F-508772C96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3828DB-E100-438F-9155-ABE2771B09F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E7D87F21-EF5E-4646-8EA6-242FEFAEC9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2F92C526-CC5B-4A7F-88AD-F3366A599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EA335A82-3587-4883-8B43-F13387A813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482B53-02E3-430D-9B06-48F6CD7F1ED9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14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B36598D2-30BD-4252-887A-D071CAC12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7EC2A7C4-943C-4E9B-943C-1CF9330B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DB2AE2A-CA4F-4FB6-9B7F-508772C96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3828DB-E100-438F-9155-ABE2771B09F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67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B36598D2-30BD-4252-887A-D071CAC12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7EC2A7C4-943C-4E9B-943C-1CF9330B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DB2AE2A-CA4F-4FB6-9B7F-508772C96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3828DB-E100-438F-9155-ABE2771B09F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32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>
            <a:extLst>
              <a:ext uri="{FF2B5EF4-FFF2-40B4-BE49-F238E27FC236}">
                <a16:creationId xmlns:a16="http://schemas.microsoft.com/office/drawing/2014/main" id="{D6BD4725-3673-449B-88CC-4DE0984DA3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>
            <a:extLst>
              <a:ext uri="{FF2B5EF4-FFF2-40B4-BE49-F238E27FC236}">
                <a16:creationId xmlns:a16="http://schemas.microsoft.com/office/drawing/2014/main" id="{E559C5C5-CD61-43CD-B995-33E04A8EA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3D294D02-3753-41AC-9F3A-3FEF1B02F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9D7136-1E6C-4853-8EAC-175A1483A79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>
            <a:extLst>
              <a:ext uri="{FF2B5EF4-FFF2-40B4-BE49-F238E27FC236}">
                <a16:creationId xmlns:a16="http://schemas.microsoft.com/office/drawing/2014/main" id="{D6BD4725-3673-449B-88CC-4DE0984DA3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>
            <a:extLst>
              <a:ext uri="{FF2B5EF4-FFF2-40B4-BE49-F238E27FC236}">
                <a16:creationId xmlns:a16="http://schemas.microsoft.com/office/drawing/2014/main" id="{E559C5C5-CD61-43CD-B995-33E04A8EA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3D294D02-3753-41AC-9F3A-3FEF1B02F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9D7136-1E6C-4853-8EAC-175A1483A79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63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>
            <a:extLst>
              <a:ext uri="{FF2B5EF4-FFF2-40B4-BE49-F238E27FC236}">
                <a16:creationId xmlns:a16="http://schemas.microsoft.com/office/drawing/2014/main" id="{D6BD4725-3673-449B-88CC-4DE0984DA3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>
            <a:extLst>
              <a:ext uri="{FF2B5EF4-FFF2-40B4-BE49-F238E27FC236}">
                <a16:creationId xmlns:a16="http://schemas.microsoft.com/office/drawing/2014/main" id="{E559C5C5-CD61-43CD-B995-33E04A8EA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3D294D02-3753-41AC-9F3A-3FEF1B02F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9D7136-1E6C-4853-8EAC-175A1483A79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7198B-CDD8-4C18-AE16-F4215F5C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3D53-B6E5-4FD0-9519-91DB9B898E72}" type="datetimeFigureOut">
              <a:rPr lang="ko-KR" altLang="en-US"/>
              <a:pPr>
                <a:defRPr/>
              </a:pPr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ED884-D7AE-4662-B08D-E84168ED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E2A73-2E4A-44AA-9F36-3902BD42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3E09D-0701-4FDD-ADFE-080612B7BF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FF25B-9AD6-403F-A78E-80A662AE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6C32A-8215-482A-A9A4-6B55C6D841FA}" type="datetimeFigureOut">
              <a:rPr lang="ko-KR" altLang="en-US"/>
              <a:pPr>
                <a:defRPr/>
              </a:pPr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FC9AF-C7ED-4036-ABD1-52BBC6A0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E3387-A438-4CB3-B7B9-023F046C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9433B-659C-48A8-BB74-DE54D49113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7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9238A-5B02-4A09-915D-9E3F868C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C018F-96EC-4C72-B0A7-6A43089C0125}" type="datetimeFigureOut">
              <a:rPr lang="ko-KR" altLang="en-US"/>
              <a:pPr>
                <a:defRPr/>
              </a:pPr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D66D6-4397-42E4-BA13-F6BEE51E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86FF9-6E4D-495C-B640-C3EEE668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289C7-99C5-4A35-9683-7DF22F199F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2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328AC-ADE7-4482-AD63-B4E4A9D4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E0DA7-96DF-4830-A2BC-9E67F8C918E8}" type="datetimeFigureOut">
              <a:rPr lang="ko-KR" altLang="en-US"/>
              <a:pPr>
                <a:defRPr/>
              </a:pPr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239B8-4126-444A-BF54-FAE9E9A5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16FEB-3BA6-4955-BD15-B4B2DF1C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5DB9A-E5BD-4AF4-92CA-A8C7C545C0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6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D1AB6-DEA5-404E-905B-34F85647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E1DD6-907E-4A30-B75B-9CE55D19A6BC}" type="datetimeFigureOut">
              <a:rPr lang="ko-KR" altLang="en-US"/>
              <a:pPr>
                <a:defRPr/>
              </a:pPr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0A3A7-8CF4-4497-9AB3-791D7DC0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52E48-1438-41B0-A5C6-C8148C8E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AEB2B-E6E7-4278-962E-F76371E4CC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4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E8D5495-9E9C-4381-B2EF-62F1AC41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A1C95-688F-4E6B-BE04-E74B19794D35}" type="datetimeFigureOut">
              <a:rPr lang="ko-KR" altLang="en-US"/>
              <a:pPr>
                <a:defRPr/>
              </a:pPr>
              <a:t>2020-06-10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B8E1E11C-5477-41C3-8E91-DCB9831E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6D3BF52-1D5C-4609-9669-DD00281C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6399E-7D49-4709-8EE7-E6E8B3A678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8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0FDBE59-595F-4A14-B62A-0C91F1FD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A4379-E6D3-49B9-AC48-269C8C954E46}" type="datetimeFigureOut">
              <a:rPr lang="ko-KR" altLang="en-US"/>
              <a:pPr>
                <a:defRPr/>
              </a:pPr>
              <a:t>2020-06-10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148FBCAC-A95F-41F3-BA81-1FB0309A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1FBA252-99C3-48B8-B94E-54D4B524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10732-F877-458E-A23B-CBD5B57111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8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54CC1DB2-3B25-455B-8D75-BA26E5A3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9D7F6-DAF8-490D-9183-1B5591169E08}" type="datetimeFigureOut">
              <a:rPr lang="ko-KR" altLang="en-US"/>
              <a:pPr>
                <a:defRPr/>
              </a:pPr>
              <a:t>2020-06-10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9BBFD07C-BBF2-46B6-81BA-AABC4245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F1846CAF-F5B5-4F7D-92F7-D8025E59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100AD-4946-4E02-A037-7E67B5E487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7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25B5591C-BF48-4E12-A415-AD090952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C9ACA-2C88-4AE5-AE48-B8959F621DC9}" type="datetimeFigureOut">
              <a:rPr lang="ko-KR" altLang="en-US"/>
              <a:pPr>
                <a:defRPr/>
              </a:pPr>
              <a:t>2020-06-10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A4FCB19C-E5F5-4AA7-ADB6-02294065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B354F038-9703-469A-BEB6-075411FC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67FC2-48F8-4C10-9409-B7DE4129AD2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AD45F82-63B6-4E70-B905-8FFA2901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479C0-E3F2-4830-B852-7D2CA2D23900}" type="datetimeFigureOut">
              <a:rPr lang="ko-KR" altLang="en-US"/>
              <a:pPr>
                <a:defRPr/>
              </a:pPr>
              <a:t>2020-06-10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FC99089-8B3D-4857-B693-6CA9762F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498BC85-F42B-4323-9F33-4A889582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0BC0-58FA-4C8C-81DF-2E49CA1872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51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41F9F26-688D-4F29-BB45-AFFC77B3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5A5F-612A-4913-939E-9B7C89AFA3E1}" type="datetimeFigureOut">
              <a:rPr lang="ko-KR" altLang="en-US"/>
              <a:pPr>
                <a:defRPr/>
              </a:pPr>
              <a:t>2020-06-10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82D803F9-FA4B-4441-A703-1F857B62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ECF4957-F2A0-4929-ADBC-414942BE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A49AA-C145-43FF-B88A-F31D00B247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105C2685-CE2A-45D4-808C-A33DD34F8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EC1FEDE3-FB7F-46DF-9672-A16C6F964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EC717-925B-4448-9CEA-52E7B38D3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3BDE00-CF00-4048-96D7-1089E1BD8662}" type="datetimeFigureOut">
              <a:rPr lang="ko-KR" altLang="en-US"/>
              <a:pPr>
                <a:defRPr/>
              </a:pPr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C96CD-A2D5-4CB9-BDB8-A8D1353A6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7A6D6-4337-4B77-BFEE-4840126FB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FC6EE6-E978-43DB-8098-88AC185120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40CF13-4798-4D94-A04D-37ECF4328FEB}"/>
              </a:ext>
            </a:extLst>
          </p:cNvPr>
          <p:cNvSpPr txBox="1"/>
          <p:nvPr/>
        </p:nvSpPr>
        <p:spPr>
          <a:xfrm>
            <a:off x="1475581" y="941576"/>
            <a:ext cx="6192837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 dirty="0">
                <a:solidFill>
                  <a:schemeClr val="bg1"/>
                </a:solidFill>
                <a:latin typeface="+mn-lt"/>
                <a:ea typeface="+mn-ea"/>
              </a:rPr>
              <a:t>스크립트 언어</a:t>
            </a:r>
            <a:endParaRPr lang="en-US" altLang="ko-KR" sz="4800" b="1" spc="-150" dirty="0">
              <a:solidFill>
                <a:schemeClr val="bg1"/>
              </a:solidFill>
              <a:latin typeface="+mn-lt"/>
              <a:ea typeface="+mn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 dirty="0" err="1">
                <a:solidFill>
                  <a:schemeClr val="bg1"/>
                </a:solidFill>
                <a:latin typeface="+mn-lt"/>
                <a:ea typeface="+mn-ea"/>
              </a:rPr>
              <a:t>텀</a:t>
            </a:r>
            <a:r>
              <a:rPr lang="ko-KR" altLang="en-US" sz="4800" b="1" spc="-150" dirty="0">
                <a:solidFill>
                  <a:schemeClr val="bg1"/>
                </a:solidFill>
                <a:latin typeface="+mn-lt"/>
                <a:ea typeface="+mn-ea"/>
              </a:rPr>
              <a:t> 프로젝트 제안서</a:t>
            </a:r>
            <a:endParaRPr lang="en-US" altLang="ko-KR" sz="48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84C2C-7901-463D-B74B-2C829BE4A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652963"/>
            <a:ext cx="50403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endParaRPr lang="en-US" altLang="ko-KR" b="1" dirty="0"/>
          </a:p>
          <a:p>
            <a:pPr algn="ctr" eaLnBrk="1" hangingPunct="1"/>
            <a:r>
              <a:rPr lang="ko-KR" altLang="en-US" b="1" dirty="0">
                <a:solidFill>
                  <a:schemeClr val="bg1"/>
                </a:solidFill>
              </a:rPr>
              <a:t>게임공학과 </a:t>
            </a:r>
            <a:r>
              <a:rPr lang="en-US" altLang="ko-KR" b="1" dirty="0">
                <a:solidFill>
                  <a:schemeClr val="bg1"/>
                </a:solidFill>
              </a:rPr>
              <a:t>2016180027 </a:t>
            </a:r>
            <a:r>
              <a:rPr lang="ko-KR" altLang="en-US" b="1" dirty="0" err="1">
                <a:solidFill>
                  <a:schemeClr val="bg1"/>
                </a:solidFill>
              </a:rPr>
              <a:t>야준서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4D3AE316-2D62-4DB4-9B38-7CB431634C2A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AB312123-9CEE-47BA-837D-8E5FED6977C5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56510B4-B438-4DCB-B511-B5960C5DF4AF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E16A136-AA23-4674-B789-F228261DA534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89">
            <a:extLst>
              <a:ext uri="{FF2B5EF4-FFF2-40B4-BE49-F238E27FC236}">
                <a16:creationId xmlns:a16="http://schemas.microsoft.com/office/drawing/2014/main" id="{B71B23AB-780C-45C2-A6E9-277527CC102F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082" name="그룹 85">
              <a:extLst>
                <a:ext uri="{FF2B5EF4-FFF2-40B4-BE49-F238E27FC236}">
                  <a16:creationId xmlns:a16="http://schemas.microsoft.com/office/drawing/2014/main" id="{F4EBBE24-B96B-4437-A0F4-7ECBBAE23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38E826D-B421-4E39-82D0-581A0F3C86B5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876E8B68-8106-472B-9EF7-D737C357C35E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CD987BA4-CDBE-4D01-9E5E-820257FC864A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2F58812-DA2C-4AC7-B5BB-FC945B29D3C7}"/>
              </a:ext>
            </a:extLst>
          </p:cNvPr>
          <p:cNvSpPr txBox="1"/>
          <p:nvPr/>
        </p:nvSpPr>
        <p:spPr>
          <a:xfrm>
            <a:off x="2987675" y="2822575"/>
            <a:ext cx="316865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 dirty="0">
                <a:solidFill>
                  <a:schemeClr val="tx2"/>
                </a:solidFill>
                <a:latin typeface="+mn-lt"/>
                <a:ea typeface="+mn-ea"/>
              </a:rPr>
              <a:t>전국 약국 병원 정보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4" grpId="0" animBg="1"/>
      <p:bldP spid="7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A75CD55-F5E9-494B-A1A9-6ED987ABFA0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BCBE40C8-45FB-4167-A9AD-8A1CF0799452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11268" name="그룹 76">
            <a:extLst>
              <a:ext uri="{FF2B5EF4-FFF2-40B4-BE49-F238E27FC236}">
                <a16:creationId xmlns:a16="http://schemas.microsoft.com/office/drawing/2014/main" id="{B0DA83F7-7F23-488C-A6D5-05118EE1992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3311525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07A0700-0D75-4BE7-A76D-F6F66ED350D0}"/>
                </a:ext>
              </a:extLst>
            </p:cNvPr>
            <p:cNvSpPr/>
            <p:nvPr/>
          </p:nvSpPr>
          <p:spPr>
            <a:xfrm>
              <a:off x="733074" y="2060848"/>
              <a:ext cx="3407543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ADCA1CA-8B9F-4C2A-863C-718CC9CB698C}"/>
                </a:ext>
              </a:extLst>
            </p:cNvPr>
            <p:cNvSpPr/>
            <p:nvPr/>
          </p:nvSpPr>
          <p:spPr>
            <a:xfrm>
              <a:off x="3852313" y="2060848"/>
              <a:ext cx="503663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3A4E183-84A0-4919-B471-6F8E3C6F9292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5BC15E-AD34-49B3-988E-5F14E265EA7E}"/>
              </a:ext>
            </a:extLst>
          </p:cNvPr>
          <p:cNvSpPr txBox="1"/>
          <p:nvPr/>
        </p:nvSpPr>
        <p:spPr>
          <a:xfrm>
            <a:off x="981075" y="630238"/>
            <a:ext cx="31686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err="1">
                <a:solidFill>
                  <a:schemeClr val="tx2"/>
                </a:solidFill>
                <a:latin typeface="+mn-lt"/>
                <a:ea typeface="+mn-ea"/>
              </a:rPr>
              <a:t>주차별</a:t>
            </a:r>
            <a:r>
              <a:rPr lang="ko-KR" altLang="en-US" sz="2000" b="1" dirty="0">
                <a:solidFill>
                  <a:schemeClr val="tx2"/>
                </a:solidFill>
                <a:latin typeface="+mn-lt"/>
                <a:ea typeface="+mn-ea"/>
              </a:rPr>
              <a:t> 계획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E4ACBC6-A068-46CF-A47D-D434CCAF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75511"/>
              </p:ext>
            </p:extLst>
          </p:nvPr>
        </p:nvGraphicFramePr>
        <p:xfrm>
          <a:off x="647563" y="1916832"/>
          <a:ext cx="7848873" cy="3559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1">
                  <a:extLst>
                    <a:ext uri="{9D8B030D-6E8A-4147-A177-3AD203B41FA5}">
                      <a16:colId xmlns:a16="http://schemas.microsoft.com/office/drawing/2014/main" val="3375243059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412735100"/>
                    </a:ext>
                  </a:extLst>
                </a:gridCol>
                <a:gridCol w="4212468">
                  <a:extLst>
                    <a:ext uri="{9D8B030D-6E8A-4147-A177-3AD203B41FA5}">
                      <a16:colId xmlns:a16="http://schemas.microsoft.com/office/drawing/2014/main" val="779559137"/>
                    </a:ext>
                  </a:extLst>
                </a:gridCol>
              </a:tblGrid>
              <a:tr h="426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236057"/>
                  </a:ext>
                </a:extLst>
              </a:tr>
              <a:tr h="626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 err="1"/>
                        <a:t>텀</a:t>
                      </a:r>
                      <a:r>
                        <a:rPr lang="ko-KR" altLang="en-US" sz="1100" dirty="0"/>
                        <a:t> 프로젝트 제안서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필요한 </a:t>
                      </a:r>
                      <a:r>
                        <a:rPr lang="en-US" altLang="ko-KR" sz="1100" dirty="0"/>
                        <a:t>Open API </a:t>
                      </a:r>
                      <a:r>
                        <a:rPr lang="ko-KR" altLang="en-US" sz="1100" dirty="0"/>
                        <a:t>승인 획득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세부 계획 설정</a:t>
                      </a:r>
                      <a:r>
                        <a:rPr lang="en-US" altLang="ko-KR" sz="1100" dirty="0"/>
                        <a:t> 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472539"/>
                  </a:ext>
                </a:extLst>
              </a:tr>
              <a:tr h="626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기본 구조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필요한 이미지 리소스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획득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기본 구조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044485"/>
                  </a:ext>
                </a:extLst>
              </a:tr>
              <a:tr h="626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검색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 err="1"/>
                        <a:t>선택별</a:t>
                      </a:r>
                      <a:r>
                        <a:rPr lang="ko-KR" altLang="en-US" sz="1100" dirty="0"/>
                        <a:t> 검색 기능 구현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병원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약국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495909"/>
                  </a:ext>
                </a:extLst>
              </a:tr>
              <a:tr h="626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추가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시간적 여유가 될 시 추가 기능 구현</a:t>
                      </a:r>
                      <a:endParaRPr lang="en-US" altLang="ko-KR" sz="1100" dirty="0"/>
                    </a:p>
                    <a:p>
                      <a:pPr lvl="0" algn="ctr"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지되에</a:t>
                      </a:r>
                      <a:r>
                        <a:rPr lang="ko-KR" altLang="en-US" sz="1100" dirty="0"/>
                        <a:t> 추가 정보 표시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이메일 기능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등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311458"/>
                  </a:ext>
                </a:extLst>
              </a:tr>
              <a:tr h="626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보완 및 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부족한 부분이나 보완할 부분 추가 기능 추가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lvl="0" algn="ctr" latinLnBrk="1"/>
                      <a:r>
                        <a:rPr lang="ko-KR" altLang="en-US" sz="1100" dirty="0"/>
                        <a:t>최종 프로젝트 발표 준비 및 마무리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6087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8ACC04-31C9-4E71-BBC1-7F8E0673596C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 dirty="0">
                <a:solidFill>
                  <a:schemeClr val="bg1"/>
                </a:solidFill>
                <a:latin typeface="+mn-lt"/>
                <a:ea typeface="+mn-ea"/>
              </a:rPr>
              <a:t>감사합니다</a:t>
            </a:r>
            <a:endParaRPr lang="en-US" altLang="ko-KR" sz="48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5603" name="TextBox 7">
            <a:extLst>
              <a:ext uri="{FF2B5EF4-FFF2-40B4-BE49-F238E27FC236}">
                <a16:creationId xmlns:a16="http://schemas.microsoft.com/office/drawing/2014/main" id="{E98757D1-3E45-4B3F-92BF-052777A6C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652963"/>
            <a:ext cx="50403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endParaRPr lang="en-US" altLang="ko-KR" b="1" dirty="0"/>
          </a:p>
          <a:p>
            <a:pPr algn="ctr" eaLnBrk="1" hangingPunct="1"/>
            <a:r>
              <a:rPr lang="ko-KR" altLang="en-US" b="1" dirty="0">
                <a:solidFill>
                  <a:schemeClr val="bg1"/>
                </a:solidFill>
              </a:rPr>
              <a:t>게임공학과 </a:t>
            </a:r>
            <a:r>
              <a:rPr lang="en-US" altLang="ko-KR" b="1" dirty="0">
                <a:solidFill>
                  <a:schemeClr val="bg1"/>
                </a:solidFill>
              </a:rPr>
              <a:t>2016180027 </a:t>
            </a:r>
            <a:r>
              <a:rPr lang="ko-KR" altLang="en-US" b="1" dirty="0" err="1">
                <a:solidFill>
                  <a:schemeClr val="bg1"/>
                </a:solidFill>
              </a:rPr>
              <a:t>야준서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C4F6DFD4-5717-42D2-A2FC-89A1DD775CE4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D1118996-E87E-4C1E-B796-5CDCCB38F291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32563E2-1023-4F6A-90E2-EFA2F38CF91E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D4B522D-38B1-47A8-8723-CD44120DC667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08" name="그룹 89">
            <a:extLst>
              <a:ext uri="{FF2B5EF4-FFF2-40B4-BE49-F238E27FC236}">
                <a16:creationId xmlns:a16="http://schemas.microsoft.com/office/drawing/2014/main" id="{2F75EADC-BB8D-4DCF-81F0-4E73559A402D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25610" name="그룹 85">
              <a:extLst>
                <a:ext uri="{FF2B5EF4-FFF2-40B4-BE49-F238E27FC236}">
                  <a16:creationId xmlns:a16="http://schemas.microsoft.com/office/drawing/2014/main" id="{DD3D93FA-B120-4A7A-9C35-FFE115DE0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C53B8B8-23D1-49D7-AD94-68C4C585747D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B49AF808-F4F8-45B9-8FEC-2F17E827CA18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A7566C4D-F978-4C40-9EE2-0E6A8FD799F6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5BFB072-23E4-4AC4-9ADB-78DB859136AD}"/>
              </a:ext>
            </a:extLst>
          </p:cNvPr>
          <p:cNvSpPr txBox="1"/>
          <p:nvPr/>
        </p:nvSpPr>
        <p:spPr>
          <a:xfrm>
            <a:off x="2987675" y="2822575"/>
            <a:ext cx="31686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150" dirty="0">
                <a:solidFill>
                  <a:schemeClr val="tx2"/>
                </a:solidFill>
                <a:latin typeface="+mn-lt"/>
                <a:ea typeface="+mn-ea"/>
              </a:rPr>
              <a:t>THANK YOU</a:t>
            </a:r>
            <a:endParaRPr lang="ko-KR" altLang="en-US" sz="2400" b="1" spc="-150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B8C718-2C27-4701-93BD-F24B347BE7C1}"/>
              </a:ext>
            </a:extLst>
          </p:cNvPr>
          <p:cNvSpPr txBox="1"/>
          <p:nvPr/>
        </p:nvSpPr>
        <p:spPr>
          <a:xfrm>
            <a:off x="179388" y="447675"/>
            <a:ext cx="619283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150" dirty="0">
                <a:solidFill>
                  <a:schemeClr val="bg1"/>
                </a:solidFill>
                <a:latin typeface="+mn-lt"/>
                <a:ea typeface="+mn-ea"/>
              </a:rPr>
              <a:t>목차</a:t>
            </a:r>
            <a:endParaRPr lang="ko-KR" altLang="en-US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5123" name="그룹 8">
            <a:extLst>
              <a:ext uri="{FF2B5EF4-FFF2-40B4-BE49-F238E27FC236}">
                <a16:creationId xmlns:a16="http://schemas.microsoft.com/office/drawing/2014/main" id="{75CB138D-BF31-4F97-BB11-A0C421F064C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268413"/>
            <a:ext cx="2520950" cy="504825"/>
            <a:chOff x="1835696" y="2060848"/>
            <a:chExt cx="2520280" cy="50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414DDB-5AB6-43DE-98DC-1A44779231D6}"/>
                </a:ext>
              </a:extLst>
            </p:cNvPr>
            <p:cNvSpPr/>
            <p:nvPr/>
          </p:nvSpPr>
          <p:spPr>
            <a:xfrm>
              <a:off x="1835696" y="2060848"/>
              <a:ext cx="2304437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6144DE6-5702-460D-A1DC-87E71E638CBA}"/>
                </a:ext>
              </a:extLst>
            </p:cNvPr>
            <p:cNvSpPr/>
            <p:nvPr/>
          </p:nvSpPr>
          <p:spPr>
            <a:xfrm>
              <a:off x="3851285" y="2060848"/>
              <a:ext cx="504691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DBDFEC7-AC61-46CF-951E-4A90FA5646E9}"/>
              </a:ext>
            </a:extLst>
          </p:cNvPr>
          <p:cNvSpPr txBox="1"/>
          <p:nvPr/>
        </p:nvSpPr>
        <p:spPr>
          <a:xfrm>
            <a:off x="539750" y="1268413"/>
            <a:ext cx="23034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150" dirty="0">
                <a:solidFill>
                  <a:schemeClr val="tx2"/>
                </a:solidFill>
                <a:latin typeface="+mn-lt"/>
                <a:ea typeface="+mn-ea"/>
              </a:rPr>
              <a:t>CONTENTS</a:t>
            </a:r>
            <a:endParaRPr lang="ko-KR" altLang="en-US" sz="2800" b="1" spc="-15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CD2F3F-2D58-454B-BD5E-45ECD24FDAD7}"/>
              </a:ext>
            </a:extLst>
          </p:cNvPr>
          <p:cNvCxnSpPr/>
          <p:nvPr/>
        </p:nvCxnSpPr>
        <p:spPr>
          <a:xfrm>
            <a:off x="1476375" y="1773238"/>
            <a:ext cx="4248150" cy="424815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논리합 13">
            <a:extLst>
              <a:ext uri="{FF2B5EF4-FFF2-40B4-BE49-F238E27FC236}">
                <a16:creationId xmlns:a16="http://schemas.microsoft.com/office/drawing/2014/main" id="{744629A5-47CF-47F1-8835-96815DECF8B4}"/>
              </a:ext>
            </a:extLst>
          </p:cNvPr>
          <p:cNvSpPr/>
          <p:nvPr/>
        </p:nvSpPr>
        <p:spPr>
          <a:xfrm>
            <a:off x="1979613" y="22764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82F134-2AF3-4C8C-91F8-611E87FFB834}"/>
              </a:ext>
            </a:extLst>
          </p:cNvPr>
          <p:cNvSpPr txBox="1"/>
          <p:nvPr/>
        </p:nvSpPr>
        <p:spPr>
          <a:xfrm>
            <a:off x="2268538" y="2276475"/>
            <a:ext cx="37433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01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기본 소개</a:t>
            </a:r>
          </a:p>
        </p:txBody>
      </p:sp>
      <p:sp>
        <p:nvSpPr>
          <p:cNvPr id="16" name="순서도: 논리합 15">
            <a:extLst>
              <a:ext uri="{FF2B5EF4-FFF2-40B4-BE49-F238E27FC236}">
                <a16:creationId xmlns:a16="http://schemas.microsoft.com/office/drawing/2014/main" id="{52E1291D-F966-41CD-B517-65D0B50B556D}"/>
              </a:ext>
            </a:extLst>
          </p:cNvPr>
          <p:cNvSpPr/>
          <p:nvPr/>
        </p:nvSpPr>
        <p:spPr>
          <a:xfrm>
            <a:off x="2700338" y="2971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DA90DD-22CF-4BD5-9BDF-2EAF917B8FBC}"/>
              </a:ext>
            </a:extLst>
          </p:cNvPr>
          <p:cNvSpPr txBox="1"/>
          <p:nvPr/>
        </p:nvSpPr>
        <p:spPr>
          <a:xfrm>
            <a:off x="2987675" y="2971800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02 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사용 공공 </a:t>
            </a: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API</a:t>
            </a:r>
            <a:endParaRPr lang="ko-KR" altLang="en-US" sz="20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" name="순서도: 논리합 17">
            <a:extLst>
              <a:ext uri="{FF2B5EF4-FFF2-40B4-BE49-F238E27FC236}">
                <a16:creationId xmlns:a16="http://schemas.microsoft.com/office/drawing/2014/main" id="{B2B58278-E8DC-4DC7-8F3B-EE8E42709672}"/>
              </a:ext>
            </a:extLst>
          </p:cNvPr>
          <p:cNvSpPr/>
          <p:nvPr/>
        </p:nvSpPr>
        <p:spPr>
          <a:xfrm>
            <a:off x="3348038" y="36591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C10C63-81FF-426F-97E9-91E3C9AFF06E}"/>
              </a:ext>
            </a:extLst>
          </p:cNvPr>
          <p:cNvSpPr txBox="1"/>
          <p:nvPr/>
        </p:nvSpPr>
        <p:spPr>
          <a:xfrm>
            <a:off x="3635375" y="3659188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03 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구현 기능</a:t>
            </a: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0077766E-D82C-43A6-9A16-F0755545CE3D}"/>
              </a:ext>
            </a:extLst>
          </p:cNvPr>
          <p:cNvSpPr/>
          <p:nvPr/>
        </p:nvSpPr>
        <p:spPr>
          <a:xfrm>
            <a:off x="4033838" y="43068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9BC91-855E-472C-936F-2EB2D5C1920A}"/>
              </a:ext>
            </a:extLst>
          </p:cNvPr>
          <p:cNvSpPr txBox="1"/>
          <p:nvPr/>
        </p:nvSpPr>
        <p:spPr>
          <a:xfrm>
            <a:off x="4322763" y="4306888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04 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예상 화면</a:t>
            </a:r>
          </a:p>
        </p:txBody>
      </p:sp>
      <p:sp>
        <p:nvSpPr>
          <p:cNvPr id="22" name="순서도: 논리합 21">
            <a:extLst>
              <a:ext uri="{FF2B5EF4-FFF2-40B4-BE49-F238E27FC236}">
                <a16:creationId xmlns:a16="http://schemas.microsoft.com/office/drawing/2014/main" id="{2E57DA91-3844-4E2A-A6E8-5375B3456E14}"/>
              </a:ext>
            </a:extLst>
          </p:cNvPr>
          <p:cNvSpPr/>
          <p:nvPr/>
        </p:nvSpPr>
        <p:spPr>
          <a:xfrm>
            <a:off x="4716463" y="4995863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43420C-B738-43A9-BE37-94E53C297688}"/>
              </a:ext>
            </a:extLst>
          </p:cNvPr>
          <p:cNvSpPr txBox="1"/>
          <p:nvPr/>
        </p:nvSpPr>
        <p:spPr>
          <a:xfrm>
            <a:off x="5003800" y="4995863"/>
            <a:ext cx="3744913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05	</a:t>
            </a:r>
            <a:r>
              <a:rPr lang="ko-KR" altLang="en-US" sz="2000" b="1" spc="-150" dirty="0" err="1">
                <a:solidFill>
                  <a:schemeClr val="bg1"/>
                </a:solidFill>
                <a:latin typeface="+mn-lt"/>
                <a:ea typeface="+mn-ea"/>
              </a:rPr>
              <a:t>주차별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 계획</a:t>
            </a:r>
            <a:endParaRPr lang="ko-KR" altLang="en-US" sz="16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D5A1C8E-5540-4C3B-97E6-928F69C9063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1E1F03F6-FB74-45CD-9DF8-051130982E1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7172" name="그룹 76">
            <a:extLst>
              <a:ext uri="{FF2B5EF4-FFF2-40B4-BE49-F238E27FC236}">
                <a16:creationId xmlns:a16="http://schemas.microsoft.com/office/drawing/2014/main" id="{C5801BEB-89A9-46A1-956D-1C540457E1F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79E86F6-86E3-478E-AEFC-CFD3FDE448CA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DC030BB-CCCC-4CC7-9376-576D1B93EB0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1C8C48-6AC5-4390-8F1F-AB8A08CCAB77}"/>
              </a:ext>
            </a:extLst>
          </p:cNvPr>
          <p:cNvSpPr txBox="1"/>
          <p:nvPr/>
        </p:nvSpPr>
        <p:spPr>
          <a:xfrm>
            <a:off x="323528" y="6525344"/>
            <a:ext cx="3168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175" name="TextBox 8">
            <a:extLst>
              <a:ext uri="{FF2B5EF4-FFF2-40B4-BE49-F238E27FC236}">
                <a16:creationId xmlns:a16="http://schemas.microsoft.com/office/drawing/2014/main" id="{4906441B-C61C-47F2-94C6-B33DA7B8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2"/>
                </a:solidFill>
              </a:rPr>
              <a:t>기본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5F2B1C-3DC4-4C45-926D-B860DAB17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924175"/>
            <a:ext cx="6696075" cy="6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주변 의료시설의 위치와 정보를 알려 줘 긴급 상황에 유용하게 쓸 수 있도록 한다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 algn="ctr" eaLnBrk="1" hangingPunct="1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F32B63-D087-47D6-8558-5C343426B918}"/>
              </a:ext>
            </a:extLst>
          </p:cNvPr>
          <p:cNvSpPr/>
          <p:nvPr/>
        </p:nvSpPr>
        <p:spPr>
          <a:xfrm>
            <a:off x="971550" y="2636838"/>
            <a:ext cx="7561263" cy="158432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5FD986-D43F-41B3-851E-64D5C3EECFF7}"/>
              </a:ext>
            </a:extLst>
          </p:cNvPr>
          <p:cNvSpPr/>
          <p:nvPr/>
        </p:nvSpPr>
        <p:spPr>
          <a:xfrm>
            <a:off x="900113" y="2565400"/>
            <a:ext cx="7704137" cy="1727200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2D3757D1-84A8-49A8-A2C7-098CEB827CAC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E4BD98AA-3182-49BC-8E9D-53E83842CBA4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15364" name="그룹 76">
            <a:extLst>
              <a:ext uri="{FF2B5EF4-FFF2-40B4-BE49-F238E27FC236}">
                <a16:creationId xmlns:a16="http://schemas.microsoft.com/office/drawing/2014/main" id="{0B1DB1E6-333C-4662-BBE8-5E6DC23985EB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3131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4CB9AFD-B762-4431-9FC8-EBA8F0713B83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8154429-4B77-4178-8FD3-01B23A4BAAB7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4717E99E-39A1-4BE8-AF3C-B78E9547DA80}"/>
              </a:ext>
            </a:extLst>
          </p:cNvPr>
          <p:cNvSpPr txBox="1"/>
          <p:nvPr/>
        </p:nvSpPr>
        <p:spPr>
          <a:xfrm>
            <a:off x="323528" y="6525344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7" name="TextBox 81">
            <a:extLst>
              <a:ext uri="{FF2B5EF4-FFF2-40B4-BE49-F238E27FC236}">
                <a16:creationId xmlns:a16="http://schemas.microsoft.com/office/drawing/2014/main" id="{71A24AF5-3342-4123-A34B-102B29508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630238"/>
            <a:ext cx="3168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2"/>
                </a:solidFill>
              </a:rPr>
              <a:t>사용 공공 </a:t>
            </a:r>
            <a:r>
              <a:rPr lang="en-US" altLang="ko-KR" sz="2000" b="1" dirty="0">
                <a:solidFill>
                  <a:schemeClr val="tx2"/>
                </a:solidFill>
              </a:rPr>
              <a:t>API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B312B8C2-8980-4FF7-A6EA-A8F874F812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5685056"/>
              </p:ext>
            </p:extLst>
          </p:nvPr>
        </p:nvGraphicFramePr>
        <p:xfrm>
          <a:off x="971600" y="1412776"/>
          <a:ext cx="72008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369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D5A1C8E-5540-4C3B-97E6-928F69C9063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1E1F03F6-FB74-45CD-9DF8-051130982E1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7172" name="그룹 76">
            <a:extLst>
              <a:ext uri="{FF2B5EF4-FFF2-40B4-BE49-F238E27FC236}">
                <a16:creationId xmlns:a16="http://schemas.microsoft.com/office/drawing/2014/main" id="{C5801BEB-89A9-46A1-956D-1C540457E1F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79E86F6-86E3-478E-AEFC-CFD3FDE448CA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DC030BB-CCCC-4CC7-9376-576D1B93EB0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1C8C48-6AC5-4390-8F1F-AB8A08CCAB77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175" name="TextBox 8">
            <a:extLst>
              <a:ext uri="{FF2B5EF4-FFF2-40B4-BE49-F238E27FC236}">
                <a16:creationId xmlns:a16="http://schemas.microsoft.com/office/drawing/2014/main" id="{4906441B-C61C-47F2-94C6-B33DA7B8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2"/>
                </a:solidFill>
              </a:rPr>
              <a:t>구현 기능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F32B63-D087-47D6-8558-5C343426B918}"/>
              </a:ext>
            </a:extLst>
          </p:cNvPr>
          <p:cNvSpPr/>
          <p:nvPr/>
        </p:nvSpPr>
        <p:spPr>
          <a:xfrm>
            <a:off x="971550" y="2636838"/>
            <a:ext cx="7561263" cy="2088306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dirty="0"/>
              <a:t>병원 위치 검색 기능</a:t>
            </a: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dirty="0"/>
              <a:t>질병에 해당하는 병원 찾기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830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D5A1C8E-5540-4C3B-97E6-928F69C9063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1E1F03F6-FB74-45CD-9DF8-051130982E1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7172" name="그룹 76">
            <a:extLst>
              <a:ext uri="{FF2B5EF4-FFF2-40B4-BE49-F238E27FC236}">
                <a16:creationId xmlns:a16="http://schemas.microsoft.com/office/drawing/2014/main" id="{C5801BEB-89A9-46A1-956D-1C540457E1F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79E86F6-86E3-478E-AEFC-CFD3FDE448CA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DC030BB-CCCC-4CC7-9376-576D1B93EB0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1C8C48-6AC5-4390-8F1F-AB8A08CCAB77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175" name="TextBox 8">
            <a:extLst>
              <a:ext uri="{FF2B5EF4-FFF2-40B4-BE49-F238E27FC236}">
                <a16:creationId xmlns:a16="http://schemas.microsoft.com/office/drawing/2014/main" id="{4906441B-C61C-47F2-94C6-B33DA7B8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2"/>
                </a:solidFill>
              </a:rPr>
              <a:t>구현 기능 </a:t>
            </a:r>
            <a:r>
              <a:rPr lang="en-US" altLang="ko-KR" sz="2000" b="1" dirty="0">
                <a:solidFill>
                  <a:schemeClr val="tx2"/>
                </a:solidFill>
              </a:rPr>
              <a:t>– (</a:t>
            </a:r>
            <a:r>
              <a:rPr lang="ko-KR" altLang="en-US" sz="2000" b="1" dirty="0">
                <a:solidFill>
                  <a:schemeClr val="tx2"/>
                </a:solidFill>
              </a:rPr>
              <a:t>추가</a:t>
            </a:r>
            <a:r>
              <a:rPr lang="en-US" altLang="ko-KR" sz="2000" b="1" dirty="0">
                <a:solidFill>
                  <a:schemeClr val="tx2"/>
                </a:solidFill>
              </a:rPr>
              <a:t>)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F32B63-D087-47D6-8558-5C343426B918}"/>
              </a:ext>
            </a:extLst>
          </p:cNvPr>
          <p:cNvSpPr/>
          <p:nvPr/>
        </p:nvSpPr>
        <p:spPr>
          <a:xfrm>
            <a:off x="971550" y="2636838"/>
            <a:ext cx="7561263" cy="2088306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dirty="0"/>
              <a:t>전국 병원</a:t>
            </a:r>
            <a:r>
              <a:rPr lang="en-US" altLang="ko-KR" dirty="0"/>
              <a:t>, </a:t>
            </a:r>
            <a:r>
              <a:rPr lang="ko-KR" altLang="en-US" dirty="0"/>
              <a:t>약국 위치를 지도로 연동해 표시</a:t>
            </a: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dirty="0"/>
              <a:t>마스크 현황을 지도와 연동해 표시</a:t>
            </a: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dirty="0"/>
              <a:t>전국 병원</a:t>
            </a:r>
            <a:r>
              <a:rPr lang="en-US" altLang="ko-KR" dirty="0"/>
              <a:t>, </a:t>
            </a:r>
            <a:r>
              <a:rPr lang="ko-KR" altLang="en-US" dirty="0"/>
              <a:t>약국 정보 이메일로 발신 기능</a:t>
            </a: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dirty="0"/>
              <a:t>자주 찾는 정보 즐겨찾기 기능</a:t>
            </a:r>
          </a:p>
        </p:txBody>
      </p:sp>
    </p:spTree>
    <p:extLst>
      <p:ext uri="{BB962C8B-B14F-4D97-AF65-F5344CB8AC3E}">
        <p14:creationId xmlns:p14="http://schemas.microsoft.com/office/powerpoint/2010/main" val="284408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E4059C56-109C-40D5-8EB2-243FF4419FD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8365D93E-C792-4FD4-BB29-C832C6BB28B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9220" name="그룹 76">
            <a:extLst>
              <a:ext uri="{FF2B5EF4-FFF2-40B4-BE49-F238E27FC236}">
                <a16:creationId xmlns:a16="http://schemas.microsoft.com/office/drawing/2014/main" id="{713A625F-961F-4022-9D5B-DC32C1D20184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3311525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938AB5A-5C25-481F-B3DF-F3B70F9E0081}"/>
                </a:ext>
              </a:extLst>
            </p:cNvPr>
            <p:cNvSpPr/>
            <p:nvPr/>
          </p:nvSpPr>
          <p:spPr>
            <a:xfrm>
              <a:off x="733074" y="2060848"/>
              <a:ext cx="3407543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CC3A79C-BCD7-4268-9B4C-F9C1E9C0562A}"/>
                </a:ext>
              </a:extLst>
            </p:cNvPr>
            <p:cNvSpPr/>
            <p:nvPr/>
          </p:nvSpPr>
          <p:spPr>
            <a:xfrm>
              <a:off x="3852313" y="2060848"/>
              <a:ext cx="503663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F28218DD-AAE3-4294-A7F8-5E934FE6C53B}"/>
              </a:ext>
            </a:extLst>
          </p:cNvPr>
          <p:cNvSpPr txBox="1"/>
          <p:nvPr/>
        </p:nvSpPr>
        <p:spPr>
          <a:xfrm>
            <a:off x="323528" y="6525344"/>
            <a:ext cx="25922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</a:rPr>
              <a:t>YOUR NAME HERE</a:t>
            </a:r>
            <a:endParaRPr lang="ko-KR" altLang="en-US" b="1" dirty="0">
              <a:solidFill>
                <a:schemeClr val="bg1">
                  <a:alpha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BA763B-6AC7-4CBA-993B-7CA1A975CC2B}"/>
              </a:ext>
            </a:extLst>
          </p:cNvPr>
          <p:cNvSpPr txBox="1"/>
          <p:nvPr/>
        </p:nvSpPr>
        <p:spPr>
          <a:xfrm>
            <a:off x="981075" y="630238"/>
            <a:ext cx="31686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/>
            <a:r>
              <a:rPr lang="ko-KR" altLang="en-US" sz="2000" b="1" dirty="0">
                <a:solidFill>
                  <a:schemeClr val="tx2"/>
                </a:solidFill>
              </a:rPr>
              <a:t>예상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15133A-67CB-43A0-90F0-5E8F96B9FD38}"/>
              </a:ext>
            </a:extLst>
          </p:cNvPr>
          <p:cNvSpPr/>
          <p:nvPr/>
        </p:nvSpPr>
        <p:spPr>
          <a:xfrm>
            <a:off x="683418" y="1484784"/>
            <a:ext cx="3114674" cy="44644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B575AF-9B65-4506-926F-708F3FE7FDFC}"/>
              </a:ext>
            </a:extLst>
          </p:cNvPr>
          <p:cNvSpPr/>
          <p:nvPr/>
        </p:nvSpPr>
        <p:spPr>
          <a:xfrm>
            <a:off x="1015754" y="2040696"/>
            <a:ext cx="747934" cy="27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9B866A-B1F8-47CF-BD02-3277A4EAFB0F}"/>
              </a:ext>
            </a:extLst>
          </p:cNvPr>
          <p:cNvSpPr/>
          <p:nvPr/>
        </p:nvSpPr>
        <p:spPr>
          <a:xfrm>
            <a:off x="1763688" y="2040696"/>
            <a:ext cx="1668634" cy="278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D3D267-9047-40F8-8F5B-C3867BD22685}"/>
              </a:ext>
            </a:extLst>
          </p:cNvPr>
          <p:cNvSpPr/>
          <p:nvPr/>
        </p:nvSpPr>
        <p:spPr>
          <a:xfrm>
            <a:off x="1015754" y="2475540"/>
            <a:ext cx="747934" cy="27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지역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2BB4CB-BE13-42A6-BCDA-333F5657A7D1}"/>
              </a:ext>
            </a:extLst>
          </p:cNvPr>
          <p:cNvSpPr/>
          <p:nvPr/>
        </p:nvSpPr>
        <p:spPr>
          <a:xfrm>
            <a:off x="1763688" y="2475540"/>
            <a:ext cx="1668634" cy="278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92F3FA-782C-4BCB-BEDD-17E7575EB05E}"/>
              </a:ext>
            </a:extLst>
          </p:cNvPr>
          <p:cNvSpPr/>
          <p:nvPr/>
        </p:nvSpPr>
        <p:spPr>
          <a:xfrm>
            <a:off x="1015754" y="2916880"/>
            <a:ext cx="747934" cy="27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세부지역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5409CC-F848-43B1-B2EF-5EF264793800}"/>
              </a:ext>
            </a:extLst>
          </p:cNvPr>
          <p:cNvSpPr/>
          <p:nvPr/>
        </p:nvSpPr>
        <p:spPr>
          <a:xfrm>
            <a:off x="1763688" y="2916880"/>
            <a:ext cx="1668634" cy="278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7003B6-1AD9-41DE-8B05-86249039F0B9}"/>
              </a:ext>
            </a:extLst>
          </p:cNvPr>
          <p:cNvSpPr/>
          <p:nvPr/>
        </p:nvSpPr>
        <p:spPr>
          <a:xfrm>
            <a:off x="1003304" y="3366284"/>
            <a:ext cx="747934" cy="27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7BAB59-2947-4207-B1B0-A62549062E81}"/>
              </a:ext>
            </a:extLst>
          </p:cNvPr>
          <p:cNvSpPr/>
          <p:nvPr/>
        </p:nvSpPr>
        <p:spPr>
          <a:xfrm>
            <a:off x="1751238" y="3366284"/>
            <a:ext cx="1668634" cy="278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BD3C27-89C2-4C24-8FD4-4DA696F8689D}"/>
              </a:ext>
            </a:extLst>
          </p:cNvPr>
          <p:cNvSpPr/>
          <p:nvPr/>
        </p:nvSpPr>
        <p:spPr>
          <a:xfrm>
            <a:off x="1003304" y="4012107"/>
            <a:ext cx="2438797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BBF62B-728C-4518-8E7D-FB7122E8A63A}"/>
              </a:ext>
            </a:extLst>
          </p:cNvPr>
          <p:cNvSpPr/>
          <p:nvPr/>
        </p:nvSpPr>
        <p:spPr>
          <a:xfrm>
            <a:off x="3398633" y="4005064"/>
            <a:ext cx="165255" cy="1584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41A383-23E5-4D72-92C7-5CB9D55CD914}"/>
              </a:ext>
            </a:extLst>
          </p:cNvPr>
          <p:cNvSpPr/>
          <p:nvPr/>
        </p:nvSpPr>
        <p:spPr>
          <a:xfrm>
            <a:off x="3398632" y="4359516"/>
            <a:ext cx="165255" cy="58165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927E13-C441-4448-B6EC-0ECEAB7F7C28}"/>
              </a:ext>
            </a:extLst>
          </p:cNvPr>
          <p:cNvSpPr/>
          <p:nvPr/>
        </p:nvSpPr>
        <p:spPr>
          <a:xfrm>
            <a:off x="3386924" y="3987067"/>
            <a:ext cx="188669" cy="233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91A12DF-F0E8-4D84-BCAE-7A9A4E7E897A}"/>
              </a:ext>
            </a:extLst>
          </p:cNvPr>
          <p:cNvSpPr/>
          <p:nvPr/>
        </p:nvSpPr>
        <p:spPr>
          <a:xfrm>
            <a:off x="3378654" y="5404746"/>
            <a:ext cx="188669" cy="233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40C7F3A4-6102-40A5-959D-B3F8FAA58AD1}"/>
              </a:ext>
            </a:extLst>
          </p:cNvPr>
          <p:cNvSpPr/>
          <p:nvPr/>
        </p:nvSpPr>
        <p:spPr>
          <a:xfrm>
            <a:off x="3390912" y="4005015"/>
            <a:ext cx="165255" cy="199961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B934E592-098B-4649-961A-63D365531ED4}"/>
              </a:ext>
            </a:extLst>
          </p:cNvPr>
          <p:cNvSpPr/>
          <p:nvPr/>
        </p:nvSpPr>
        <p:spPr>
          <a:xfrm flipV="1">
            <a:off x="3391772" y="5440415"/>
            <a:ext cx="188669" cy="204993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F85EC4-E7CD-4AF3-939F-4374EE214F60}"/>
              </a:ext>
            </a:extLst>
          </p:cNvPr>
          <p:cNvSpPr/>
          <p:nvPr/>
        </p:nvSpPr>
        <p:spPr>
          <a:xfrm>
            <a:off x="5342732" y="1849044"/>
            <a:ext cx="2685652" cy="431800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선택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병원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약국 선택 기능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E9842-B8BC-4939-AB03-EBF3BF2404E7}"/>
              </a:ext>
            </a:extLst>
          </p:cNvPr>
          <p:cNvSpPr/>
          <p:nvPr/>
        </p:nvSpPr>
        <p:spPr>
          <a:xfrm>
            <a:off x="5341915" y="2511496"/>
            <a:ext cx="2685652" cy="431800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지역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특별시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도 지역 구분 기능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5E7E7D-EB51-4830-9D41-8A47A0D40197}"/>
              </a:ext>
            </a:extLst>
          </p:cNvPr>
          <p:cNvSpPr/>
          <p:nvPr/>
        </p:nvSpPr>
        <p:spPr>
          <a:xfrm>
            <a:off x="5339344" y="3168736"/>
            <a:ext cx="2685652" cy="431800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세부지역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구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동 세부 지역 구분 기능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DBF445B-BB28-4D57-B23B-41DA1772DCC8}"/>
              </a:ext>
            </a:extLst>
          </p:cNvPr>
          <p:cNvSpPr/>
          <p:nvPr/>
        </p:nvSpPr>
        <p:spPr>
          <a:xfrm>
            <a:off x="5339344" y="3793735"/>
            <a:ext cx="2685652" cy="431800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검색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병원 약국 이름으로 검색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507382-D2BA-41CE-A7A8-45BB85C93BDA}"/>
              </a:ext>
            </a:extLst>
          </p:cNvPr>
          <p:cNvSpPr/>
          <p:nvPr/>
        </p:nvSpPr>
        <p:spPr>
          <a:xfrm>
            <a:off x="5339344" y="4379880"/>
            <a:ext cx="2685652" cy="1137352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병원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약국의 위치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영업시간 등과 같은 정보가 표시됨</a:t>
            </a: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D3C956C0-F8AA-471E-AFA6-FD70154ECFF9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3923928" y="2064944"/>
            <a:ext cx="1418804" cy="139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A4156AA6-1187-43BE-88B1-CAEE0357E20A}"/>
              </a:ext>
            </a:extLst>
          </p:cNvPr>
          <p:cNvCxnSpPr>
            <a:stCxn id="34" idx="1"/>
          </p:cNvCxnSpPr>
          <p:nvPr/>
        </p:nvCxnSpPr>
        <p:spPr>
          <a:xfrm rot="10800000">
            <a:off x="3923929" y="2636912"/>
            <a:ext cx="1417987" cy="904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A120CD7A-FDBA-41EB-890C-380D123BFE3B}"/>
              </a:ext>
            </a:extLst>
          </p:cNvPr>
          <p:cNvCxnSpPr>
            <a:stCxn id="35" idx="1"/>
          </p:cNvCxnSpPr>
          <p:nvPr/>
        </p:nvCxnSpPr>
        <p:spPr>
          <a:xfrm rot="10800000">
            <a:off x="3923928" y="3068960"/>
            <a:ext cx="1415416" cy="3156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6D4E173E-AD03-4554-8906-334DB3ABFDD6}"/>
              </a:ext>
            </a:extLst>
          </p:cNvPr>
          <p:cNvCxnSpPr>
            <a:stCxn id="36" idx="1"/>
          </p:cNvCxnSpPr>
          <p:nvPr/>
        </p:nvCxnSpPr>
        <p:spPr>
          <a:xfrm rot="10800000">
            <a:off x="3923928" y="3501009"/>
            <a:ext cx="1415416" cy="5086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FE2ABB11-9E7A-4262-BCA6-1F3C90BDBEA5}"/>
              </a:ext>
            </a:extLst>
          </p:cNvPr>
          <p:cNvCxnSpPr>
            <a:stCxn id="37" idx="1"/>
          </p:cNvCxnSpPr>
          <p:nvPr/>
        </p:nvCxnSpPr>
        <p:spPr>
          <a:xfrm rot="10800000">
            <a:off x="3923928" y="4509120"/>
            <a:ext cx="1415417" cy="439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F11B40-A1C8-4403-970A-5B8ABD2E93E8}"/>
              </a:ext>
            </a:extLst>
          </p:cNvPr>
          <p:cNvSpPr/>
          <p:nvPr/>
        </p:nvSpPr>
        <p:spPr>
          <a:xfrm>
            <a:off x="841873" y="1603204"/>
            <a:ext cx="533432" cy="2787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홈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3E47C50-0229-4D1C-9502-D189A83147FE}"/>
              </a:ext>
            </a:extLst>
          </p:cNvPr>
          <p:cNvSpPr/>
          <p:nvPr/>
        </p:nvSpPr>
        <p:spPr>
          <a:xfrm>
            <a:off x="1389721" y="1603204"/>
            <a:ext cx="533432" cy="2787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지도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98AEF9-E864-4F9B-923F-89B9814BD16C}"/>
              </a:ext>
            </a:extLst>
          </p:cNvPr>
          <p:cNvSpPr/>
          <p:nvPr/>
        </p:nvSpPr>
        <p:spPr>
          <a:xfrm>
            <a:off x="5345910" y="1263929"/>
            <a:ext cx="2685652" cy="431800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홈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선택 시 화면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79F7C97-85EE-46C0-99FE-C6ECFEA7ACA1}"/>
              </a:ext>
            </a:extLst>
          </p:cNvPr>
          <p:cNvSpPr/>
          <p:nvPr/>
        </p:nvSpPr>
        <p:spPr>
          <a:xfrm>
            <a:off x="1187450" y="3716852"/>
            <a:ext cx="884422" cy="192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8A2EDA2-08B8-4112-9FBC-B879160AA771}"/>
              </a:ext>
            </a:extLst>
          </p:cNvPr>
          <p:cNvSpPr/>
          <p:nvPr/>
        </p:nvSpPr>
        <p:spPr>
          <a:xfrm>
            <a:off x="2963728" y="1614926"/>
            <a:ext cx="640351" cy="2458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즐겨찾기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9CD4C62-344B-4B5B-8CCB-DE05F98F10B7}"/>
              </a:ext>
            </a:extLst>
          </p:cNvPr>
          <p:cNvSpPr/>
          <p:nvPr/>
        </p:nvSpPr>
        <p:spPr>
          <a:xfrm>
            <a:off x="2339752" y="3721185"/>
            <a:ext cx="884421" cy="19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즐겨찾기 추가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E4059C56-109C-40D5-8EB2-243FF4419FD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8365D93E-C792-4FD4-BB29-C832C6BB28B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9220" name="그룹 76">
            <a:extLst>
              <a:ext uri="{FF2B5EF4-FFF2-40B4-BE49-F238E27FC236}">
                <a16:creationId xmlns:a16="http://schemas.microsoft.com/office/drawing/2014/main" id="{713A625F-961F-4022-9D5B-DC32C1D20184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3311525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938AB5A-5C25-481F-B3DF-F3B70F9E0081}"/>
                </a:ext>
              </a:extLst>
            </p:cNvPr>
            <p:cNvSpPr/>
            <p:nvPr/>
          </p:nvSpPr>
          <p:spPr>
            <a:xfrm>
              <a:off x="733074" y="2060848"/>
              <a:ext cx="3407543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CC3A79C-BCD7-4268-9B4C-F9C1E9C0562A}"/>
                </a:ext>
              </a:extLst>
            </p:cNvPr>
            <p:cNvSpPr/>
            <p:nvPr/>
          </p:nvSpPr>
          <p:spPr>
            <a:xfrm>
              <a:off x="3852313" y="2060848"/>
              <a:ext cx="503663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F28218DD-AAE3-4294-A7F8-5E934FE6C53B}"/>
              </a:ext>
            </a:extLst>
          </p:cNvPr>
          <p:cNvSpPr txBox="1"/>
          <p:nvPr/>
        </p:nvSpPr>
        <p:spPr>
          <a:xfrm>
            <a:off x="323528" y="6525344"/>
            <a:ext cx="311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BA763B-6AC7-4CBA-993B-7CA1A975CC2B}"/>
              </a:ext>
            </a:extLst>
          </p:cNvPr>
          <p:cNvSpPr txBox="1"/>
          <p:nvPr/>
        </p:nvSpPr>
        <p:spPr>
          <a:xfrm>
            <a:off x="981075" y="672951"/>
            <a:ext cx="3168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/>
            <a:r>
              <a:rPr lang="ko-KR" altLang="en-US" sz="1400" b="1" dirty="0">
                <a:solidFill>
                  <a:schemeClr val="tx2"/>
                </a:solidFill>
              </a:rPr>
              <a:t>예상 화면 </a:t>
            </a:r>
            <a:r>
              <a:rPr lang="en-US" altLang="ko-KR" sz="1400" b="1" dirty="0">
                <a:solidFill>
                  <a:schemeClr val="tx2"/>
                </a:solidFill>
              </a:rPr>
              <a:t>- (</a:t>
            </a:r>
            <a:r>
              <a:rPr lang="ko-KR" altLang="en-US" sz="1400" b="1" dirty="0">
                <a:solidFill>
                  <a:schemeClr val="tx2"/>
                </a:solidFill>
              </a:rPr>
              <a:t>맵 연동 추가 구현 시</a:t>
            </a:r>
            <a:r>
              <a:rPr lang="en-US" altLang="ko-KR" sz="1400" b="1" dirty="0">
                <a:solidFill>
                  <a:schemeClr val="tx2"/>
                </a:solidFill>
              </a:rPr>
              <a:t>)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15133A-67CB-43A0-90F0-5E8F96B9FD38}"/>
              </a:ext>
            </a:extLst>
          </p:cNvPr>
          <p:cNvSpPr/>
          <p:nvPr/>
        </p:nvSpPr>
        <p:spPr>
          <a:xfrm>
            <a:off x="683418" y="1484784"/>
            <a:ext cx="3114674" cy="44644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F85EC4-E7CD-4AF3-939F-4374EE214F60}"/>
              </a:ext>
            </a:extLst>
          </p:cNvPr>
          <p:cNvSpPr/>
          <p:nvPr/>
        </p:nvSpPr>
        <p:spPr>
          <a:xfrm>
            <a:off x="5342732" y="1849044"/>
            <a:ext cx="2685652" cy="431800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현제 지역 정보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507382-D2BA-41CE-A7A8-45BB85C93BDA}"/>
              </a:ext>
            </a:extLst>
          </p:cNvPr>
          <p:cNvSpPr/>
          <p:nvPr/>
        </p:nvSpPr>
        <p:spPr>
          <a:xfrm>
            <a:off x="5339344" y="3789040"/>
            <a:ext cx="2685652" cy="1137352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홈 화면에서 검색한 지역의 정보가</a:t>
            </a:r>
            <a:endParaRPr lang="en-US" altLang="ko-KR" sz="1100" b="1" dirty="0"/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출력 된다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D3C956C0-F8AA-471E-AFA6-FD70154ECFF9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3923928" y="2064944"/>
            <a:ext cx="1418804" cy="139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FE2ABB11-9E7A-4262-BCA6-1F3C90BDBEA5}"/>
              </a:ext>
            </a:extLst>
          </p:cNvPr>
          <p:cNvCxnSpPr>
            <a:stCxn id="37" idx="1"/>
          </p:cNvCxnSpPr>
          <p:nvPr/>
        </p:nvCxnSpPr>
        <p:spPr>
          <a:xfrm rot="10800000">
            <a:off x="3923928" y="3918280"/>
            <a:ext cx="1415417" cy="439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DA7A42-2279-4619-BB1C-1E076DBA713D}"/>
              </a:ext>
            </a:extLst>
          </p:cNvPr>
          <p:cNvSpPr/>
          <p:nvPr/>
        </p:nvSpPr>
        <p:spPr>
          <a:xfrm>
            <a:off x="841873" y="1603204"/>
            <a:ext cx="533432" cy="2787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85E3CD-6595-47BB-9E29-0339E8796CC1}"/>
              </a:ext>
            </a:extLst>
          </p:cNvPr>
          <p:cNvSpPr/>
          <p:nvPr/>
        </p:nvSpPr>
        <p:spPr>
          <a:xfrm>
            <a:off x="1389721" y="1603204"/>
            <a:ext cx="533432" cy="2787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지도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83006C-B684-4152-9689-64488197F3C9}"/>
              </a:ext>
            </a:extLst>
          </p:cNvPr>
          <p:cNvSpPr/>
          <p:nvPr/>
        </p:nvSpPr>
        <p:spPr>
          <a:xfrm>
            <a:off x="5345910" y="1263929"/>
            <a:ext cx="2685652" cy="431800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지도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선택 시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6B43C4-F8B7-49D8-8F8C-7DA7739D8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39" y="2636912"/>
            <a:ext cx="2565432" cy="291520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DF9855-C153-4BE9-AD44-E6E78B70F4C2}"/>
              </a:ext>
            </a:extLst>
          </p:cNvPr>
          <p:cNvSpPr/>
          <p:nvPr/>
        </p:nvSpPr>
        <p:spPr>
          <a:xfrm>
            <a:off x="958039" y="2063597"/>
            <a:ext cx="2565432" cy="359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00 </a:t>
            </a:r>
            <a:r>
              <a:rPr lang="ko-KR" altLang="en-US" sz="1400" dirty="0">
                <a:solidFill>
                  <a:schemeClr val="tx1"/>
                </a:solidFill>
              </a:rPr>
              <a:t>시 </a:t>
            </a:r>
            <a:r>
              <a:rPr lang="en-US" altLang="ko-KR" sz="1400" dirty="0">
                <a:solidFill>
                  <a:schemeClr val="tx1"/>
                </a:solidFill>
              </a:rPr>
              <a:t>XX </a:t>
            </a:r>
            <a:r>
              <a:rPr lang="ko-KR" altLang="en-US" sz="1400" dirty="0">
                <a:solidFill>
                  <a:schemeClr val="tx1"/>
                </a:solidFill>
              </a:rPr>
              <a:t>동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9E534D-8E8E-4D76-ABB7-E3D20BAF7D1D}"/>
              </a:ext>
            </a:extLst>
          </p:cNvPr>
          <p:cNvSpPr/>
          <p:nvPr/>
        </p:nvSpPr>
        <p:spPr>
          <a:xfrm>
            <a:off x="2963728" y="1614926"/>
            <a:ext cx="640351" cy="2458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즐겨찾기</a:t>
            </a:r>
          </a:p>
        </p:txBody>
      </p:sp>
    </p:spTree>
    <p:extLst>
      <p:ext uri="{BB962C8B-B14F-4D97-AF65-F5344CB8AC3E}">
        <p14:creationId xmlns:p14="http://schemas.microsoft.com/office/powerpoint/2010/main" val="27071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E4059C56-109C-40D5-8EB2-243FF4419FD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8365D93E-C792-4FD4-BB29-C832C6BB28B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9220" name="그룹 76">
            <a:extLst>
              <a:ext uri="{FF2B5EF4-FFF2-40B4-BE49-F238E27FC236}">
                <a16:creationId xmlns:a16="http://schemas.microsoft.com/office/drawing/2014/main" id="{713A625F-961F-4022-9D5B-DC32C1D20184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3311525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938AB5A-5C25-481F-B3DF-F3B70F9E0081}"/>
                </a:ext>
              </a:extLst>
            </p:cNvPr>
            <p:cNvSpPr/>
            <p:nvPr/>
          </p:nvSpPr>
          <p:spPr>
            <a:xfrm>
              <a:off x="733074" y="2060848"/>
              <a:ext cx="3407543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CC3A79C-BCD7-4268-9B4C-F9C1E9C0562A}"/>
                </a:ext>
              </a:extLst>
            </p:cNvPr>
            <p:cNvSpPr/>
            <p:nvPr/>
          </p:nvSpPr>
          <p:spPr>
            <a:xfrm>
              <a:off x="3852313" y="2060848"/>
              <a:ext cx="503663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F28218DD-AAE3-4294-A7F8-5E934FE6C53B}"/>
              </a:ext>
            </a:extLst>
          </p:cNvPr>
          <p:cNvSpPr txBox="1"/>
          <p:nvPr/>
        </p:nvSpPr>
        <p:spPr>
          <a:xfrm>
            <a:off x="323528" y="6525344"/>
            <a:ext cx="311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BA763B-6AC7-4CBA-993B-7CA1A975CC2B}"/>
              </a:ext>
            </a:extLst>
          </p:cNvPr>
          <p:cNvSpPr txBox="1"/>
          <p:nvPr/>
        </p:nvSpPr>
        <p:spPr>
          <a:xfrm>
            <a:off x="981075" y="672951"/>
            <a:ext cx="3168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/>
            <a:r>
              <a:rPr lang="ko-KR" altLang="en-US" sz="1400" b="1" dirty="0">
                <a:solidFill>
                  <a:schemeClr val="tx2"/>
                </a:solidFill>
              </a:rPr>
              <a:t>예상 화면 </a:t>
            </a:r>
            <a:r>
              <a:rPr lang="en-US" altLang="ko-KR" sz="1400" b="1" dirty="0">
                <a:solidFill>
                  <a:schemeClr val="tx2"/>
                </a:solidFill>
              </a:rPr>
              <a:t>- (</a:t>
            </a:r>
            <a:r>
              <a:rPr lang="ko-KR" altLang="en-US" sz="1400" b="1" dirty="0">
                <a:solidFill>
                  <a:schemeClr val="tx2"/>
                </a:solidFill>
              </a:rPr>
              <a:t>즐겨찾기 추가 구현 시</a:t>
            </a:r>
            <a:r>
              <a:rPr lang="en-US" altLang="ko-KR" sz="1400" b="1" dirty="0">
                <a:solidFill>
                  <a:schemeClr val="tx2"/>
                </a:solidFill>
              </a:rPr>
              <a:t>)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15133A-67CB-43A0-90F0-5E8F96B9FD38}"/>
              </a:ext>
            </a:extLst>
          </p:cNvPr>
          <p:cNvSpPr/>
          <p:nvPr/>
        </p:nvSpPr>
        <p:spPr>
          <a:xfrm>
            <a:off x="683418" y="1484784"/>
            <a:ext cx="3114674" cy="44644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F85EC4-E7CD-4AF3-939F-4374EE214F60}"/>
              </a:ext>
            </a:extLst>
          </p:cNvPr>
          <p:cNvSpPr/>
          <p:nvPr/>
        </p:nvSpPr>
        <p:spPr>
          <a:xfrm>
            <a:off x="5342732" y="1849044"/>
            <a:ext cx="2685652" cy="431800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선택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병원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약국 선택 기능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507382-D2BA-41CE-A7A8-45BB85C93BDA}"/>
              </a:ext>
            </a:extLst>
          </p:cNvPr>
          <p:cNvSpPr/>
          <p:nvPr/>
        </p:nvSpPr>
        <p:spPr>
          <a:xfrm>
            <a:off x="5339344" y="3789040"/>
            <a:ext cx="2685652" cy="1137352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 err="1"/>
              <a:t>즐겨찾기가</a:t>
            </a:r>
            <a:r>
              <a:rPr lang="ko-KR" altLang="en-US" sz="1100" b="1" dirty="0"/>
              <a:t> 설정된 정보를 표시한다</a:t>
            </a: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D3C956C0-F8AA-471E-AFA6-FD70154ECFF9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3923928" y="2064944"/>
            <a:ext cx="1418804" cy="139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FE2ABB11-9E7A-4262-BCA6-1F3C90BDBEA5}"/>
              </a:ext>
            </a:extLst>
          </p:cNvPr>
          <p:cNvCxnSpPr>
            <a:stCxn id="37" idx="1"/>
          </p:cNvCxnSpPr>
          <p:nvPr/>
        </p:nvCxnSpPr>
        <p:spPr>
          <a:xfrm rot="10800000">
            <a:off x="3923928" y="3918280"/>
            <a:ext cx="1415417" cy="439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DA7A42-2279-4619-BB1C-1E076DBA713D}"/>
              </a:ext>
            </a:extLst>
          </p:cNvPr>
          <p:cNvSpPr/>
          <p:nvPr/>
        </p:nvSpPr>
        <p:spPr>
          <a:xfrm>
            <a:off x="841873" y="1603204"/>
            <a:ext cx="533432" cy="2787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85E3CD-6595-47BB-9E29-0339E8796CC1}"/>
              </a:ext>
            </a:extLst>
          </p:cNvPr>
          <p:cNvSpPr/>
          <p:nvPr/>
        </p:nvSpPr>
        <p:spPr>
          <a:xfrm>
            <a:off x="1389721" y="1603204"/>
            <a:ext cx="533432" cy="2787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지도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83006C-B684-4152-9689-64488197F3C9}"/>
              </a:ext>
            </a:extLst>
          </p:cNvPr>
          <p:cNvSpPr/>
          <p:nvPr/>
        </p:nvSpPr>
        <p:spPr>
          <a:xfrm>
            <a:off x="5345910" y="1263929"/>
            <a:ext cx="2685652" cy="431800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즐겨 찾기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선택 시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B5841F-305D-4D2F-8180-66B18D6F0F1E}"/>
              </a:ext>
            </a:extLst>
          </p:cNvPr>
          <p:cNvSpPr/>
          <p:nvPr/>
        </p:nvSpPr>
        <p:spPr>
          <a:xfrm>
            <a:off x="2963728" y="1614926"/>
            <a:ext cx="640351" cy="2458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즐겨찾기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48CE27-C7DD-4B89-A4AD-F9645F098B86}"/>
              </a:ext>
            </a:extLst>
          </p:cNvPr>
          <p:cNvSpPr/>
          <p:nvPr/>
        </p:nvSpPr>
        <p:spPr>
          <a:xfrm>
            <a:off x="1003304" y="2733312"/>
            <a:ext cx="2438797" cy="2862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23556F-6A03-48F6-B3D6-E3B292D3817D}"/>
              </a:ext>
            </a:extLst>
          </p:cNvPr>
          <p:cNvSpPr/>
          <p:nvPr/>
        </p:nvSpPr>
        <p:spPr>
          <a:xfrm>
            <a:off x="3398634" y="2865074"/>
            <a:ext cx="157534" cy="27241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0DD379-4CB8-4B17-8994-637398AA856F}"/>
              </a:ext>
            </a:extLst>
          </p:cNvPr>
          <p:cNvSpPr/>
          <p:nvPr/>
        </p:nvSpPr>
        <p:spPr>
          <a:xfrm>
            <a:off x="3398632" y="3212976"/>
            <a:ext cx="165255" cy="58165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E5D08B-A566-4B3A-9EFF-6FEBBFA67738}"/>
              </a:ext>
            </a:extLst>
          </p:cNvPr>
          <p:cNvSpPr/>
          <p:nvPr/>
        </p:nvSpPr>
        <p:spPr>
          <a:xfrm>
            <a:off x="3386924" y="2691637"/>
            <a:ext cx="188669" cy="233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1FED54-7625-4E68-8B99-754FBE996BA3}"/>
              </a:ext>
            </a:extLst>
          </p:cNvPr>
          <p:cNvSpPr/>
          <p:nvPr/>
        </p:nvSpPr>
        <p:spPr>
          <a:xfrm>
            <a:off x="3378654" y="5404746"/>
            <a:ext cx="188669" cy="233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43FFDA92-105F-484B-B284-7F35BDA3C2FD}"/>
              </a:ext>
            </a:extLst>
          </p:cNvPr>
          <p:cNvSpPr/>
          <p:nvPr/>
        </p:nvSpPr>
        <p:spPr>
          <a:xfrm>
            <a:off x="3390912" y="2709585"/>
            <a:ext cx="165255" cy="199961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12655C58-8E3F-4901-BAA1-7D09F611D4C7}"/>
              </a:ext>
            </a:extLst>
          </p:cNvPr>
          <p:cNvSpPr/>
          <p:nvPr/>
        </p:nvSpPr>
        <p:spPr>
          <a:xfrm flipV="1">
            <a:off x="3391772" y="5440415"/>
            <a:ext cx="188669" cy="204993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60F197-596E-4716-A068-9DFE25CB236C}"/>
              </a:ext>
            </a:extLst>
          </p:cNvPr>
          <p:cNvSpPr/>
          <p:nvPr/>
        </p:nvSpPr>
        <p:spPr>
          <a:xfrm>
            <a:off x="1033752" y="2158090"/>
            <a:ext cx="747934" cy="27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선택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0A8430-E5B4-4508-9891-CDA7BF54F02B}"/>
              </a:ext>
            </a:extLst>
          </p:cNvPr>
          <p:cNvSpPr/>
          <p:nvPr/>
        </p:nvSpPr>
        <p:spPr>
          <a:xfrm>
            <a:off x="1781686" y="2158090"/>
            <a:ext cx="1668634" cy="278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63295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4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449</Words>
  <Application>Microsoft Office PowerPoint</Application>
  <PresentationFormat>화면 슬라이드 쇼(4:3)</PresentationFormat>
  <Paragraphs>125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야 준서</cp:lastModifiedBy>
  <cp:revision>27</cp:revision>
  <dcterms:created xsi:type="dcterms:W3CDTF">2017-03-28T04:45:29Z</dcterms:created>
  <dcterms:modified xsi:type="dcterms:W3CDTF">2020-06-09T18:57:15Z</dcterms:modified>
</cp:coreProperties>
</file>