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8" r:id="rId4"/>
    <p:sldId id="300" r:id="rId5"/>
    <p:sldId id="302" r:id="rId6"/>
    <p:sldId id="304" r:id="rId7"/>
    <p:sldId id="297" r:id="rId8"/>
    <p:sldId id="305" r:id="rId9"/>
    <p:sldId id="298" r:id="rId1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BDF60E-2714-4C0E-ADA7-356FBC264F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C70D4-73D2-4424-91FA-25D4136A91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3231CF3-E6A2-463E-88C8-3B8A1DD6D929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017971B-4C29-44E9-B8AC-D535817B4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4EB7874-2DD3-4C76-93A5-5CDE5587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5C8F-D5EF-4384-A804-F99C9F4E1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BE1C5-E4CD-4E2F-8242-1AD76E2A8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E3C16D-361C-4FD2-AE5D-6C42FA672F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76A2537F-3E72-4843-9CEA-1BEC6AF90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8B83ADB9-3C42-4CCC-A5CA-8BEE2CD07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D0760F9A-306B-4ACF-8157-C14426567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26038D-1BFE-49AF-B567-EF06A64FD7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8CC7E145-7187-41A5-BE10-551F11E4C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DF27A980-2E2E-40FE-9229-952BE6E5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432807DB-832E-46B3-B77E-B47B8DD6B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B3AF94-0D9D-46EB-8F32-42A6DE881F4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3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8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7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C572F17-2070-4E92-BA31-302E19735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48D81F5D-1515-4D2F-A694-58E82131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D523EA3-8DE4-43A5-B051-76D29CE37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0DBDFE-F2C6-4807-BB6C-DE06AD35D75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198B-CDD8-4C18-AE16-F4215F5C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3D53-B6E5-4FD0-9519-91DB9B898E72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D884-D7AE-4662-B08D-E84168E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2A73-2E4A-44AA-9F36-3902BD4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3E09D-0701-4FDD-ADFE-080612B7BF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F25B-9AD6-403F-A78E-80A662A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C32A-8215-482A-A9A4-6B55C6D841FA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C9AF-C7ED-4036-ABD1-52BBC6A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3387-A438-4CB3-B7B9-023F046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433B-659C-48A8-BB74-DE54D4911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9238A-5B02-4A09-915D-9E3F868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018F-96EC-4C72-B0A7-6A43089C0125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66D6-4397-42E4-BA13-F6BEE51E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86FF9-6E4D-495C-B640-C3EEE66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89C7-99C5-4A35-9683-7DF22F199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328AC-ADE7-4482-AD63-B4E4A9D4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0DA7-96DF-4830-A2BC-9E67F8C918E8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239B8-4126-444A-BF54-FAE9E9A5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16FEB-3BA6-4955-BD15-B4B2DF1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5DB9A-E5BD-4AF4-92CA-A8C7C545C0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D1AB6-DEA5-404E-905B-34F85647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E1DD6-907E-4A30-B75B-9CE55D19A6BC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0A3A7-8CF4-4497-9AB3-791D7DC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52E48-1438-41B0-A5C6-C8148C8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AEB2B-E6E7-4278-962E-F76371E4CC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E8D5495-9E9C-4381-B2EF-62F1AC41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1C95-688F-4E6B-BE04-E74B19794D35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8E1E11C-5477-41C3-8E91-DCB9831E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D3BF52-1D5C-4609-9669-DD00281C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399E-7D49-4709-8EE7-E6E8B3A678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0FDBE59-595F-4A14-B62A-0C91F1FD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A4379-E6D3-49B9-AC48-269C8C954E46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48FBCAC-A95F-41F3-BA81-1FB0309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1FBA252-99C3-48B8-B94E-54D4B52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0732-F877-458E-A23B-CBD5B57111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4CC1DB2-3B25-455B-8D75-BA26E5A3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9D7F6-DAF8-490D-9183-1B5591169E08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9BBFD07C-BBF2-46B6-81BA-AABC424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1846CAF-F5B5-4F7D-92F7-D8025E5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00AD-4946-4E02-A037-7E67B5E48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5B5591C-BF48-4E12-A415-AD090952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C9ACA-2C88-4AE5-AE48-B8959F621DC9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A4FCB19C-E5F5-4AA7-ADB6-02294065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354F038-9703-469A-BEB6-075411F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7FC2-48F8-4C10-9409-B7DE4129AD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AD45F82-63B6-4E70-B905-8FFA2901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479C0-E3F2-4830-B852-7D2CA2D23900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FC99089-8B3D-4857-B693-6CA9762F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498BC85-F42B-4323-9F33-4A88958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0BC0-58FA-4C8C-81DF-2E49CA1872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41F9F26-688D-4F29-BB45-AFFC77B3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5A5F-612A-4913-939E-9B7C89AFA3E1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2D803F9-FA4B-4441-A703-1F857B6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ECF4957-F2A0-4929-ADBC-414942B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49AA-C145-43FF-B88A-F31D00B247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05C2685-CE2A-45D4-808C-A33DD34F8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EC1FEDE3-FB7F-46DF-9672-A16C6F96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EC717-925B-4448-9CEA-52E7B38D3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3BDE00-CF00-4048-96D7-1089E1BD8662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C96CD-A2D5-4CB9-BDB8-A8D1353A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A6D6-4337-4B77-BFEE-4840126F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FC6EE6-E978-43DB-8098-88AC185120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0CF13-4798-4D94-A04D-37ECF4328FEB}"/>
              </a:ext>
            </a:extLst>
          </p:cNvPr>
          <p:cNvSpPr txBox="1"/>
          <p:nvPr/>
        </p:nvSpPr>
        <p:spPr>
          <a:xfrm>
            <a:off x="1475581" y="941576"/>
            <a:ext cx="6192837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스크립트 언어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최종 보고서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84C2C-7901-463D-B74B-2C829BE4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4D3AE316-2D62-4DB4-9B38-7CB431634C2A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AB312123-9CEE-47BA-837D-8E5FED6977C5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6510B4-B438-4DCB-B511-B5960C5DF4AF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16A136-AA23-4674-B789-F228261DA534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B71B23AB-780C-45C2-A6E9-277527CC102F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F4EBBE24-B96B-4437-A0F4-7ECBBAE2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8E826D-B421-4E39-82D0-581A0F3C86B5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76E8B68-8106-472B-9EF7-D737C357C35E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D987BA4-CDBE-4D01-9E5E-820257FC864A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2F58812-DA2C-4AC7-B5BB-FC945B29D3C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+mn-ea"/>
              </a:rPr>
              <a:t>전국 약국 병원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8C718-2C27-4701-93BD-F24B347BE7C1}"/>
              </a:ext>
            </a:extLst>
          </p:cNvPr>
          <p:cNvSpPr txBox="1"/>
          <p:nvPr/>
        </p:nvSpPr>
        <p:spPr>
          <a:xfrm>
            <a:off x="179388" y="447675"/>
            <a:ext cx="61928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+mn-lt"/>
                <a:ea typeface="+mn-ea"/>
              </a:rPr>
              <a:t>목차</a:t>
            </a:r>
            <a:endParaRPr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5CB138D-BF31-4F97-BB11-A0C421F064C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414DDB-5AB6-43DE-98DC-1A44779231D6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6144DE6-5702-460D-A1DC-87E71E638CB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DBDFEC7-AC61-46CF-951E-4A90FA5646E9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CD2F3F-2D58-454B-BD5E-45ECD24FDAD7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744629A5-47CF-47F1-8835-96815DECF8B4}"/>
              </a:ext>
            </a:extLst>
          </p:cNvPr>
          <p:cNvSpPr/>
          <p:nvPr/>
        </p:nvSpPr>
        <p:spPr>
          <a:xfrm>
            <a:off x="1979613" y="22764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2F134-2AF3-4C8C-91F8-611E87FFB834}"/>
              </a:ext>
            </a:extLst>
          </p:cNvPr>
          <p:cNvSpPr txBox="1"/>
          <p:nvPr/>
        </p:nvSpPr>
        <p:spPr>
          <a:xfrm>
            <a:off x="2268538" y="2276475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기본 소개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52E1291D-F966-41CD-B517-65D0B50B556D}"/>
              </a:ext>
            </a:extLst>
          </p:cNvPr>
          <p:cNvSpPr/>
          <p:nvPr/>
        </p:nvSpPr>
        <p:spPr>
          <a:xfrm>
            <a:off x="2700338" y="2971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A90DD-22CF-4BD5-9BDF-2EAF917B8FBC}"/>
              </a:ext>
            </a:extLst>
          </p:cNvPr>
          <p:cNvSpPr txBox="1"/>
          <p:nvPr/>
        </p:nvSpPr>
        <p:spPr>
          <a:xfrm>
            <a:off x="2987675" y="297180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구현 기능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B2B58278-E8DC-4DC7-8F3B-EE8E42709672}"/>
              </a:ext>
            </a:extLst>
          </p:cNvPr>
          <p:cNvSpPr/>
          <p:nvPr/>
        </p:nvSpPr>
        <p:spPr>
          <a:xfrm>
            <a:off x="3348038" y="36591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10C63-81FF-426F-97E9-91E3C9AFF06E}"/>
              </a:ext>
            </a:extLst>
          </p:cNvPr>
          <p:cNvSpPr txBox="1"/>
          <p:nvPr/>
        </p:nvSpPr>
        <p:spPr>
          <a:xfrm>
            <a:off x="3635375" y="3659188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실행 방법 및 화면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0077766E-D82C-43A6-9A16-F0755545CE3D}"/>
              </a:ext>
            </a:extLst>
          </p:cNvPr>
          <p:cNvSpPr/>
          <p:nvPr/>
        </p:nvSpPr>
        <p:spPr>
          <a:xfrm>
            <a:off x="4033838" y="43068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9BC91-855E-472C-936F-2EB2D5C1920A}"/>
              </a:ext>
            </a:extLst>
          </p:cNvPr>
          <p:cNvSpPr txBox="1"/>
          <p:nvPr/>
        </p:nvSpPr>
        <p:spPr>
          <a:xfrm>
            <a:off x="4322763" y="4306888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계획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실행률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2E57DA91-3844-4E2A-A6E8-5375B3456E14}"/>
              </a:ext>
            </a:extLst>
          </p:cNvPr>
          <p:cNvSpPr/>
          <p:nvPr/>
        </p:nvSpPr>
        <p:spPr>
          <a:xfrm>
            <a:off x="4716463" y="499586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3420C-B738-43A9-BE37-94E53C297688}"/>
              </a:ext>
            </a:extLst>
          </p:cNvPr>
          <p:cNvSpPr txBox="1"/>
          <p:nvPr/>
        </p:nvSpPr>
        <p:spPr>
          <a:xfrm>
            <a:off x="5003800" y="4995863"/>
            <a:ext cx="37449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	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부족한 점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기본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F2B1C-3DC4-4C45-926D-B860DAB17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24175"/>
            <a:ext cx="6696075" cy="6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주변 의료시설의 위치와 정보를 알려 줘 긴급 상황에 유용하게 쓸 수 있도록 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FD986-D43F-41B3-851E-64D5C3EECFF7}"/>
              </a:ext>
            </a:extLst>
          </p:cNvPr>
          <p:cNvSpPr/>
          <p:nvPr/>
        </p:nvSpPr>
        <p:spPr>
          <a:xfrm>
            <a:off x="900113" y="2565400"/>
            <a:ext cx="7704137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구현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208830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지역별 병원 찾기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 err="1"/>
              <a:t>질병별</a:t>
            </a:r>
            <a:r>
              <a:rPr lang="ko-KR" altLang="en-US" dirty="0"/>
              <a:t> 병원 찾기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3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실행 방법 및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697D05-E437-4601-9A77-719020607025}"/>
              </a:ext>
            </a:extLst>
          </p:cNvPr>
          <p:cNvSpPr/>
          <p:nvPr/>
        </p:nvSpPr>
        <p:spPr>
          <a:xfrm>
            <a:off x="791368" y="1381125"/>
            <a:ext cx="7561263" cy="60771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Script-language-term-project </a:t>
            </a:r>
            <a:r>
              <a:rPr lang="ko-KR" altLang="en-US" dirty="0"/>
              <a:t>폴더에 </a:t>
            </a:r>
            <a:r>
              <a:rPr lang="en-US" altLang="ko-KR" dirty="0"/>
              <a:t>main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B3BAD0-062B-4F30-9ACF-C0505091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35" y="2564904"/>
            <a:ext cx="3101330" cy="32936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CD2EC6-BD07-4845-BE25-7F7D41A30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70" y="2881375"/>
            <a:ext cx="1543674" cy="24290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564951-C0A4-45F7-B80C-B82B7B15B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2881374"/>
            <a:ext cx="1692399" cy="242907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57DC95-A5BF-4ADE-9F47-2D8310383295}"/>
              </a:ext>
            </a:extLst>
          </p:cNvPr>
          <p:cNvSpPr/>
          <p:nvPr/>
        </p:nvSpPr>
        <p:spPr>
          <a:xfrm>
            <a:off x="3628231" y="2160313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6E3033-C4C4-4503-ACC5-F7F3FA846CFD}"/>
              </a:ext>
            </a:extLst>
          </p:cNvPr>
          <p:cNvSpPr/>
          <p:nvPr/>
        </p:nvSpPr>
        <p:spPr>
          <a:xfrm>
            <a:off x="640597" y="2160242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병원정보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4258BFF-84A2-4A9F-BDC2-0430451BB880}"/>
              </a:ext>
            </a:extLst>
          </p:cNvPr>
          <p:cNvSpPr/>
          <p:nvPr/>
        </p:nvSpPr>
        <p:spPr>
          <a:xfrm>
            <a:off x="6976814" y="2160242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96CB86-61F7-4AEB-9C23-B343C3D42F81}"/>
              </a:ext>
            </a:extLst>
          </p:cNvPr>
          <p:cNvCxnSpPr>
            <a:cxnSpLocks/>
          </p:cNvCxnSpPr>
          <p:nvPr/>
        </p:nvCxnSpPr>
        <p:spPr>
          <a:xfrm flipH="1" flipV="1">
            <a:off x="2428540" y="5164628"/>
            <a:ext cx="1406601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50A08B-B951-435F-A208-BCEF02E97C38}"/>
              </a:ext>
            </a:extLst>
          </p:cNvPr>
          <p:cNvCxnSpPr>
            <a:cxnSpLocks/>
          </p:cNvCxnSpPr>
          <p:nvPr/>
        </p:nvCxnSpPr>
        <p:spPr>
          <a:xfrm>
            <a:off x="7451259" y="3132788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C0E9E3C-7801-41FC-9C84-B11AFE6627E2}"/>
              </a:ext>
            </a:extLst>
          </p:cNvPr>
          <p:cNvSpPr/>
          <p:nvPr/>
        </p:nvSpPr>
        <p:spPr>
          <a:xfrm>
            <a:off x="3834632" y="4983946"/>
            <a:ext cx="648072" cy="36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EA74BC-CE18-4C24-AB3C-40B8E3FE2B43}"/>
              </a:ext>
            </a:extLst>
          </p:cNvPr>
          <p:cNvSpPr/>
          <p:nvPr/>
        </p:nvSpPr>
        <p:spPr>
          <a:xfrm>
            <a:off x="4716016" y="4983946"/>
            <a:ext cx="648072" cy="36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42116D-D725-4294-A7E6-4C55706A8048}"/>
              </a:ext>
            </a:extLst>
          </p:cNvPr>
          <p:cNvCxnSpPr>
            <a:cxnSpLocks/>
          </p:cNvCxnSpPr>
          <p:nvPr/>
        </p:nvCxnSpPr>
        <p:spPr>
          <a:xfrm flipV="1">
            <a:off x="5364041" y="5164628"/>
            <a:ext cx="1571921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DDB106B-E04A-4E8A-A6AF-4990C15EA91A}"/>
              </a:ext>
            </a:extLst>
          </p:cNvPr>
          <p:cNvSpPr/>
          <p:nvPr/>
        </p:nvSpPr>
        <p:spPr>
          <a:xfrm>
            <a:off x="1007712" y="2964414"/>
            <a:ext cx="359475" cy="169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50A438-F6F7-4C95-9DB3-9F3D0EDA2F87}"/>
              </a:ext>
            </a:extLst>
          </p:cNvPr>
          <p:cNvCxnSpPr>
            <a:cxnSpLocks/>
          </p:cNvCxnSpPr>
          <p:nvPr/>
        </p:nvCxnSpPr>
        <p:spPr>
          <a:xfrm>
            <a:off x="1367187" y="3059237"/>
            <a:ext cx="5221037" cy="1230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38FD11A-D1E7-4C93-BE25-FC82624A2884}"/>
              </a:ext>
            </a:extLst>
          </p:cNvPr>
          <p:cNvSpPr/>
          <p:nvPr/>
        </p:nvSpPr>
        <p:spPr>
          <a:xfrm>
            <a:off x="6976814" y="2964414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0F5AD61-A4C6-432F-9AED-80767093CD60}"/>
              </a:ext>
            </a:extLst>
          </p:cNvPr>
          <p:cNvSpPr/>
          <p:nvPr/>
        </p:nvSpPr>
        <p:spPr>
          <a:xfrm>
            <a:off x="7292438" y="2964413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AED587-D5E4-48E9-903A-28D2C027E3F4}"/>
              </a:ext>
            </a:extLst>
          </p:cNvPr>
          <p:cNvCxnSpPr>
            <a:cxnSpLocks/>
          </p:cNvCxnSpPr>
          <p:nvPr/>
        </p:nvCxnSpPr>
        <p:spPr>
          <a:xfrm flipH="1" flipV="1">
            <a:off x="2318544" y="3479730"/>
            <a:ext cx="5132716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6D46B69-7792-4196-9CDA-C7C523CCBCE7}"/>
              </a:ext>
            </a:extLst>
          </p:cNvPr>
          <p:cNvSpPr/>
          <p:nvPr/>
        </p:nvSpPr>
        <p:spPr>
          <a:xfrm>
            <a:off x="698148" y="2955882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EBE80C-CF58-40D6-A595-61CE9E054F3F}"/>
              </a:ext>
            </a:extLst>
          </p:cNvPr>
          <p:cNvCxnSpPr>
            <a:cxnSpLocks/>
          </p:cNvCxnSpPr>
          <p:nvPr/>
        </p:nvCxnSpPr>
        <p:spPr>
          <a:xfrm>
            <a:off x="856969" y="2596193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EDD9E9-F3E6-4ADD-9E45-112A32094D9E}"/>
              </a:ext>
            </a:extLst>
          </p:cNvPr>
          <p:cNvCxnSpPr>
            <a:cxnSpLocks/>
          </p:cNvCxnSpPr>
          <p:nvPr/>
        </p:nvCxnSpPr>
        <p:spPr>
          <a:xfrm>
            <a:off x="856969" y="2616315"/>
            <a:ext cx="205884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B5FE41-E5B2-4DDF-9643-2CB4DA3FA5A3}"/>
              </a:ext>
            </a:extLst>
          </p:cNvPr>
          <p:cNvCxnSpPr>
            <a:cxnSpLocks/>
          </p:cNvCxnSpPr>
          <p:nvPr/>
        </p:nvCxnSpPr>
        <p:spPr>
          <a:xfrm>
            <a:off x="7140009" y="2596193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EA0EBE-1B39-406E-8D6A-E07C76F8B2C8}"/>
              </a:ext>
            </a:extLst>
          </p:cNvPr>
          <p:cNvCxnSpPr>
            <a:cxnSpLocks/>
          </p:cNvCxnSpPr>
          <p:nvPr/>
        </p:nvCxnSpPr>
        <p:spPr>
          <a:xfrm flipH="1" flipV="1">
            <a:off x="6122665" y="2626955"/>
            <a:ext cx="1015692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실행 방법 및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D2EC6-BD07-4845-BE25-7F7D41A3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1844824"/>
            <a:ext cx="2557293" cy="374441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6E3033-C4C4-4503-ACC5-F7F3FA846CFD}"/>
              </a:ext>
            </a:extLst>
          </p:cNvPr>
          <p:cNvSpPr/>
          <p:nvPr/>
        </p:nvSpPr>
        <p:spPr>
          <a:xfrm>
            <a:off x="4572000" y="1988840"/>
            <a:ext cx="3096344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/>
              <a:t>원하는 질병을 선택합니다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원하는 지역을 선택합니다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입력한 정보가 출력 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28600" indent="-228600">
              <a:buAutoNum type="arabicPeriod" startAt="3"/>
            </a:pPr>
            <a:r>
              <a:rPr lang="ko-KR" altLang="en-US" sz="1100" dirty="0"/>
              <a:t>출력된 정보에서 원하는 정보의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번호를 입력해 </a:t>
            </a:r>
            <a:r>
              <a:rPr lang="ko-KR" altLang="en-US" sz="1100" dirty="0" err="1"/>
              <a:t>즐겨찾기에</a:t>
            </a:r>
            <a:r>
              <a:rPr lang="ko-KR" altLang="en-US" sz="1100" dirty="0"/>
              <a:t> 등록합니다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810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2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 계획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4ACBC6-A068-46CF-A47D-D434CCAF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65043"/>
              </p:ext>
            </p:extLst>
          </p:nvPr>
        </p:nvGraphicFramePr>
        <p:xfrm>
          <a:off x="647563" y="1381125"/>
          <a:ext cx="7848873" cy="31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1">
                  <a:extLst>
                    <a:ext uri="{9D8B030D-6E8A-4147-A177-3AD203B41FA5}">
                      <a16:colId xmlns:a16="http://schemas.microsoft.com/office/drawing/2014/main" val="337524305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127351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79559137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957159624"/>
                    </a:ext>
                  </a:extLst>
                </a:gridCol>
              </a:tblGrid>
              <a:tr h="374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완성률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236057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텀</a:t>
                      </a:r>
                      <a:r>
                        <a:rPr lang="ko-KR" altLang="en-US" sz="1100" dirty="0"/>
                        <a:t> 프로젝트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</a:t>
                      </a:r>
                      <a:r>
                        <a:rPr lang="en-US" altLang="ko-KR" sz="1100" dirty="0"/>
                        <a:t>Open API </a:t>
                      </a:r>
                      <a:r>
                        <a:rPr lang="ko-KR" altLang="en-US" sz="1100" dirty="0"/>
                        <a:t>승인 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세부 계획 설정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100% </a:t>
                      </a:r>
                      <a:r>
                        <a:rPr lang="ko-KR" altLang="en-US" sz="1100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72539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기본 구조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이미지 리소스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기본 구조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100% </a:t>
                      </a:r>
                      <a:r>
                        <a:rPr lang="ko-KR" altLang="en-US" sz="1100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44485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선택별</a:t>
                      </a:r>
                      <a:r>
                        <a:rPr lang="ko-KR" altLang="en-US" sz="1100" dirty="0"/>
                        <a:t> 검색 기능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병원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약국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50% </a:t>
                      </a:r>
                      <a:r>
                        <a:rPr lang="ko-KR" altLang="en-US" sz="1100" dirty="0"/>
                        <a:t>약국 기능을 구현 못함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ko-KR" altLang="en-US" sz="1100" dirty="0"/>
                        <a:t>계획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95909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추가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시간적 여유가 될 시 추가 기능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지되에</a:t>
                      </a:r>
                      <a:r>
                        <a:rPr lang="ko-KR" altLang="en-US" sz="1100" dirty="0"/>
                        <a:t> 추가 정보 표시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 기능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30% </a:t>
                      </a:r>
                      <a:r>
                        <a:rPr lang="ko-KR" altLang="en-US" sz="1100" dirty="0"/>
                        <a:t>추가구현 기능 못함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11458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보완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부족한 부분이나 보완할 부분 추가 기능 추가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vl="0" algn="ctr" latinLnBrk="1"/>
                      <a:r>
                        <a:rPr lang="ko-KR" altLang="en-US" sz="1100" dirty="0"/>
                        <a:t>최종 프로젝트 발표 준비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40% </a:t>
                      </a:r>
                      <a:r>
                        <a:rPr lang="ko-KR" altLang="en-US" sz="1100" dirty="0"/>
                        <a:t>계획한대로 기능을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ko-KR" altLang="en-US" sz="1100" dirty="0"/>
                        <a:t>못함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지도 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087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부족한 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A27F7A-EB6B-481E-884B-2C9D5E66E5AF}"/>
              </a:ext>
            </a:extLst>
          </p:cNvPr>
          <p:cNvSpPr/>
          <p:nvPr/>
        </p:nvSpPr>
        <p:spPr>
          <a:xfrm>
            <a:off x="899592" y="1988840"/>
            <a:ext cx="7416824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/>
              <a:t>기능을 많이 못 구현했습니다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지도 이메일 등 추가 기능을 구현 못 했습니다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즐겨찾기 기능 구현 중 문제가 생겨 시간 내 구현을 못했습니다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49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CC04-31C9-4E71-BBC1-7F8E0673596C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E98757D1-3E45-4B3F-92BF-052777A6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C4F6DFD4-5717-42D2-A2FC-89A1DD775CE4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D1118996-E87E-4C1E-B796-5CDCCB38F291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2563E2-1023-4F6A-90E2-EFA2F38CF91E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4B522D-38B1-47A8-8723-CD44120DC667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8" name="그룹 89">
            <a:extLst>
              <a:ext uri="{FF2B5EF4-FFF2-40B4-BE49-F238E27FC236}">
                <a16:creationId xmlns:a16="http://schemas.microsoft.com/office/drawing/2014/main" id="{2F75EADC-BB8D-4DCF-81F0-4E73559A402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25610" name="그룹 85">
              <a:extLst>
                <a:ext uri="{FF2B5EF4-FFF2-40B4-BE49-F238E27FC236}">
                  <a16:creationId xmlns:a16="http://schemas.microsoft.com/office/drawing/2014/main" id="{DD3D93FA-B120-4A7A-9C35-FFE115DE0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53B8B8-23D1-49D7-AD94-68C4C585747D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49AF808-F4F8-45B9-8FEC-2F17E827CA18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7566C4D-F978-4C40-9EE2-0E6A8FD799F6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5BFB072-23E4-4AC4-9ADB-78DB859136AD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 dirty="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353</Words>
  <Application>Microsoft Office PowerPoint</Application>
  <PresentationFormat>화면 슬라이드 쇼(4:3)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30</cp:revision>
  <dcterms:created xsi:type="dcterms:W3CDTF">2017-03-28T04:45:29Z</dcterms:created>
  <dcterms:modified xsi:type="dcterms:W3CDTF">2020-06-27T17:08:57Z</dcterms:modified>
</cp:coreProperties>
</file>