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Nuni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7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0f846694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0f846694d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0f846694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0f846694d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0f846694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0f846694d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0f846694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0f846694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0f846694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0f846694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0f846694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0f846694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452886" y="613920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Attrition Analysis</a:t>
            </a:r>
            <a:endParaRPr sz="4800">
              <a:solidFill>
                <a:schemeClr val="dk2"/>
              </a:solidFill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791550" y="2062020"/>
            <a:ext cx="53613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ctrTitle"/>
          </p:nvPr>
        </p:nvSpPr>
        <p:spPr>
          <a:xfrm>
            <a:off x="1858700" y="509719"/>
            <a:ext cx="5361300" cy="6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Attrition Analysis</a:t>
            </a:r>
            <a:endParaRPr sz="4000" b="1"/>
          </a:p>
        </p:txBody>
      </p:sp>
      <p:sp>
        <p:nvSpPr>
          <p:cNvPr id="135" name="Google Shape;135;p14"/>
          <p:cNvSpPr txBox="1">
            <a:spLocks noGrp="1"/>
          </p:cNvSpPr>
          <p:nvPr>
            <p:ph type="subTitle" idx="1"/>
          </p:nvPr>
        </p:nvSpPr>
        <p:spPr>
          <a:xfrm>
            <a:off x="1675525" y="1262700"/>
            <a:ext cx="5873400" cy="3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High level description</a:t>
            </a:r>
            <a:r>
              <a:rPr lang="en" sz="1800"/>
              <a:t>: The effort is to find, select get employees to high level of perfromance.By testing assumptions through analysis mathematically control the variables i.e attrition rate.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Employee attrition analytics is specifically </a:t>
            </a:r>
            <a:r>
              <a:rPr lang="en" sz="1800" u="sng"/>
              <a:t>focused on identifying why employees voluntarily leave,</a:t>
            </a:r>
            <a:r>
              <a:rPr lang="en" sz="1800"/>
              <a:t> what might have prevented them from leaving, and how we can use data to predict attrition risk. Used to help organizations understand and design the interventions that </a:t>
            </a:r>
            <a:r>
              <a:rPr lang="en" sz="1800" u="sng"/>
              <a:t>will be most effective in reducing unwanted attrition.</a:t>
            </a:r>
            <a:endParaRPr sz="1800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486475"/>
            <a:ext cx="7505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User Perspective</a:t>
            </a:r>
            <a:endParaRPr sz="3500" b="1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971550" y="1181575"/>
            <a:ext cx="7505700" cy="3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22" b="1"/>
              <a:t>Inputs :</a:t>
            </a:r>
            <a:endParaRPr sz="1422" b="1"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22"/>
              <a:t> Age int</a:t>
            </a:r>
            <a:endParaRPr sz="1422"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22"/>
              <a:t>Dept string</a:t>
            </a:r>
            <a:endParaRPr sz="1422"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22"/>
              <a:t>Job involvement int</a:t>
            </a:r>
            <a:endParaRPr sz="1422"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22"/>
              <a:t>Job role string</a:t>
            </a:r>
            <a:endParaRPr sz="1422"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22"/>
              <a:t>Job satisfaction int</a:t>
            </a:r>
            <a:endParaRPr sz="1422"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22"/>
              <a:t>Monthly income int</a:t>
            </a:r>
            <a:endParaRPr sz="1422"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22"/>
              <a:t>Performance rating int</a:t>
            </a:r>
            <a:endParaRPr sz="1422"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22"/>
              <a:t>Percentage salary hike int</a:t>
            </a:r>
            <a:endParaRPr sz="1422"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22"/>
              <a:t>Working years int</a:t>
            </a:r>
            <a:endParaRPr sz="1422"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endParaRPr sz="1422"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22" b="1"/>
              <a:t>Output :</a:t>
            </a:r>
            <a:endParaRPr sz="1422" b="1"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22"/>
              <a:t>Attrition boolean</a:t>
            </a:r>
            <a:endParaRPr sz="1422"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endParaRPr sz="822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2590700" y="665425"/>
            <a:ext cx="53403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 b="1">
                <a:latin typeface="Calibri"/>
                <a:ea typeface="Calibri"/>
                <a:cs typeface="Calibri"/>
                <a:sym typeface="Calibri"/>
              </a:rPr>
              <a:t>Top 3 User Requirements</a:t>
            </a:r>
            <a:endParaRPr sz="33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620025"/>
            <a:ext cx="7505700" cy="23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AutoNum type="arabicParenR"/>
            </a:pPr>
            <a:r>
              <a:rPr lang="en" sz="1900"/>
              <a:t>Accuracy =&gt; how accurate will the results be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en" sz="1900"/>
              <a:t>Scalability =&gt; any changes/ modification needed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en" sz="1900"/>
              <a:t>Usability =&gt; </a:t>
            </a:r>
            <a:r>
              <a:rPr lang="en" sz="1900">
                <a:solidFill>
                  <a:srgbClr val="202124"/>
                </a:solidFill>
                <a:highlight>
                  <a:srgbClr val="FFFFFF"/>
                </a:highlight>
              </a:rPr>
              <a:t>a measure of how well a specific user in a specific context </a:t>
            </a:r>
            <a:r>
              <a:rPr lang="en" sz="1900" b="1">
                <a:solidFill>
                  <a:srgbClr val="202124"/>
                </a:solidFill>
                <a:highlight>
                  <a:srgbClr val="FFFFFF"/>
                </a:highlight>
              </a:rPr>
              <a:t>can</a:t>
            </a:r>
            <a:r>
              <a:rPr lang="en" sz="1900">
                <a:solidFill>
                  <a:srgbClr val="202124"/>
                </a:solidFill>
                <a:highlight>
                  <a:srgbClr val="FFFFFF"/>
                </a:highlight>
              </a:rPr>
              <a:t> use a product/design to achieve a defined goal effectively, efficiently and satisfactorily. 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/>
              <a:t>Technical Components</a:t>
            </a:r>
            <a:endParaRPr sz="3700" b="1"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Collection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Cleaning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 Selection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 Training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 Evaluation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Attrition Prediction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521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/>
              <a:t>Architecture Diagram</a:t>
            </a:r>
            <a:endParaRPr sz="3700" b="1"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75" y="1475825"/>
            <a:ext cx="8143875" cy="31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819138" y="4865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/>
              <a:t>Application Phase </a:t>
            </a:r>
            <a:endParaRPr sz="3400" b="1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819150" y="1251125"/>
            <a:ext cx="7668000" cy="3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 amt="98000"/>
          </a:blip>
          <a:stretch>
            <a:fillRect/>
          </a:stretch>
        </p:blipFill>
        <p:spPr>
          <a:xfrm>
            <a:off x="585775" y="1251123"/>
            <a:ext cx="7972425" cy="33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On-screen Show (16:9)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Nunito</vt:lpstr>
      <vt:lpstr>Shift</vt:lpstr>
      <vt:lpstr>Attrition Analysis</vt:lpstr>
      <vt:lpstr>Attrition Analysis</vt:lpstr>
      <vt:lpstr>User Perspective</vt:lpstr>
      <vt:lpstr>Top 3 User Requirements</vt:lpstr>
      <vt:lpstr>Technical Components</vt:lpstr>
      <vt:lpstr>Architecture Diagram</vt:lpstr>
      <vt:lpstr>Application Phase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Analysis</dc:title>
  <dc:creator>yajur ved</dc:creator>
  <cp:lastModifiedBy>yajur ved</cp:lastModifiedBy>
  <cp:revision>1</cp:revision>
  <dcterms:modified xsi:type="dcterms:W3CDTF">2021-06-26T08:49:09Z</dcterms:modified>
</cp:coreProperties>
</file>