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77" r:id="rId7"/>
    <p:sldId id="269" r:id="rId8"/>
    <p:sldId id="267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B502-5A22-42E2-B687-6C82C32ADF4C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BC52-2180-4CDE-B82A-B115469CF9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06997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381000" y="1981200"/>
            <a:ext cx="7772400" cy="106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Attrition Analysis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Business opportunities for technology</a:t>
            </a:r>
            <a:b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</a:rPr>
              <a:t>(Market, applications, who will use)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is in need of every company as attrition is universal and is present in any organization.</a:t>
            </a:r>
          </a:p>
          <a:p>
            <a:r>
              <a:rPr lang="en-US"/>
              <a:t>Organizations can use it to understand their employees and may help in taking major organizational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rgbClr val="FF0000"/>
                </a:solidFill>
                <a:latin typeface="Calibri" panose="020F0502020204030204" pitchFamily="34" charset="0"/>
              </a:rPr>
              <a:t>Problem Statement </a:t>
            </a:r>
            <a:b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(What unmet need is addressed by technology)</a:t>
            </a:r>
            <a:br>
              <a:rPr lang="en-US" sz="2200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We have used the dataset ibm’s HR analytics employee attrition, which is present in kaggle.</a:t>
            </a:r>
            <a:endParaRPr lang="en-US"/>
          </a:p>
          <a:p>
            <a:r>
              <a:rPr lang="en-US" dirty="0">
                <a:sym typeface="+mn-ea"/>
              </a:rPr>
              <a:t>Our model is build to detect attrition of employees after providing the neccessary details.</a:t>
            </a:r>
          </a:p>
          <a:p>
            <a:r>
              <a:rPr lang="en-US" dirty="0">
                <a:sym typeface="+mn-ea"/>
              </a:rPr>
              <a:t>This is important as companies want to retain their good employees.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Current State of Technology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Currently, attrition analysis is done manually, more naturally but it may lead to understanding errors.</a:t>
            </a:r>
          </a:p>
          <a:p>
            <a:r>
              <a:rPr lang="en-US"/>
              <a:t>So a set system which uses real world factors to detect attrition is more accurate.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Summery on Data 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dataset is ibm’s HR analytics employee attrition dataset present in kaggle.</a:t>
            </a:r>
          </a:p>
          <a:p>
            <a:r>
              <a:rPr lang="en-US"/>
              <a:t>It contains features such as Education, Environment satisfaction, job involvement, job satisfaction, performance rating, relation satisfaction, work life balance.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Architecture/ System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pplication ph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524000"/>
            <a:ext cx="83693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rain ph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417955"/>
            <a:ext cx="8934450" cy="5287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Hardware/Software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</a:t>
            </a:r>
          </a:p>
          <a:p>
            <a:r>
              <a:rPr lang="en-US"/>
              <a:t>Google Colab</a:t>
            </a:r>
          </a:p>
          <a:p>
            <a:r>
              <a:rPr lang="en-US"/>
              <a:t>Kaggle</a:t>
            </a:r>
          </a:p>
          <a:p>
            <a:r>
              <a:rPr lang="en-US"/>
              <a:t>Random Forest Classifier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We used Random forest classifier, trained it using the train set of the dataset after partitioning.</a:t>
            </a:r>
            <a:endParaRPr lang="en-US"/>
          </a:p>
          <a:p>
            <a:r>
              <a:rPr lang="en-US">
                <a:sym typeface="+mn-ea"/>
              </a:rPr>
              <a:t>We used the test set to calculate results and got 85% accuracy and 90% precision score.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What is required to further marketability</a:t>
            </a:r>
            <a:b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can be connected to a web application to make it more user friendly.</a:t>
            </a:r>
          </a:p>
          <a:p>
            <a:r>
              <a:rPr lang="en-US"/>
              <a:t>It’s services may be deployed to cloud so it may be used by companies who need it directly.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292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</vt:lpstr>
      <vt:lpstr>Problem Statement  (What unmet need is addressed by technology) </vt:lpstr>
      <vt:lpstr>Current State of Technology</vt:lpstr>
      <vt:lpstr>Summery on Data Set Used</vt:lpstr>
      <vt:lpstr>System Architecture/ System Model </vt:lpstr>
      <vt:lpstr>Train Phase</vt:lpstr>
      <vt:lpstr>Hardware/Software Used</vt:lpstr>
      <vt:lpstr>Current Status</vt:lpstr>
      <vt:lpstr>What is required to further marketability </vt:lpstr>
      <vt:lpstr> Business opportunities for technology (Market, applications, who will use)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PROOF OF CONCEPT / PROTOTYPE</dc:title>
  <dc:creator>MUKESH</dc:creator>
  <cp:lastModifiedBy>yajur ved</cp:lastModifiedBy>
  <cp:revision>12</cp:revision>
  <dcterms:created xsi:type="dcterms:W3CDTF">2021-03-01T04:48:00Z</dcterms:created>
  <dcterms:modified xsi:type="dcterms:W3CDTF">2021-06-26T08:48:40Z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