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5A187-7DFE-414B-8819-EFC1CD48E4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B6C2B-3CA2-490B-AC99-D2F38C64C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6DE-E180-4EFA-A993-CC4EAAF62CC3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Temple University - FYE 2020">
            <a:extLst>
              <a:ext uri="{FF2B5EF4-FFF2-40B4-BE49-F238E27FC236}">
                <a16:creationId xmlns:a16="http://schemas.microsoft.com/office/drawing/2014/main" id="{55976CCB-6D50-7915-2196-CB12D53E1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6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707-F0BF-402A-ADA8-21ECF511820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4661-74CA-4F0F-934C-2507DBCBF60B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457200">
              <a:buFont typeface="Symbol" panose="05050102010706020507" pitchFamily="18" charset="2"/>
              <a:buChar char="-"/>
              <a:defRPr/>
            </a:lvl1pPr>
            <a:lvl2pPr marL="384048" indent="457200">
              <a:buFont typeface="Symbol" panose="05050102010706020507" pitchFamily="18" charset="2"/>
              <a:buChar char="-"/>
              <a:defRPr/>
            </a:lvl2pPr>
            <a:lvl3pPr marL="566928" indent="457200">
              <a:buFont typeface="Symbol" panose="05050102010706020507" pitchFamily="18" charset="2"/>
              <a:buChar char="-"/>
              <a:defRPr/>
            </a:lvl3pPr>
            <a:lvl4pPr marL="749808" indent="457200">
              <a:buFont typeface="Symbol" panose="05050102010706020507" pitchFamily="18" charset="2"/>
              <a:buChar char="-"/>
              <a:defRPr/>
            </a:lvl4pPr>
            <a:lvl5pPr marL="932688" indent="457200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9F4C-04BB-4DB9-BF12-160DA6BE13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Temple University - FYE 2020">
            <a:extLst>
              <a:ext uri="{FF2B5EF4-FFF2-40B4-BE49-F238E27FC236}">
                <a16:creationId xmlns:a16="http://schemas.microsoft.com/office/drawing/2014/main" id="{AB06E39B-4191-9247-43C7-CD787897B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7931-B624-4B76-A8C7-DDAC9045E5A1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Temple University - FYE 2020">
            <a:extLst>
              <a:ext uri="{FF2B5EF4-FFF2-40B4-BE49-F238E27FC236}">
                <a16:creationId xmlns:a16="http://schemas.microsoft.com/office/drawing/2014/main" id="{958CAF02-8C72-90AD-235B-11D2637D0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-"/>
              <a:defRPr/>
            </a:lvl1pPr>
            <a:lvl2pPr marL="384048" indent="457200">
              <a:buFont typeface="Symbol" panose="05050102010706020507" pitchFamily="18" charset="2"/>
              <a:buChar char="-"/>
              <a:defRPr/>
            </a:lvl2pPr>
            <a:lvl3pPr marL="566928" indent="457200">
              <a:buFont typeface="Symbol" panose="05050102010706020507" pitchFamily="18" charset="2"/>
              <a:buChar char="-"/>
              <a:defRPr/>
            </a:lvl3pPr>
            <a:lvl4pPr marL="749808" indent="457200">
              <a:buFont typeface="Symbol" panose="05050102010706020507" pitchFamily="18" charset="2"/>
              <a:buChar char="-"/>
              <a:defRPr/>
            </a:lvl4pPr>
            <a:lvl5pPr marL="932688" indent="457200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-"/>
              <a:defRPr/>
            </a:lvl1pPr>
            <a:lvl2pPr marL="384048" indent="457200">
              <a:buFont typeface="Symbol" panose="05050102010706020507" pitchFamily="18" charset="2"/>
              <a:buChar char="-"/>
              <a:defRPr/>
            </a:lvl2pPr>
            <a:lvl3pPr marL="566928" indent="457200">
              <a:buFont typeface="Symbol" panose="05050102010706020507" pitchFamily="18" charset="2"/>
              <a:buChar char="-"/>
              <a:defRPr/>
            </a:lvl3pPr>
            <a:lvl4pPr marL="749808" indent="457200">
              <a:buFont typeface="Symbol" panose="05050102010706020507" pitchFamily="18" charset="2"/>
              <a:buChar char="-"/>
              <a:defRPr/>
            </a:lvl4pPr>
            <a:lvl5pPr marL="932688" indent="457200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14B7-0E00-436B-8024-CBA087701D24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Temple University - FYE 2020">
            <a:extLst>
              <a:ext uri="{FF2B5EF4-FFF2-40B4-BE49-F238E27FC236}">
                <a16:creationId xmlns:a16="http://schemas.microsoft.com/office/drawing/2014/main" id="{E77395C1-9C3F-2DDE-D24B-8B1D86976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"/>
              <a:defRPr/>
            </a:lvl1pPr>
            <a:lvl2pPr marL="384048" indent="457200">
              <a:buFont typeface="Symbol" panose="05050102010706020507" pitchFamily="18" charset="2"/>
              <a:buChar char=""/>
              <a:defRPr/>
            </a:lvl2pPr>
            <a:lvl3pPr marL="566928" indent="457200">
              <a:buFont typeface="Symbol" panose="05050102010706020507" pitchFamily="18" charset="2"/>
              <a:buChar char=""/>
              <a:defRPr/>
            </a:lvl3pPr>
            <a:lvl4pPr marL="749808" indent="457200">
              <a:buFont typeface="Symbol" panose="05050102010706020507" pitchFamily="18" charset="2"/>
              <a:buChar char=""/>
              <a:defRPr/>
            </a:lvl4pPr>
            <a:lvl5pPr marL="932688" indent="457200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"/>
              <a:defRPr/>
            </a:lvl1pPr>
            <a:lvl2pPr marL="384048" indent="457200">
              <a:buFont typeface="Symbol" panose="05050102010706020507" pitchFamily="18" charset="2"/>
              <a:buChar char=""/>
              <a:defRPr/>
            </a:lvl2pPr>
            <a:lvl3pPr marL="566928" indent="457200">
              <a:buFont typeface="Symbol" panose="05050102010706020507" pitchFamily="18" charset="2"/>
              <a:buChar char=""/>
              <a:defRPr/>
            </a:lvl3pPr>
            <a:lvl4pPr marL="749808" indent="457200">
              <a:buFont typeface="Symbol" panose="05050102010706020507" pitchFamily="18" charset="2"/>
              <a:buChar char=""/>
              <a:defRPr/>
            </a:lvl4pPr>
            <a:lvl5pPr marL="932688" indent="457200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A280-C788-423B-9309-39A6BCC0C72D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Temple University - FYE 2020">
            <a:extLst>
              <a:ext uri="{FF2B5EF4-FFF2-40B4-BE49-F238E27FC236}">
                <a16:creationId xmlns:a16="http://schemas.microsoft.com/office/drawing/2014/main" id="{84A2D4AB-FEF3-F08C-9A86-A3ED2B48B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8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2337-4C89-4231-8A6C-1FA01FAED808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Temple University - FYE 2020">
            <a:extLst>
              <a:ext uri="{FF2B5EF4-FFF2-40B4-BE49-F238E27FC236}">
                <a16:creationId xmlns:a16="http://schemas.microsoft.com/office/drawing/2014/main" id="{A756EE92-AE33-91E7-BB34-D4F41394C4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7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AA49-B384-4DAD-A107-2FC21DCDE62E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Temple University - FYE 2020">
            <a:extLst>
              <a:ext uri="{FF2B5EF4-FFF2-40B4-BE49-F238E27FC236}">
                <a16:creationId xmlns:a16="http://schemas.microsoft.com/office/drawing/2014/main" id="{43DED284-A2F8-B157-53E5-6F3B7FC93B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6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"/>
              <a:defRPr/>
            </a:lvl1pPr>
            <a:lvl2pPr marL="384048" indent="457200">
              <a:buFont typeface="Symbol" panose="05050102010706020507" pitchFamily="18" charset="2"/>
              <a:buChar char=""/>
              <a:defRPr/>
            </a:lvl2pPr>
            <a:lvl3pPr marL="566928" indent="457200">
              <a:buFont typeface="Symbol" panose="05050102010706020507" pitchFamily="18" charset="2"/>
              <a:buChar char=""/>
              <a:defRPr/>
            </a:lvl3pPr>
            <a:lvl4pPr marL="749808" indent="457200">
              <a:buFont typeface="Symbol" panose="05050102010706020507" pitchFamily="18" charset="2"/>
              <a:buChar char=""/>
              <a:defRPr/>
            </a:lvl4pPr>
            <a:lvl5pPr marL="932688" indent="457200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399034-83B4-4826-909C-C75711D9495F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A4D5-DB4F-409D-B210-A85F6B1E95E0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7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5AEB4F-4588-44B5-99D0-0CE48BC3FE9C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Symbol" panose="05050102010706020507" pitchFamily="18" charset="2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9E4F-C6AC-E35B-A1B5-3D2671618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TFR 2024</a:t>
            </a:r>
            <a:br>
              <a:rPr lang="en-US" dirty="0"/>
            </a:br>
            <a:r>
              <a:rPr lang="en-US" dirty="0"/>
              <a:t>Wiring Harness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3AD57-2B99-4058-CF49-28564CA13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Jakob Werle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0DF1D-FC71-7DF2-1C19-1021EC5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4C28-D77B-E66D-74E5-C2CA63EB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F76-0E4C-F7C7-27C4-4D1F8F6D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Repeatable process for future years</a:t>
            </a:r>
          </a:p>
          <a:p>
            <a:pPr lvl="1"/>
            <a:r>
              <a:rPr lang="en-US" dirty="0"/>
              <a:t>Many harness components remain similar year to year</a:t>
            </a:r>
          </a:p>
          <a:p>
            <a:pPr lvl="1"/>
            <a:r>
              <a:rPr lang="en-US" dirty="0"/>
              <a:t>Setup future designs to improve technology – not solve issues</a:t>
            </a:r>
          </a:p>
          <a:p>
            <a:pPr lvl="1"/>
            <a:r>
              <a:rPr lang="en-US" dirty="0"/>
              <a:t>Produce reliable process for reliable product (Ex: welding processes)</a:t>
            </a:r>
          </a:p>
          <a:p>
            <a:r>
              <a:rPr lang="en-US" dirty="0"/>
              <a:t>Documents all components </a:t>
            </a:r>
          </a:p>
          <a:p>
            <a:pPr lvl="1"/>
            <a:r>
              <a:rPr lang="en-US" dirty="0"/>
              <a:t>Part numbers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Pin layouts</a:t>
            </a:r>
          </a:p>
          <a:p>
            <a:pPr lvl="1"/>
            <a:r>
              <a:rPr lang="en-US" dirty="0"/>
              <a:t>Conductor types</a:t>
            </a:r>
          </a:p>
          <a:p>
            <a:r>
              <a:rPr lang="en-US" dirty="0"/>
              <a:t>Schematic for working on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E6FA-60D1-850A-265D-EBBBFDE6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5DDD-C65C-51C8-E114-5FBADAA3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364E-008E-0E26-4C58-289280BF9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Spreadsheet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4BE0B-2EF6-C09F-3DF8-5B75ACA1E2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r>
              <a:rPr lang="en-US" dirty="0"/>
              <a:t>Effectively document component information and functions</a:t>
            </a:r>
          </a:p>
          <a:p>
            <a:r>
              <a:rPr lang="en-US" dirty="0"/>
              <a:t>Allows flexibility in creating diagrams</a:t>
            </a:r>
          </a:p>
          <a:p>
            <a:r>
              <a:rPr lang="en-US" dirty="0"/>
              <a:t>Taught by HP Academy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9B2A4-D2F1-0E72-3D30-A3B4D2D6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Integrated Schematic 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3DE57-C642-5D17-9E65-987DA1D35B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Need to acquire and learn software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D8172-7BD8-D1F8-2817-78322DE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0B2B-ABAE-B4A6-3799-71DC6211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Method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AFC6787D-6534-DF28-3337-ED43B9AF8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066601"/>
              </p:ext>
            </p:extLst>
          </p:nvPr>
        </p:nvGraphicFramePr>
        <p:xfrm>
          <a:off x="1677971" y="1857014"/>
          <a:ext cx="8896385" cy="4011173"/>
        </p:xfrm>
        <a:graphic>
          <a:graphicData uri="http://schemas.openxmlformats.org/drawingml/2006/table">
            <a:tbl>
              <a:tblPr/>
              <a:tblGrid>
                <a:gridCol w="851470">
                  <a:extLst>
                    <a:ext uri="{9D8B030D-6E8A-4147-A177-3AD203B41FA5}">
                      <a16:colId xmlns:a16="http://schemas.microsoft.com/office/drawing/2014/main" val="1838893160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1912175350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3773861429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2133084121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1800849875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421495919"/>
                    </a:ext>
                  </a:extLst>
                </a:gridCol>
                <a:gridCol w="2270585">
                  <a:extLst>
                    <a:ext uri="{9D8B030D-6E8A-4147-A177-3AD203B41FA5}">
                      <a16:colId xmlns:a16="http://schemas.microsoft.com/office/drawing/2014/main" val="3572565084"/>
                    </a:ext>
                  </a:extLst>
                </a:gridCol>
              </a:tblGrid>
              <a:tr h="239936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MOTEC M150 ECU - CONNECTOR 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84201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MoTeC #65067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64007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14267"/>
                  </a:ext>
                </a:extLst>
              </a:tr>
              <a:tr h="183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4699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01054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NUMBER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713128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321550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828916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69963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76423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064953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IGN_LS9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27723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IGN_LS10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95420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IGN_LS11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3692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IGN_LS12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265329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SEN_5V0_C1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136337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LA_NB1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45382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LA_NB2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3385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KNOCK3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42566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KNOCK4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80009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92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7D6E-9DA9-457E-A041-AC2E66E1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330-252F-16D4-321C-DE8B0E77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E8F2-34C3-F5DA-E797-89E4D046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CBR 600RR owner’s manual schematic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4DB47-87B5-3AED-7705-B5632957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15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9">
      <a:dk1>
        <a:srgbClr val="000000"/>
      </a:dk1>
      <a:lt1>
        <a:sysClr val="window" lastClr="FFFFFF"/>
      </a:lt1>
      <a:dk2>
        <a:srgbClr val="3F3F3F"/>
      </a:dk2>
      <a:lt2>
        <a:srgbClr val="FFFFFF"/>
      </a:lt2>
      <a:accent1>
        <a:srgbClr val="A5A5A5"/>
      </a:accent1>
      <a:accent2>
        <a:srgbClr val="A2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7030A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249</Words>
  <Application>Microsoft Office PowerPoint</Application>
  <PresentationFormat>Widescreen</PresentationFormat>
  <Paragraphs>150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Symbol</vt:lpstr>
      <vt:lpstr>Retrospect</vt:lpstr>
      <vt:lpstr>TFR 2024 Wiring Harness Design</vt:lpstr>
      <vt:lpstr>Documentation Considerations</vt:lpstr>
      <vt:lpstr>Comparing Methods</vt:lpstr>
      <vt:lpstr>Spreadsheet Method</vt:lpstr>
      <vt:lpstr>Schematic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Werle</dc:creator>
  <cp:lastModifiedBy>Jakob Werle</cp:lastModifiedBy>
  <cp:revision>13</cp:revision>
  <dcterms:created xsi:type="dcterms:W3CDTF">2023-12-04T19:16:09Z</dcterms:created>
  <dcterms:modified xsi:type="dcterms:W3CDTF">2023-12-05T02:00:57Z</dcterms:modified>
</cp:coreProperties>
</file>