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Temple University - FYE 2020">
            <a:extLst>
              <a:ext uri="{FF2B5EF4-FFF2-40B4-BE49-F238E27FC236}">
                <a16:creationId xmlns:a16="http://schemas.microsoft.com/office/drawing/2014/main" id="{55976CCB-6D50-7915-2196-CB12D53E1F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6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457200">
              <a:buFont typeface="Symbol" panose="05050102010706020507" pitchFamily="18" charset="2"/>
              <a:buChar char="-"/>
              <a:defRPr/>
            </a:lvl1pPr>
            <a:lvl2pPr marL="384048" indent="457200">
              <a:buFont typeface="Symbol" panose="05050102010706020507" pitchFamily="18" charset="2"/>
              <a:buChar char="-"/>
              <a:defRPr/>
            </a:lvl2pPr>
            <a:lvl3pPr marL="566928" indent="457200">
              <a:buFont typeface="Symbol" panose="05050102010706020507" pitchFamily="18" charset="2"/>
              <a:buChar char="-"/>
              <a:defRPr/>
            </a:lvl3pPr>
            <a:lvl4pPr marL="749808" indent="457200">
              <a:buFont typeface="Symbol" panose="05050102010706020507" pitchFamily="18" charset="2"/>
              <a:buChar char="-"/>
              <a:defRPr/>
            </a:lvl4pPr>
            <a:lvl5pPr marL="932688" indent="457200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Temple University - FYE 2020">
            <a:extLst>
              <a:ext uri="{FF2B5EF4-FFF2-40B4-BE49-F238E27FC236}">
                <a16:creationId xmlns:a16="http://schemas.microsoft.com/office/drawing/2014/main" id="{AB06E39B-4191-9247-43C7-CD787897B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Temple University - FYE 2020">
            <a:extLst>
              <a:ext uri="{FF2B5EF4-FFF2-40B4-BE49-F238E27FC236}">
                <a16:creationId xmlns:a16="http://schemas.microsoft.com/office/drawing/2014/main" id="{958CAF02-8C72-90AD-235B-11D2637D0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-"/>
              <a:defRPr/>
            </a:lvl1pPr>
            <a:lvl2pPr marL="384048" indent="457200">
              <a:buFont typeface="Symbol" panose="05050102010706020507" pitchFamily="18" charset="2"/>
              <a:buChar char="-"/>
              <a:defRPr/>
            </a:lvl2pPr>
            <a:lvl3pPr marL="566928" indent="457200">
              <a:buFont typeface="Symbol" panose="05050102010706020507" pitchFamily="18" charset="2"/>
              <a:buChar char="-"/>
              <a:defRPr/>
            </a:lvl3pPr>
            <a:lvl4pPr marL="749808" indent="457200">
              <a:buFont typeface="Symbol" panose="05050102010706020507" pitchFamily="18" charset="2"/>
              <a:buChar char="-"/>
              <a:defRPr/>
            </a:lvl4pPr>
            <a:lvl5pPr marL="932688" indent="457200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-"/>
              <a:defRPr/>
            </a:lvl1pPr>
            <a:lvl2pPr marL="384048" indent="457200">
              <a:buFont typeface="Symbol" panose="05050102010706020507" pitchFamily="18" charset="2"/>
              <a:buChar char="-"/>
              <a:defRPr/>
            </a:lvl2pPr>
            <a:lvl3pPr marL="566928" indent="457200">
              <a:buFont typeface="Symbol" panose="05050102010706020507" pitchFamily="18" charset="2"/>
              <a:buChar char="-"/>
              <a:defRPr/>
            </a:lvl3pPr>
            <a:lvl4pPr marL="749808" indent="457200">
              <a:buFont typeface="Symbol" panose="05050102010706020507" pitchFamily="18" charset="2"/>
              <a:buChar char="-"/>
              <a:defRPr/>
            </a:lvl4pPr>
            <a:lvl5pPr marL="932688" indent="457200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Temple University - FYE 2020">
            <a:extLst>
              <a:ext uri="{FF2B5EF4-FFF2-40B4-BE49-F238E27FC236}">
                <a16:creationId xmlns:a16="http://schemas.microsoft.com/office/drawing/2014/main" id="{E77395C1-9C3F-2DDE-D24B-8B1D86976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"/>
              <a:defRPr/>
            </a:lvl1pPr>
            <a:lvl2pPr marL="384048" indent="457200">
              <a:buFont typeface="Symbol" panose="05050102010706020507" pitchFamily="18" charset="2"/>
              <a:buChar char=""/>
              <a:defRPr/>
            </a:lvl2pPr>
            <a:lvl3pPr marL="566928" indent="457200">
              <a:buFont typeface="Symbol" panose="05050102010706020507" pitchFamily="18" charset="2"/>
              <a:buChar char=""/>
              <a:defRPr/>
            </a:lvl3pPr>
            <a:lvl4pPr marL="749808" indent="457200">
              <a:buFont typeface="Symbol" panose="05050102010706020507" pitchFamily="18" charset="2"/>
              <a:buChar char=""/>
              <a:defRPr/>
            </a:lvl4pPr>
            <a:lvl5pPr marL="932688" indent="457200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"/>
              <a:defRPr/>
            </a:lvl1pPr>
            <a:lvl2pPr marL="384048" indent="457200">
              <a:buFont typeface="Symbol" panose="05050102010706020507" pitchFamily="18" charset="2"/>
              <a:buChar char=""/>
              <a:defRPr/>
            </a:lvl2pPr>
            <a:lvl3pPr marL="566928" indent="457200">
              <a:buFont typeface="Symbol" panose="05050102010706020507" pitchFamily="18" charset="2"/>
              <a:buChar char=""/>
              <a:defRPr/>
            </a:lvl3pPr>
            <a:lvl4pPr marL="749808" indent="457200">
              <a:buFont typeface="Symbol" panose="05050102010706020507" pitchFamily="18" charset="2"/>
              <a:buChar char=""/>
              <a:defRPr/>
            </a:lvl4pPr>
            <a:lvl5pPr marL="932688" indent="457200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Temple University - FYE 2020">
            <a:extLst>
              <a:ext uri="{FF2B5EF4-FFF2-40B4-BE49-F238E27FC236}">
                <a16:creationId xmlns:a16="http://schemas.microsoft.com/office/drawing/2014/main" id="{84A2D4AB-FEF3-F08C-9A86-A3ED2B48B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98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Temple University - FYE 2020">
            <a:extLst>
              <a:ext uri="{FF2B5EF4-FFF2-40B4-BE49-F238E27FC236}">
                <a16:creationId xmlns:a16="http://schemas.microsoft.com/office/drawing/2014/main" id="{A756EE92-AE33-91E7-BB34-D4F41394C4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7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Temple University - FYE 2020">
            <a:extLst>
              <a:ext uri="{FF2B5EF4-FFF2-40B4-BE49-F238E27FC236}">
                <a16:creationId xmlns:a16="http://schemas.microsoft.com/office/drawing/2014/main" id="{43DED284-A2F8-B157-53E5-6F3B7FC93B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6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"/>
              <a:defRPr/>
            </a:lvl1pPr>
            <a:lvl2pPr marL="384048" indent="457200">
              <a:buFont typeface="Symbol" panose="05050102010706020507" pitchFamily="18" charset="2"/>
              <a:buChar char=""/>
              <a:defRPr/>
            </a:lvl2pPr>
            <a:lvl3pPr marL="566928" indent="457200">
              <a:buFont typeface="Symbol" panose="05050102010706020507" pitchFamily="18" charset="2"/>
              <a:buChar char=""/>
              <a:defRPr/>
            </a:lvl3pPr>
            <a:lvl4pPr marL="749808" indent="457200">
              <a:buFont typeface="Symbol" panose="05050102010706020507" pitchFamily="18" charset="2"/>
              <a:buChar char=""/>
              <a:defRPr/>
            </a:lvl4pPr>
            <a:lvl5pPr marL="932688" indent="457200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BA483D-6DE3-497E-9DE6-BA4AD223B56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7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7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BA483D-6DE3-497E-9DE6-BA4AD223B56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Symbol" panose="05050102010706020507" pitchFamily="18" charset="2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9E4F-C6AC-E35B-A1B5-3D2671618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TFR 2024</a:t>
            </a:r>
            <a:br>
              <a:rPr lang="en-US" dirty="0"/>
            </a:br>
            <a:r>
              <a:rPr lang="en-US" dirty="0"/>
              <a:t>Power Draw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3AD57-2B99-4058-CF49-28564CA13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Jakob Werle</a:t>
            </a:r>
          </a:p>
        </p:txBody>
      </p:sp>
    </p:spTree>
    <p:extLst>
      <p:ext uri="{BB962C8B-B14F-4D97-AF65-F5344CB8AC3E}">
        <p14:creationId xmlns:p14="http://schemas.microsoft.com/office/powerpoint/2010/main" val="365052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4C28-D77B-E66D-74E5-C2CA63EB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4F76-0E4C-F7C7-27C4-4D1F8F6D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1675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8BB8-139C-B1F5-74AC-11F17FB9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ACA0-A079-6E9B-1F3A-C8635EA7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used batteries</a:t>
            </a:r>
          </a:p>
          <a:p>
            <a:pPr lvl="1"/>
            <a:r>
              <a:rPr lang="en-US" dirty="0"/>
              <a:t>LFX14A2-BS12</a:t>
            </a:r>
          </a:p>
          <a:p>
            <a:pPr lvl="1"/>
            <a:r>
              <a:rPr lang="en-US" dirty="0"/>
              <a:t>LFX14L2-BS12</a:t>
            </a:r>
          </a:p>
          <a:p>
            <a:r>
              <a:rPr lang="en-US" dirty="0"/>
              <a:t>Shorai.com recommendation</a:t>
            </a:r>
          </a:p>
          <a:p>
            <a:pPr lvl="1"/>
            <a:r>
              <a:rPr lang="en-US" dirty="0"/>
              <a:t>LFX18A1-BS12</a:t>
            </a:r>
          </a:p>
        </p:txBody>
      </p:sp>
    </p:spTree>
    <p:extLst>
      <p:ext uri="{BB962C8B-B14F-4D97-AF65-F5344CB8AC3E}">
        <p14:creationId xmlns:p14="http://schemas.microsoft.com/office/powerpoint/2010/main" val="74539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AECA-17FD-DEFA-E6C4-E7C8DD2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Battery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C1BA-1E4F-DE83-ED89-414B45286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Drops below 12V</a:t>
            </a:r>
          </a:p>
          <a:p>
            <a:pPr lvl="1"/>
            <a:r>
              <a:rPr lang="en-US" dirty="0"/>
              <a:t>Charged incorrectly</a:t>
            </a:r>
          </a:p>
          <a:p>
            <a:pPr lvl="1"/>
            <a:r>
              <a:rPr lang="en-US" dirty="0"/>
              <a:t>Starting car multiple times in a row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Don’t use battery when discharged below threshold</a:t>
            </a:r>
          </a:p>
          <a:p>
            <a:pPr lvl="2"/>
            <a:r>
              <a:rPr lang="en-US" dirty="0"/>
              <a:t>Dash indicator</a:t>
            </a:r>
          </a:p>
          <a:p>
            <a:pPr lvl="2"/>
            <a:r>
              <a:rPr lang="en-US" dirty="0"/>
              <a:t>Checking before every swap</a:t>
            </a:r>
          </a:p>
          <a:p>
            <a:pPr lvl="1"/>
            <a:r>
              <a:rPr lang="en-US" dirty="0"/>
              <a:t>Protocol/SOP</a:t>
            </a:r>
          </a:p>
        </p:txBody>
      </p:sp>
    </p:spTree>
    <p:extLst>
      <p:ext uri="{BB962C8B-B14F-4D97-AF65-F5344CB8AC3E}">
        <p14:creationId xmlns:p14="http://schemas.microsoft.com/office/powerpoint/2010/main" val="371599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861B-EA39-8D84-19EC-E6286BCA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882E-62C4-6BBB-A2F2-12585955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 indicator for battery voltage</a:t>
            </a:r>
          </a:p>
        </p:txBody>
      </p:sp>
    </p:spTree>
    <p:extLst>
      <p:ext uri="{BB962C8B-B14F-4D97-AF65-F5344CB8AC3E}">
        <p14:creationId xmlns:p14="http://schemas.microsoft.com/office/powerpoint/2010/main" val="3333089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9">
      <a:dk1>
        <a:srgbClr val="000000"/>
      </a:dk1>
      <a:lt1>
        <a:sysClr val="window" lastClr="FFFFFF"/>
      </a:lt1>
      <a:dk2>
        <a:srgbClr val="3F3F3F"/>
      </a:dk2>
      <a:lt2>
        <a:srgbClr val="FFFFFF"/>
      </a:lt2>
      <a:accent1>
        <a:srgbClr val="A5A5A5"/>
      </a:accent1>
      <a:accent2>
        <a:srgbClr val="A2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7030A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Symbol</vt:lpstr>
      <vt:lpstr>Retrospect</vt:lpstr>
      <vt:lpstr>TFR 2024 Power Draw Analysis</vt:lpstr>
      <vt:lpstr>Calculations</vt:lpstr>
      <vt:lpstr>Battery Selection</vt:lpstr>
      <vt:lpstr>Potential Battery Faults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Werle</dc:creator>
  <cp:lastModifiedBy>Jakob Werle</cp:lastModifiedBy>
  <cp:revision>11</cp:revision>
  <dcterms:created xsi:type="dcterms:W3CDTF">2023-12-04T19:16:09Z</dcterms:created>
  <dcterms:modified xsi:type="dcterms:W3CDTF">2023-12-12T22:52:47Z</dcterms:modified>
</cp:coreProperties>
</file>