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59" r:id="rId5"/>
    <p:sldId id="257" r:id="rId6"/>
    <p:sldId id="258" r:id="rId7"/>
    <p:sldId id="264" r:id="rId8"/>
    <p:sldId id="260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4AE7F6-4650-4910-87F5-C1BF5FAC816F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73D8EF-A7E5-4F43-967C-B325890D9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33626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E7F6-4650-4910-87F5-C1BF5FAC816F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8EF-A7E5-4F43-967C-B325890D9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39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E7F6-4650-4910-87F5-C1BF5FAC816F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8EF-A7E5-4F43-967C-B325890D9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56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E7F6-4650-4910-87F5-C1BF5FAC816F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8EF-A7E5-4F43-967C-B325890D9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59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4AE7F6-4650-4910-87F5-C1BF5FAC816F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73D8EF-A7E5-4F43-967C-B325890D9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09870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E7F6-4650-4910-87F5-C1BF5FAC816F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8EF-A7E5-4F43-967C-B325890D9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82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E7F6-4650-4910-87F5-C1BF5FAC816F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8EF-A7E5-4F43-967C-B325890D9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6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E7F6-4650-4910-87F5-C1BF5FAC816F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8EF-A7E5-4F43-967C-B325890D9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62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E7F6-4650-4910-87F5-C1BF5FAC816F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8EF-A7E5-4F43-967C-B325890D9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03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4AE7F6-4650-4910-87F5-C1BF5FAC816F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73D8EF-A7E5-4F43-967C-B325890D9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97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4AE7F6-4650-4910-87F5-C1BF5FAC816F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73D8EF-A7E5-4F43-967C-B325890D9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185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44AE7F6-4650-4910-87F5-C1BF5FAC816F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273D8EF-A7E5-4F43-967C-B325890D9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22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0941" y="1682802"/>
            <a:ext cx="11282516" cy="2387600"/>
          </a:xfrm>
        </p:spPr>
        <p:txBody>
          <a:bodyPr/>
          <a:lstStyle/>
          <a:p>
            <a:r>
              <a:rPr kumimoji="1" lang="ja-JP" altLang="en-US" dirty="0" smtClean="0"/>
              <a:t>新・夕飯ピックアップ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ガチャ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56363" y="4634705"/>
            <a:ext cx="6831673" cy="1086237"/>
          </a:xfrm>
        </p:spPr>
        <p:txBody>
          <a:bodyPr/>
          <a:lstStyle/>
          <a:p>
            <a:r>
              <a:rPr kumimoji="1" lang="ja-JP" altLang="en-US" dirty="0" smtClean="0"/>
              <a:t>３４３　１０　佐野柊介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78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2499852"/>
            <a:ext cx="9601200" cy="1485900"/>
          </a:xfrm>
        </p:spPr>
        <p:txBody>
          <a:bodyPr/>
          <a:lstStyle/>
          <a:p>
            <a:pPr algn="ctr"/>
            <a:r>
              <a:rPr lang="ja-JP" altLang="en-US" dirty="0"/>
              <a:t>あと</a:t>
            </a:r>
            <a:r>
              <a:rPr kumimoji="1" lang="ja-JP" altLang="en-US" dirty="0" smtClean="0"/>
              <a:t>は君の目で確かめよう！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684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693175"/>
            <a:ext cx="9601200" cy="5796116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クレジット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dirty="0" smtClean="0"/>
              <a:t>ページ中</a:t>
            </a:r>
            <a:r>
              <a:rPr lang="ja-JP" altLang="en-US" dirty="0"/>
              <a:t>でお借りした</a:t>
            </a:r>
            <a:r>
              <a:rPr lang="ja-JP" altLang="en-US" dirty="0" smtClean="0"/>
              <a:t>素材</a:t>
            </a:r>
            <a:endParaRPr kumimoji="1" lang="en-US" altLang="ja-JP" dirty="0" smtClean="0"/>
          </a:p>
          <a:p>
            <a:r>
              <a:rPr kumimoji="1" lang="ja-JP" altLang="en-US" dirty="0" smtClean="0"/>
              <a:t>ぱくたそ </a:t>
            </a:r>
            <a:r>
              <a:rPr lang="ja-JP" altLang="en-US" dirty="0" smtClean="0"/>
              <a:t>様</a:t>
            </a:r>
            <a:endParaRPr kumimoji="1" lang="en-US" altLang="ja-JP" dirty="0" smtClean="0"/>
          </a:p>
          <a:p>
            <a:r>
              <a:rPr lang="en-US" altLang="ja-JP" dirty="0"/>
              <a:t>Photo </a:t>
            </a:r>
            <a:r>
              <a:rPr lang="en-US" altLang="ja-JP" dirty="0" smtClean="0"/>
              <a:t>AC </a:t>
            </a:r>
            <a:r>
              <a:rPr lang="ja-JP" altLang="en-US" dirty="0" smtClean="0"/>
              <a:t>様</a:t>
            </a:r>
            <a:endParaRPr lang="en-US" altLang="ja-JP" dirty="0" smtClean="0"/>
          </a:p>
          <a:p>
            <a:r>
              <a:rPr lang="ja-JP" altLang="en-US" dirty="0"/>
              <a:t>いらすと</a:t>
            </a:r>
            <a:r>
              <a:rPr lang="ja-JP" altLang="en-US" dirty="0" err="1" smtClean="0"/>
              <a:t>や</a:t>
            </a:r>
            <a:r>
              <a:rPr lang="ja-JP" altLang="en-US" dirty="0" smtClean="0"/>
              <a:t> 様</a:t>
            </a:r>
            <a:endParaRPr lang="en-US" altLang="ja-JP" dirty="0" smtClean="0"/>
          </a:p>
          <a:p>
            <a:r>
              <a:rPr lang="en-US" altLang="ja-JP" dirty="0" smtClean="0"/>
              <a:t>PIXI.js(under MIT </a:t>
            </a:r>
            <a:r>
              <a:rPr lang="en-US" altLang="ja-JP" dirty="0" err="1" smtClean="0"/>
              <a:t>Licence</a:t>
            </a:r>
            <a:r>
              <a:rPr lang="en-US" altLang="ja-JP" dirty="0" smtClean="0"/>
              <a:t>)</a:t>
            </a:r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ページ、</a:t>
            </a:r>
            <a:r>
              <a:rPr lang="en-US" altLang="ja-JP" dirty="0"/>
              <a:t> PDF</a:t>
            </a:r>
            <a:r>
              <a:rPr lang="ja-JP" altLang="en-US" dirty="0"/>
              <a:t>作成</a:t>
            </a:r>
            <a:endParaRPr lang="en-US" altLang="ja-JP" dirty="0"/>
          </a:p>
          <a:p>
            <a:r>
              <a:rPr lang="ja-JP" altLang="en-US" dirty="0" smtClean="0"/>
              <a:t>佐野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mtClean="0"/>
              <a:t>画像編集、カード</a:t>
            </a:r>
            <a:r>
              <a:rPr lang="ja-JP" altLang="en-US" dirty="0" smtClean="0"/>
              <a:t>作成</a:t>
            </a:r>
            <a:endParaRPr lang="en-US" altLang="ja-JP" dirty="0" smtClean="0"/>
          </a:p>
          <a:p>
            <a:r>
              <a:rPr lang="ja-JP" altLang="en-US" dirty="0" smtClean="0"/>
              <a:t>酒井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2875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初めに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1696065"/>
            <a:ext cx="10294374" cy="468998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この演習では</a:t>
            </a:r>
            <a:r>
              <a:rPr kumimoji="1" lang="ja-JP" altLang="en-US" dirty="0" smtClean="0">
                <a:solidFill>
                  <a:srgbClr val="FF0000"/>
                </a:solidFill>
              </a:rPr>
              <a:t>文字の書き換え</a:t>
            </a:r>
            <a:r>
              <a:rPr kumimoji="1" lang="ja-JP" altLang="en-US" dirty="0" smtClean="0"/>
              <a:t>、</a:t>
            </a:r>
            <a:r>
              <a:rPr kumimoji="1" lang="ja-JP" altLang="en-US" dirty="0" smtClean="0">
                <a:solidFill>
                  <a:srgbClr val="FF0000"/>
                </a:solidFill>
              </a:rPr>
              <a:t>画像の差し替え</a:t>
            </a:r>
            <a:r>
              <a:rPr kumimoji="1" lang="ja-JP" altLang="en-US" dirty="0" smtClean="0"/>
              <a:t>を行い、情報の改ざんについて学んでいきます</a:t>
            </a:r>
            <a:endParaRPr kumimoji="1" lang="en-US" altLang="ja-JP" dirty="0" smtClean="0"/>
          </a:p>
          <a:p>
            <a:r>
              <a:rPr lang="ja-JP" altLang="en-US" dirty="0" smtClean="0"/>
              <a:t>この演習で使われる改ざん方法はサーバに影響を与えることは</a:t>
            </a:r>
            <a:r>
              <a:rPr lang="ja-JP" altLang="en-US" dirty="0"/>
              <a:t>あまり</a:t>
            </a:r>
            <a:r>
              <a:rPr lang="ja-JP" altLang="en-US" dirty="0" smtClean="0"/>
              <a:t>ないので攻撃として使われることは稀で、主に改ざんしたページを見た人をだますために使われています。</a:t>
            </a:r>
            <a:endParaRPr lang="en-US" altLang="ja-JP" dirty="0" smtClean="0"/>
          </a:p>
          <a:p>
            <a:r>
              <a:rPr lang="ja-JP" altLang="en-US" dirty="0" smtClean="0"/>
              <a:t>例としては、「私が月に１００万円稼いだ方法を有料サロンで教えます！」などと言って銀行のオンライン口座ページの残高を書き換えた画像を貼ったり、</a:t>
            </a:r>
            <a:r>
              <a:rPr lang="en-US" altLang="ja-JP" dirty="0" smtClean="0"/>
              <a:t>Twitter</a:t>
            </a:r>
            <a:r>
              <a:rPr lang="ja-JP" altLang="en-US" dirty="0" smtClean="0"/>
              <a:t>などで特定の人を貶めるために改ざんしたツイートの画像を貼ったりなど、しょうもないながら割と大事になるようなこともあります</a:t>
            </a:r>
            <a:endParaRPr lang="en-US" altLang="ja-JP" dirty="0" smtClean="0"/>
          </a:p>
          <a:p>
            <a:r>
              <a:rPr kumimoji="1" lang="ja-JP" altLang="en-US" dirty="0"/>
              <a:t>この演習を</a:t>
            </a:r>
            <a:r>
              <a:rPr kumimoji="1" lang="ja-JP" altLang="en-US" dirty="0" smtClean="0"/>
              <a:t>通して改ざんの方法を学び、すでに改ざんされたデータであるかもしれないと警戒心を持てるようにしましょう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ブラウザは</a:t>
            </a:r>
            <a:r>
              <a:rPr lang="en-US" altLang="ja-JP" dirty="0"/>
              <a:t>PC</a:t>
            </a:r>
            <a:r>
              <a:rPr lang="ja-JP" altLang="en-US" dirty="0"/>
              <a:t>版の</a:t>
            </a:r>
            <a:r>
              <a:rPr lang="en-US" altLang="ja-JP" dirty="0">
                <a:solidFill>
                  <a:srgbClr val="FF0000"/>
                </a:solidFill>
              </a:rPr>
              <a:t>Google Chrome</a:t>
            </a:r>
            <a:r>
              <a:rPr lang="en-US" altLang="ja-JP" dirty="0"/>
              <a:t> , </a:t>
            </a:r>
            <a:r>
              <a:rPr lang="en-US" altLang="ja-JP" dirty="0" err="1">
                <a:solidFill>
                  <a:srgbClr val="FF0000"/>
                </a:solidFill>
              </a:rPr>
              <a:t>FireFox</a:t>
            </a:r>
            <a:r>
              <a:rPr lang="en-US" altLang="ja-JP" dirty="0"/>
              <a:t> , </a:t>
            </a:r>
            <a:r>
              <a:rPr lang="en-US" altLang="ja-JP" dirty="0">
                <a:solidFill>
                  <a:srgbClr val="FF0000"/>
                </a:solidFill>
              </a:rPr>
              <a:t>Microsoft Edge</a:t>
            </a:r>
            <a:r>
              <a:rPr lang="en-US" altLang="ja-JP" dirty="0"/>
              <a:t> </a:t>
            </a:r>
            <a:r>
              <a:rPr lang="ja-JP" altLang="en-US" dirty="0"/>
              <a:t>のいずれかをお使い</a:t>
            </a:r>
            <a:r>
              <a:rPr lang="ja-JP" altLang="en-US" dirty="0" smtClean="0"/>
              <a:t>ください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28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この演習の攻略法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>
            <a:normAutofit/>
          </a:bodyPr>
          <a:lstStyle/>
          <a:p>
            <a:r>
              <a:rPr kumimoji="1" lang="en-US" altLang="ja-JP" sz="4400" dirty="0" smtClean="0"/>
              <a:t>FLAG1:</a:t>
            </a:r>
            <a:r>
              <a:rPr kumimoji="1" lang="ja-JP" altLang="en-US" sz="4400" dirty="0" smtClean="0"/>
              <a:t>ガチャ</a:t>
            </a:r>
            <a:r>
              <a:rPr kumimoji="1" lang="ja-JP" altLang="en-US" sz="4400" dirty="0" smtClean="0"/>
              <a:t>を回そう！</a:t>
            </a:r>
            <a:endParaRPr kumimoji="1" lang="en-US" altLang="ja-JP" sz="4400" dirty="0" smtClean="0"/>
          </a:p>
          <a:p>
            <a:r>
              <a:rPr lang="en-US" altLang="ja-JP" sz="4400" dirty="0" smtClean="0"/>
              <a:t>FLAG2:</a:t>
            </a:r>
            <a:r>
              <a:rPr lang="ja-JP" altLang="en-US" sz="4400" dirty="0" smtClean="0"/>
              <a:t>幻</a:t>
            </a:r>
            <a:r>
              <a:rPr lang="ja-JP" altLang="en-US" sz="4400" dirty="0" smtClean="0"/>
              <a:t>のカード「</a:t>
            </a:r>
            <a:r>
              <a:rPr lang="en-US" altLang="ja-JP" sz="4400" dirty="0" smtClean="0"/>
              <a:t>No.99</a:t>
            </a:r>
            <a:r>
              <a:rPr lang="ja-JP" altLang="en-US" sz="4400" dirty="0" smtClean="0"/>
              <a:t>」を出そう！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102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FLAG1:</a:t>
            </a:r>
            <a:r>
              <a:rPr lang="ja-JP" altLang="en-US" dirty="0"/>
              <a:t>ガチャを回そう！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1504335"/>
            <a:ext cx="9601200" cy="4363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 smtClean="0"/>
              <a:t>　早速ガチャを回していきたいのですが、画面左上の石の数の表記が０になっている</a:t>
            </a:r>
            <a:r>
              <a:rPr lang="ja-JP" altLang="en-US" sz="3600" dirty="0" smtClean="0"/>
              <a:t>ため、回すことができません。</a:t>
            </a:r>
            <a:endParaRPr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　この数字を変えるために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3600" dirty="0"/>
              <a:t>開発者</a:t>
            </a:r>
            <a:r>
              <a:rPr lang="ja-JP" altLang="en-US" sz="3600" dirty="0" smtClean="0"/>
              <a:t>ツールを使います。</a:t>
            </a:r>
            <a:endParaRPr kumimoji="1" lang="ja-JP" altLang="en-US" sz="3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241" y="2964426"/>
            <a:ext cx="4685899" cy="3401807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7123471" y="2850126"/>
            <a:ext cx="943897" cy="6599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923" y="289590"/>
            <a:ext cx="9601200" cy="1485900"/>
          </a:xfrm>
        </p:spPr>
        <p:txBody>
          <a:bodyPr/>
          <a:lstStyle/>
          <a:p>
            <a:r>
              <a:rPr lang="en-US" altLang="ja-JP" dirty="0"/>
              <a:t>FLAG1:</a:t>
            </a:r>
            <a:r>
              <a:rPr lang="ja-JP" altLang="en-US" dirty="0"/>
              <a:t>ガチャを回そう！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5406" y="1002890"/>
            <a:ext cx="11105535" cy="6002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・開発者</a:t>
            </a:r>
            <a:r>
              <a:rPr lang="ja-JP" altLang="en-US" dirty="0">
                <a:solidFill>
                  <a:srgbClr val="FF0000"/>
                </a:solidFill>
              </a:rPr>
              <a:t>ツール</a:t>
            </a:r>
            <a:r>
              <a:rPr lang="ja-JP" altLang="en-US" dirty="0" smtClean="0"/>
              <a:t>はページ上で右クリックし、出てきた項目から「検証</a:t>
            </a:r>
            <a:r>
              <a:rPr lang="en-US" altLang="ja-JP" dirty="0" smtClean="0"/>
              <a:t>(Chrome)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「調査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FireFox</a:t>
            </a:r>
            <a:r>
              <a:rPr lang="en-US" altLang="ja-JP" dirty="0" smtClean="0"/>
              <a:t>)</a:t>
            </a:r>
            <a:r>
              <a:rPr lang="ja-JP" altLang="en-US" dirty="0" smtClean="0"/>
              <a:t>」「開発者ツールで調査する</a:t>
            </a:r>
            <a:r>
              <a:rPr lang="en-US" altLang="ja-JP" dirty="0" smtClean="0"/>
              <a:t>(Edge)</a:t>
            </a:r>
            <a:r>
              <a:rPr lang="ja-JP" altLang="en-US" dirty="0" smtClean="0"/>
              <a:t>」を押すと出すことができます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・開発者ツールの「</a:t>
            </a:r>
            <a:r>
              <a:rPr lang="en-US" altLang="ja-JP" dirty="0" smtClean="0"/>
              <a:t>Elements(Chrome)</a:t>
            </a:r>
            <a:r>
              <a:rPr lang="ja-JP" altLang="en-US" dirty="0" smtClean="0"/>
              <a:t>」「インスペクター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FireFox</a:t>
            </a:r>
            <a:r>
              <a:rPr lang="en-US" altLang="ja-JP" dirty="0" smtClean="0"/>
              <a:t>)</a:t>
            </a:r>
            <a:r>
              <a:rPr lang="ja-JP" altLang="en-US" dirty="0" smtClean="0"/>
              <a:t>」「要素</a:t>
            </a:r>
            <a:r>
              <a:rPr lang="en-US" altLang="ja-JP" dirty="0" smtClean="0"/>
              <a:t>(Edge)</a:t>
            </a:r>
            <a:r>
              <a:rPr lang="ja-JP" altLang="en-US" dirty="0" smtClean="0"/>
              <a:t>」いずれかのタブが選択されており、その近辺にそのページの</a:t>
            </a:r>
            <a:r>
              <a:rPr lang="ja-JP" altLang="en-US" dirty="0"/>
              <a:t>ソース</a:t>
            </a:r>
            <a:r>
              <a:rPr lang="ja-JP" altLang="en-US" dirty="0" smtClean="0"/>
              <a:t>が表示されるので、その中から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&lt;label id=“stone”&gt;</a:t>
            </a:r>
            <a:r>
              <a:rPr kumimoji="1" lang="ja-JP" altLang="en-US" dirty="0" smtClean="0"/>
              <a:t>の行を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探します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（行頭に▶が表示されている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場合はクリックすると隠れて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いる要素を表示</a:t>
            </a:r>
            <a:r>
              <a:rPr lang="ja-JP" altLang="en-US" dirty="0"/>
              <a:t>すること</a:t>
            </a:r>
            <a:r>
              <a:rPr lang="ja-JP" altLang="en-US" dirty="0" smtClean="0"/>
              <a:t>が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できます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247" y="2631357"/>
            <a:ext cx="8001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FLAG1:</a:t>
            </a:r>
            <a:r>
              <a:rPr lang="ja-JP" altLang="en-US" dirty="0"/>
              <a:t>ガチャを回そう！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1563329"/>
            <a:ext cx="9601200" cy="430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 smtClean="0"/>
              <a:t>・</a:t>
            </a:r>
            <a:r>
              <a:rPr lang="en-US" altLang="ja-JP" sz="2400" dirty="0" smtClean="0"/>
              <a:t>&lt;</a:t>
            </a:r>
            <a:r>
              <a:rPr lang="en-US" altLang="ja-JP" sz="2400" dirty="0"/>
              <a:t>label id=“stone</a:t>
            </a:r>
            <a:r>
              <a:rPr lang="en-US" altLang="ja-JP" sz="2400" dirty="0" smtClean="0"/>
              <a:t>”&gt;0&lt;/label&gt;</a:t>
            </a:r>
            <a:r>
              <a:rPr lang="ja-JP" altLang="en-US" sz="2400" dirty="0" smtClean="0"/>
              <a:t>とあるので、ここの数字を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ダブルクリックして、</a:t>
            </a:r>
            <a:r>
              <a:rPr lang="en-US" altLang="ja-JP" sz="2400" dirty="0" smtClean="0"/>
              <a:t>500</a:t>
            </a:r>
            <a:r>
              <a:rPr lang="ja-JP" altLang="en-US" sz="2400" dirty="0" smtClean="0"/>
              <a:t>などの</a:t>
            </a:r>
            <a:r>
              <a:rPr lang="en-US" altLang="ja-JP" sz="2400" dirty="0" smtClean="0"/>
              <a:t>100</a:t>
            </a:r>
            <a:r>
              <a:rPr lang="ja-JP" altLang="en-US" sz="2400" dirty="0" smtClean="0"/>
              <a:t>以上の数字に変更してやる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ことでページ上の表示も変わり、タイトル</a:t>
            </a:r>
            <a:r>
              <a:rPr lang="ja-JP" altLang="en-US" sz="2400" dirty="0"/>
              <a:t>画面</a:t>
            </a:r>
            <a:r>
              <a:rPr lang="ja-JP" altLang="en-US" sz="2400" dirty="0" smtClean="0"/>
              <a:t>の「１０回召喚」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からガチャが回せるようになります。</a:t>
            </a:r>
            <a:endParaRPr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615" y="3538537"/>
            <a:ext cx="7179293" cy="30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5910" y="685800"/>
            <a:ext cx="10146890" cy="1485900"/>
          </a:xfrm>
        </p:spPr>
        <p:txBody>
          <a:bodyPr/>
          <a:lstStyle/>
          <a:p>
            <a:r>
              <a:rPr lang="en-US" altLang="ja-JP" dirty="0"/>
              <a:t>FLAG2:</a:t>
            </a:r>
            <a:r>
              <a:rPr lang="ja-JP" altLang="en-US" dirty="0"/>
              <a:t>幻のカード「</a:t>
            </a:r>
            <a:r>
              <a:rPr lang="en-US" altLang="ja-JP" dirty="0"/>
              <a:t>No.99</a:t>
            </a:r>
            <a:r>
              <a:rPr lang="ja-JP" altLang="en-US" dirty="0"/>
              <a:t>」を出そう！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/>
              <a:t>このゲームには幻のカード「</a:t>
            </a:r>
            <a:r>
              <a:rPr kumimoji="1" lang="en-US" altLang="ja-JP" sz="2800" dirty="0" smtClean="0"/>
              <a:t>No.99</a:t>
            </a:r>
            <a:r>
              <a:rPr kumimoji="1" lang="ja-JP" altLang="en-US" sz="2800" dirty="0" smtClean="0"/>
              <a:t>」というものがありますが、このガチャ内では出すことができません。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ただし不正な操作をすることによって無理やりカードを出すことができます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22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174" y="685800"/>
            <a:ext cx="10279626" cy="1485900"/>
          </a:xfrm>
        </p:spPr>
        <p:txBody>
          <a:bodyPr/>
          <a:lstStyle/>
          <a:p>
            <a:r>
              <a:rPr lang="en-US" altLang="ja-JP" dirty="0"/>
              <a:t>FLAG2:</a:t>
            </a:r>
            <a:r>
              <a:rPr lang="ja-JP" altLang="en-US" dirty="0"/>
              <a:t>幻のカード「</a:t>
            </a:r>
            <a:r>
              <a:rPr lang="en-US" altLang="ja-JP" dirty="0"/>
              <a:t>No.99</a:t>
            </a:r>
            <a:r>
              <a:rPr lang="ja-JP" altLang="en-US" dirty="0"/>
              <a:t>」を出そう！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1563329"/>
            <a:ext cx="9601200" cy="430407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ページ右に表示されているカードの大きい画像を</a:t>
            </a:r>
            <a:r>
              <a:rPr lang="ja-JP" altLang="en-US" dirty="0"/>
              <a:t>タイトル</a:t>
            </a:r>
            <a:r>
              <a:rPr lang="ja-JP" altLang="en-US" dirty="0" smtClean="0"/>
              <a:t>画面から</a:t>
            </a:r>
            <a:r>
              <a:rPr kumimoji="1" lang="ja-JP" altLang="en-US" dirty="0" smtClean="0"/>
              <a:t>変更してみましょう。</a:t>
            </a:r>
            <a:r>
              <a:rPr lang="ja-JP" altLang="en-US" dirty="0" smtClean="0"/>
              <a:t>この</a:t>
            </a:r>
            <a:r>
              <a:rPr lang="ja-JP" altLang="en-US" dirty="0"/>
              <a:t>画像</a:t>
            </a:r>
            <a:r>
              <a:rPr lang="ja-JP" altLang="en-US" dirty="0" smtClean="0"/>
              <a:t>を右クリックで「検証</a:t>
            </a:r>
            <a:r>
              <a:rPr lang="en-US" altLang="ja-JP" dirty="0" smtClean="0"/>
              <a:t>(Chrome)</a:t>
            </a:r>
            <a:r>
              <a:rPr lang="ja-JP" altLang="en-US" dirty="0" smtClean="0"/>
              <a:t>」「調査</a:t>
            </a:r>
            <a:r>
              <a:rPr lang="en-US" altLang="ja-JP" dirty="0" smtClean="0"/>
              <a:t>(Firefox</a:t>
            </a:r>
            <a:r>
              <a:rPr lang="ja-JP" altLang="en-US" dirty="0" smtClean="0"/>
              <a:t>等</a:t>
            </a:r>
            <a:r>
              <a:rPr lang="en-US" altLang="ja-JP" dirty="0" smtClean="0"/>
              <a:t>)</a:t>
            </a:r>
            <a:r>
              <a:rPr lang="ja-JP" altLang="en-US" dirty="0" smtClean="0"/>
              <a:t>」してみると、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&lt;</a:t>
            </a:r>
            <a:r>
              <a:rPr kumimoji="1" lang="en-US" altLang="ja-JP" dirty="0" err="1" smtClean="0"/>
              <a:t>img</a:t>
            </a:r>
            <a:r>
              <a:rPr lang="en-US" altLang="ja-JP" dirty="0"/>
              <a:t> </a:t>
            </a:r>
            <a:r>
              <a:rPr lang="ja-JP" altLang="en-US" dirty="0" smtClean="0"/>
              <a:t>から始まる行が選択されています。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この</a:t>
            </a:r>
            <a:r>
              <a:rPr kumimoji="1" lang="en-US" altLang="ja-JP" dirty="0" err="1" smtClean="0"/>
              <a:t>img</a:t>
            </a:r>
            <a:r>
              <a:rPr kumimoji="1" lang="ja-JP" altLang="en-US" dirty="0" smtClean="0"/>
              <a:t>が画像を表示する</a:t>
            </a:r>
            <a:r>
              <a:rPr lang="ja-JP" altLang="en-US" dirty="0" smtClean="0"/>
              <a:t>タグという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もので</a:t>
            </a:r>
            <a:r>
              <a:rPr lang="ja-JP" altLang="en-US" dirty="0" smtClean="0"/>
              <a:t>、この中の</a:t>
            </a:r>
            <a:r>
              <a:rPr lang="en-US" altLang="ja-JP" dirty="0" err="1" smtClean="0"/>
              <a:t>src</a:t>
            </a:r>
            <a:r>
              <a:rPr lang="ja-JP" altLang="en-US" dirty="0" smtClean="0"/>
              <a:t>をいじると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表示する画像を変更できます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639" y="2944301"/>
            <a:ext cx="6041361" cy="3913699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10736826" y="3552672"/>
            <a:ext cx="1578076" cy="17862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97" y="4796145"/>
            <a:ext cx="5889340" cy="194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6916" y="685800"/>
            <a:ext cx="10205884" cy="1485900"/>
          </a:xfrm>
        </p:spPr>
        <p:txBody>
          <a:bodyPr/>
          <a:lstStyle/>
          <a:p>
            <a:r>
              <a:rPr lang="en-US" altLang="ja-JP" dirty="0"/>
              <a:t>FLAG2:</a:t>
            </a:r>
            <a:r>
              <a:rPr lang="ja-JP" altLang="en-US" dirty="0"/>
              <a:t>幻のカード「</a:t>
            </a:r>
            <a:r>
              <a:rPr lang="en-US" altLang="ja-JP" dirty="0"/>
              <a:t>No.99</a:t>
            </a:r>
            <a:r>
              <a:rPr lang="ja-JP" altLang="en-US" dirty="0"/>
              <a:t>」を出そう！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1563329"/>
            <a:ext cx="9601200" cy="430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800" dirty="0" smtClean="0"/>
              <a:t>No.99</a:t>
            </a:r>
            <a:r>
              <a:rPr lang="ja-JP" altLang="en-US" sz="2800" dirty="0"/>
              <a:t>なので</a:t>
            </a:r>
            <a:r>
              <a:rPr kumimoji="1" lang="ja-JP" altLang="en-US" sz="2800" dirty="0" smtClean="0"/>
              <a:t>、試しにこのタグの</a:t>
            </a:r>
            <a:r>
              <a:rPr kumimoji="1" lang="en-US" altLang="ja-JP" sz="2800" dirty="0" err="1" smtClean="0"/>
              <a:t>src</a:t>
            </a:r>
            <a:r>
              <a:rPr kumimoji="1" lang="ja-JP" altLang="en-US" sz="2800" dirty="0" smtClean="0"/>
              <a:t>の中身を</a:t>
            </a:r>
            <a:r>
              <a:rPr kumimoji="1" lang="en-US" altLang="ja-JP" sz="2800" dirty="0" err="1" smtClean="0">
                <a:solidFill>
                  <a:srgbClr val="FF0000"/>
                </a:solidFill>
              </a:rPr>
              <a:t>img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/cards/99.jpg</a:t>
            </a:r>
            <a:r>
              <a:rPr kumimoji="1" lang="ja-JP" altLang="en-US" sz="2800" dirty="0" smtClean="0"/>
              <a:t>という文字列に変えてみると、実際にカードの画像が</a:t>
            </a:r>
            <a:r>
              <a:rPr kumimoji="1" lang="en-US" altLang="ja-JP" sz="2800" dirty="0" smtClean="0"/>
              <a:t>No.99</a:t>
            </a:r>
            <a:r>
              <a:rPr kumimoji="1" lang="ja-JP" altLang="en-US" sz="2800" dirty="0" smtClean="0"/>
              <a:t>のものに変わります。</a:t>
            </a:r>
            <a:endParaRPr kumimoji="1"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 smtClean="0"/>
              <a:t>この状態でもう一度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１０回召喚</a:t>
            </a:r>
            <a:r>
              <a:rPr kumimoji="1" lang="ja-JP" altLang="en-US" sz="2800" dirty="0" smtClean="0"/>
              <a:t>してみると</a:t>
            </a:r>
            <a:r>
              <a:rPr kumimoji="1" lang="en-US" altLang="ja-JP" sz="2800" dirty="0" smtClean="0"/>
              <a:t>……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93" y="4991829"/>
            <a:ext cx="9468034" cy="175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63</TotalTime>
  <Words>593</Words>
  <Application>Microsoft Office PowerPoint</Application>
  <PresentationFormat>ワイド画面</PresentationFormat>
  <Paragraphs>57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4" baseType="lpstr">
      <vt:lpstr>メイリオ</vt:lpstr>
      <vt:lpstr>Franklin Gothic Book</vt:lpstr>
      <vt:lpstr>Crop</vt:lpstr>
      <vt:lpstr>新・夕飯ピックアップ ガチャ</vt:lpstr>
      <vt:lpstr>初めに</vt:lpstr>
      <vt:lpstr>この演習の攻略法</vt:lpstr>
      <vt:lpstr>FLAG1:ガチャを回そう！</vt:lpstr>
      <vt:lpstr>FLAG1:ガチャを回そう！</vt:lpstr>
      <vt:lpstr>FLAG1:ガチャを回そう！</vt:lpstr>
      <vt:lpstr>FLAG2:幻のカード「No.99」を出そう！</vt:lpstr>
      <vt:lpstr>FLAG2:幻のカード「No.99」を出そう！</vt:lpstr>
      <vt:lpstr>FLAG2:幻のカード「No.99」を出そう！</vt:lpstr>
      <vt:lpstr>あとは君の目で確かめよう！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新・夕飯ピックアップ ガチャ</dc:title>
  <dc:creator>佐野 柊介</dc:creator>
  <cp:lastModifiedBy> </cp:lastModifiedBy>
  <cp:revision>14</cp:revision>
  <dcterms:created xsi:type="dcterms:W3CDTF">2021-07-30T05:42:03Z</dcterms:created>
  <dcterms:modified xsi:type="dcterms:W3CDTF">2021-07-30T06:49:20Z</dcterms:modified>
</cp:coreProperties>
</file>