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tr-TR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3" indent="0" algn="ctr">
              <a:buNone/>
              <a:defRPr sz="2000"/>
            </a:lvl2pPr>
            <a:lvl3pPr marL="914365" indent="0" algn="ctr">
              <a:buNone/>
              <a:defRPr sz="1801"/>
            </a:lvl3pPr>
            <a:lvl4pPr marL="1371547" indent="0" algn="ctr">
              <a:buNone/>
              <a:defRPr sz="1600"/>
            </a:lvl4pPr>
            <a:lvl5pPr marL="1828730" indent="0" algn="ctr">
              <a:buNone/>
              <a:defRPr sz="1600"/>
            </a:lvl5pPr>
            <a:lvl6pPr marL="2285912" indent="0" algn="ctr">
              <a:buNone/>
              <a:defRPr sz="1600"/>
            </a:lvl6pPr>
            <a:lvl7pPr marL="2743093" indent="0" algn="ctr">
              <a:buNone/>
              <a:defRPr sz="1600"/>
            </a:lvl7pPr>
            <a:lvl8pPr marL="3200276" indent="0" algn="ctr">
              <a:buNone/>
              <a:defRPr sz="1600"/>
            </a:lvl8pPr>
            <a:lvl9pPr marL="365746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E26F-81EA-4F6F-9892-8E543E322D3B}" type="datetimeFigureOut">
              <a:rPr lang="tr-TR" smtClean="0"/>
              <a:t>26.02.2018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BE57-CEFB-48A2-B9F5-7F0300C89F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035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E26F-81EA-4F6F-9892-8E543E322D3B}" type="datetimeFigureOut">
              <a:rPr lang="tr-TR" smtClean="0"/>
              <a:t>26.02.2018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BE57-CEFB-48A2-B9F5-7F0300C89F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08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3" y="365127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3" y="365127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E26F-81EA-4F6F-9892-8E543E322D3B}" type="datetimeFigureOut">
              <a:rPr lang="tr-TR" smtClean="0"/>
              <a:t>26.02.2018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BE57-CEFB-48A2-B9F5-7F0300C89F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535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E26F-81EA-4F6F-9892-8E543E322D3B}" type="datetimeFigureOut">
              <a:rPr lang="tr-TR" smtClean="0"/>
              <a:t>26.02.2018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BE57-CEFB-48A2-B9F5-7F0300C89F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811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2" y="170974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2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E26F-81EA-4F6F-9892-8E543E322D3B}" type="datetimeFigureOut">
              <a:rPr lang="tr-TR" smtClean="0"/>
              <a:t>26.02.2018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BE57-CEFB-48A2-B9F5-7F0300C89F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397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E26F-81EA-4F6F-9892-8E543E322D3B}" type="datetimeFigureOut">
              <a:rPr lang="tr-TR" smtClean="0"/>
              <a:t>26.02.2018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BE57-CEFB-48A2-B9F5-7F0300C89F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885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9" y="365133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9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5" indent="0">
              <a:buNone/>
              <a:defRPr sz="1801" b="1"/>
            </a:lvl3pPr>
            <a:lvl4pPr marL="1371547" indent="0">
              <a:buNone/>
              <a:defRPr sz="1600" b="1"/>
            </a:lvl4pPr>
            <a:lvl5pPr marL="1828730" indent="0">
              <a:buNone/>
              <a:defRPr sz="1600" b="1"/>
            </a:lvl5pPr>
            <a:lvl6pPr marL="2285912" indent="0">
              <a:buNone/>
              <a:defRPr sz="1600" b="1"/>
            </a:lvl6pPr>
            <a:lvl7pPr marL="2743093" indent="0">
              <a:buNone/>
              <a:defRPr sz="1600" b="1"/>
            </a:lvl7pPr>
            <a:lvl8pPr marL="3200276" indent="0">
              <a:buNone/>
              <a:defRPr sz="1600" b="1"/>
            </a:lvl8pPr>
            <a:lvl9pPr marL="365746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96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5" indent="0">
              <a:buNone/>
              <a:defRPr sz="1801" b="1"/>
            </a:lvl3pPr>
            <a:lvl4pPr marL="1371547" indent="0">
              <a:buNone/>
              <a:defRPr sz="1600" b="1"/>
            </a:lvl4pPr>
            <a:lvl5pPr marL="1828730" indent="0">
              <a:buNone/>
              <a:defRPr sz="1600" b="1"/>
            </a:lvl5pPr>
            <a:lvl6pPr marL="2285912" indent="0">
              <a:buNone/>
              <a:defRPr sz="1600" b="1"/>
            </a:lvl6pPr>
            <a:lvl7pPr marL="2743093" indent="0">
              <a:buNone/>
              <a:defRPr sz="1600" b="1"/>
            </a:lvl7pPr>
            <a:lvl8pPr marL="3200276" indent="0">
              <a:buNone/>
              <a:defRPr sz="1600" b="1"/>
            </a:lvl8pPr>
            <a:lvl9pPr marL="365746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E26F-81EA-4F6F-9892-8E543E322D3B}" type="datetimeFigureOut">
              <a:rPr lang="tr-TR" smtClean="0"/>
              <a:t>26.02.2018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BE57-CEFB-48A2-B9F5-7F0300C89F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223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E26F-81EA-4F6F-9892-8E543E322D3B}" type="datetimeFigureOut">
              <a:rPr lang="tr-TR" smtClean="0"/>
              <a:t>26.02.2018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BE57-CEFB-48A2-B9F5-7F0300C89F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66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E26F-81EA-4F6F-9892-8E543E322D3B}" type="datetimeFigureOut">
              <a:rPr lang="tr-TR" smtClean="0"/>
              <a:t>26.02.2018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BE57-CEFB-48A2-B9F5-7F0300C89F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327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96" y="457201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9" y="987433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96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1"/>
            </a:lvl2pPr>
            <a:lvl3pPr marL="914365" indent="0">
              <a:buNone/>
              <a:defRPr sz="1200"/>
            </a:lvl3pPr>
            <a:lvl4pPr marL="1371547" indent="0">
              <a:buNone/>
              <a:defRPr sz="1001"/>
            </a:lvl4pPr>
            <a:lvl5pPr marL="1828730" indent="0">
              <a:buNone/>
              <a:defRPr sz="1001"/>
            </a:lvl5pPr>
            <a:lvl6pPr marL="2285912" indent="0">
              <a:buNone/>
              <a:defRPr sz="1001"/>
            </a:lvl6pPr>
            <a:lvl7pPr marL="2743093" indent="0">
              <a:buNone/>
              <a:defRPr sz="1001"/>
            </a:lvl7pPr>
            <a:lvl8pPr marL="3200276" indent="0">
              <a:buNone/>
              <a:defRPr sz="1001"/>
            </a:lvl8pPr>
            <a:lvl9pPr marL="3657460" indent="0">
              <a:buNone/>
              <a:defRPr sz="100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E26F-81EA-4F6F-9892-8E543E322D3B}" type="datetimeFigureOut">
              <a:rPr lang="tr-TR" smtClean="0"/>
              <a:t>26.02.2018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BE57-CEFB-48A2-B9F5-7F0300C89F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583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96" y="457201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9" y="98743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3" indent="0">
              <a:buNone/>
              <a:defRPr sz="2800"/>
            </a:lvl2pPr>
            <a:lvl3pPr marL="914365" indent="0">
              <a:buNone/>
              <a:defRPr sz="2400"/>
            </a:lvl3pPr>
            <a:lvl4pPr marL="1371547" indent="0">
              <a:buNone/>
              <a:defRPr sz="2000"/>
            </a:lvl4pPr>
            <a:lvl5pPr marL="1828730" indent="0">
              <a:buNone/>
              <a:defRPr sz="2000"/>
            </a:lvl5pPr>
            <a:lvl6pPr marL="2285912" indent="0">
              <a:buNone/>
              <a:defRPr sz="2000"/>
            </a:lvl6pPr>
            <a:lvl7pPr marL="2743093" indent="0">
              <a:buNone/>
              <a:defRPr sz="2000"/>
            </a:lvl7pPr>
            <a:lvl8pPr marL="3200276" indent="0">
              <a:buNone/>
              <a:defRPr sz="2000"/>
            </a:lvl8pPr>
            <a:lvl9pPr marL="365746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96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1"/>
            </a:lvl2pPr>
            <a:lvl3pPr marL="914365" indent="0">
              <a:buNone/>
              <a:defRPr sz="1200"/>
            </a:lvl3pPr>
            <a:lvl4pPr marL="1371547" indent="0">
              <a:buNone/>
              <a:defRPr sz="1001"/>
            </a:lvl4pPr>
            <a:lvl5pPr marL="1828730" indent="0">
              <a:buNone/>
              <a:defRPr sz="1001"/>
            </a:lvl5pPr>
            <a:lvl6pPr marL="2285912" indent="0">
              <a:buNone/>
              <a:defRPr sz="1001"/>
            </a:lvl6pPr>
            <a:lvl7pPr marL="2743093" indent="0">
              <a:buNone/>
              <a:defRPr sz="1001"/>
            </a:lvl7pPr>
            <a:lvl8pPr marL="3200276" indent="0">
              <a:buNone/>
              <a:defRPr sz="1001"/>
            </a:lvl8pPr>
            <a:lvl9pPr marL="3657460" indent="0">
              <a:buNone/>
              <a:defRPr sz="100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E26F-81EA-4F6F-9892-8E543E322D3B}" type="datetimeFigureOut">
              <a:rPr lang="tr-TR" smtClean="0"/>
              <a:t>26.02.2018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BE57-CEFB-48A2-B9F5-7F0300C89F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726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1" y="3651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1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DE26F-81EA-4F6F-9892-8E543E322D3B}" type="datetimeFigureOut">
              <a:rPr lang="tr-TR" smtClean="0"/>
              <a:t>26.02.2018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1" y="63563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1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7BE57-CEFB-48A2-B9F5-7F0300C89F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843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65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0" algn="l" defTabSz="9143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7" indent="-228590" algn="l" defTabSz="9143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8" indent="-228590" algn="l" defTabSz="9143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0" indent="-228590" algn="l" defTabSz="9143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03" indent="-228590" algn="l" defTabSz="9143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5" indent="-228590" algn="l" defTabSz="9143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7" indent="-228590" algn="l" defTabSz="9143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50" indent="-228590" algn="l" defTabSz="9143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36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65" algn="l" defTabSz="91436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7" algn="l" defTabSz="91436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0" algn="l" defTabSz="91436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2" algn="l" defTabSz="91436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3" algn="l" defTabSz="91436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6" algn="l" defTabSz="91436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0" algn="l" defTabSz="91436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26" Type="http://schemas.openxmlformats.org/officeDocument/2006/relationships/tags" Target="../tags/tag22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16" Type="http://schemas.openxmlformats.org/officeDocument/2006/relationships/tags" Target="../tags/tag216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27" Type="http://schemas.openxmlformats.org/officeDocument/2006/relationships/tags" Target="../tags/tag227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217" Type="http://schemas.openxmlformats.org/officeDocument/2006/relationships/tags" Target="../tags/tag217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28" Type="http://schemas.openxmlformats.org/officeDocument/2006/relationships/tags" Target="../tags/tag228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41" Type="http://schemas.openxmlformats.org/officeDocument/2006/relationships/tags" Target="../tags/tag141.xml"/><Relationship Id="rId7" Type="http://schemas.openxmlformats.org/officeDocument/2006/relationships/tags" Target="../tags/tag7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8" Type="http://schemas.openxmlformats.org/officeDocument/2006/relationships/tags" Target="../tags/tag218.xml"/><Relationship Id="rId24" Type="http://schemas.openxmlformats.org/officeDocument/2006/relationships/tags" Target="../tags/tag24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31" Type="http://schemas.openxmlformats.org/officeDocument/2006/relationships/tags" Target="../tags/tag131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14" Type="http://schemas.openxmlformats.org/officeDocument/2006/relationships/tags" Target="../tags/tag14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8" Type="http://schemas.openxmlformats.org/officeDocument/2006/relationships/tags" Target="../tags/tag8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219" Type="http://schemas.openxmlformats.org/officeDocument/2006/relationships/tags" Target="../tags/tag219.xml"/><Relationship Id="rId230" Type="http://schemas.openxmlformats.org/officeDocument/2006/relationships/slideLayout" Target="../slideLayouts/slideLayout7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79" Type="http://schemas.openxmlformats.org/officeDocument/2006/relationships/tags" Target="../tags/tag179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0" Type="http://schemas.openxmlformats.org/officeDocument/2006/relationships/tags" Target="../tags/tag220.xml"/><Relationship Id="rId225" Type="http://schemas.openxmlformats.org/officeDocument/2006/relationships/tags" Target="../tags/tag225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185" Type="http://schemas.openxmlformats.org/officeDocument/2006/relationships/tags" Target="../tags/tag18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80" Type="http://schemas.openxmlformats.org/officeDocument/2006/relationships/tags" Target="../tags/tag180.xml"/><Relationship Id="rId210" Type="http://schemas.openxmlformats.org/officeDocument/2006/relationships/tags" Target="../tags/tag210.xml"/><Relationship Id="rId215" Type="http://schemas.openxmlformats.org/officeDocument/2006/relationships/tags" Target="../tags/tag215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211" Type="http://schemas.openxmlformats.org/officeDocument/2006/relationships/tags" Target="../tags/tag211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" Type="http://schemas.openxmlformats.org/officeDocument/2006/relationships/tags" Target="../tags/tag3.xml"/><Relationship Id="rId214" Type="http://schemas.openxmlformats.org/officeDocument/2006/relationships/tags" Target="../tags/tag2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9" name="OTLSHAPE_T_83105576e0b643d3bdc542101df9a3bd_HorizontalConnector1"/>
          <p:cNvCxnSpPr/>
          <p:nvPr>
            <p:custDataLst>
              <p:tags r:id="rId2"/>
            </p:custDataLst>
          </p:nvPr>
        </p:nvCxnSpPr>
        <p:spPr>
          <a:xfrm>
            <a:off x="620649" y="6607619"/>
            <a:ext cx="1010131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8" name="OTLSHAPE_T_3a17e81915a54e69be7805168a8cffca_HorizontalConnector1"/>
          <p:cNvCxnSpPr/>
          <p:nvPr>
            <p:custDataLst>
              <p:tags r:id="rId3"/>
            </p:custDataLst>
          </p:nvPr>
        </p:nvCxnSpPr>
        <p:spPr>
          <a:xfrm>
            <a:off x="869019" y="6383465"/>
            <a:ext cx="287424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7" name="OTLSHAPE_T_ad6f5ea7ceb74e0a90fc7cb2f8ea893b_HorizontalConnector1"/>
          <p:cNvCxnSpPr/>
          <p:nvPr>
            <p:custDataLst>
              <p:tags r:id="rId4"/>
            </p:custDataLst>
          </p:nvPr>
        </p:nvCxnSpPr>
        <p:spPr>
          <a:xfrm>
            <a:off x="566505" y="6159309"/>
            <a:ext cx="296184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6" name="OTLSHAPE_T_7a821157d7334a228a15ac82c68c7fb6_HorizontalConnector1"/>
          <p:cNvCxnSpPr/>
          <p:nvPr>
            <p:custDataLst>
              <p:tags r:id="rId5"/>
            </p:custDataLst>
          </p:nvPr>
        </p:nvCxnSpPr>
        <p:spPr>
          <a:xfrm>
            <a:off x="1212088" y="5935154"/>
            <a:ext cx="210133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5" name="OTLSHAPE_T_b3d882eb082d4d4dbb1e4ad192671e45_HorizontalConnector1"/>
          <p:cNvCxnSpPr/>
          <p:nvPr>
            <p:custDataLst>
              <p:tags r:id="rId6"/>
            </p:custDataLst>
          </p:nvPr>
        </p:nvCxnSpPr>
        <p:spPr>
          <a:xfrm>
            <a:off x="810218" y="5710999"/>
            <a:ext cx="228828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4" name="OTLSHAPE_T_a53331efa6964414be1a8ce5239b39df_HorizontalConnector1"/>
          <p:cNvCxnSpPr/>
          <p:nvPr>
            <p:custDataLst>
              <p:tags r:id="rId7"/>
            </p:custDataLst>
          </p:nvPr>
        </p:nvCxnSpPr>
        <p:spPr>
          <a:xfrm>
            <a:off x="1037675" y="5486845"/>
            <a:ext cx="193187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3" name="OTLSHAPE_T_070469b944774045b4d534a7cfedfdd2_HorizontalConnector1"/>
          <p:cNvCxnSpPr/>
          <p:nvPr>
            <p:custDataLst>
              <p:tags r:id="rId8"/>
            </p:custDataLst>
          </p:nvPr>
        </p:nvCxnSpPr>
        <p:spPr>
          <a:xfrm>
            <a:off x="2147443" y="5262690"/>
            <a:ext cx="52121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2" name="OTLSHAPE_T_7a9764d62aba41beb060070951bea2f1_HorizontalConnector1"/>
          <p:cNvCxnSpPr/>
          <p:nvPr>
            <p:custDataLst>
              <p:tags r:id="rId9"/>
            </p:custDataLst>
          </p:nvPr>
        </p:nvCxnSpPr>
        <p:spPr>
          <a:xfrm>
            <a:off x="1262168" y="5038534"/>
            <a:ext cx="114858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1" name="OTLSHAPE_T_d9f63bdaacca41e59f21489f78a7678a_HorizontalConnector1"/>
          <p:cNvCxnSpPr/>
          <p:nvPr>
            <p:custDataLst>
              <p:tags r:id="rId10"/>
            </p:custDataLst>
          </p:nvPr>
        </p:nvCxnSpPr>
        <p:spPr>
          <a:xfrm>
            <a:off x="1164632" y="4814379"/>
            <a:ext cx="116014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0" name="OTLSHAPE_T_fabad1083e9d404abfff8532a243fe09_HorizontalConnector1"/>
          <p:cNvCxnSpPr/>
          <p:nvPr>
            <p:custDataLst>
              <p:tags r:id="rId11"/>
            </p:custDataLst>
          </p:nvPr>
        </p:nvCxnSpPr>
        <p:spPr>
          <a:xfrm>
            <a:off x="1042712" y="4590224"/>
            <a:ext cx="111013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9" name="OTLSHAPE_T_a5f35e6b5de349768be637eccb426550_HorizontalConnector1"/>
          <p:cNvCxnSpPr/>
          <p:nvPr>
            <p:custDataLst>
              <p:tags r:id="rId12"/>
            </p:custDataLst>
          </p:nvPr>
        </p:nvCxnSpPr>
        <p:spPr>
          <a:xfrm>
            <a:off x="1368129" y="4366070"/>
            <a:ext cx="79993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8" name="OTLSHAPE_T_8dea7e79ec43451c9548d301febb13c4_HorizontalConnector1"/>
          <p:cNvCxnSpPr/>
          <p:nvPr>
            <p:custDataLst>
              <p:tags r:id="rId13"/>
            </p:custDataLst>
          </p:nvPr>
        </p:nvCxnSpPr>
        <p:spPr>
          <a:xfrm>
            <a:off x="1608159" y="4141915"/>
            <a:ext cx="45871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7" name="OTLSHAPE_T_161cd41586074a9ebb30eee4f1964e67_HorizontalConnector1"/>
          <p:cNvCxnSpPr/>
          <p:nvPr>
            <p:custDataLst>
              <p:tags r:id="rId14"/>
            </p:custDataLst>
          </p:nvPr>
        </p:nvCxnSpPr>
        <p:spPr>
          <a:xfrm>
            <a:off x="912368" y="3917759"/>
            <a:ext cx="116973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6" name="OTLSHAPE_T_ebb8f219d4aa44f1bf21fe67c1e66065_HorizontalConnector1"/>
          <p:cNvCxnSpPr/>
          <p:nvPr>
            <p:custDataLst>
              <p:tags r:id="rId15"/>
            </p:custDataLst>
          </p:nvPr>
        </p:nvCxnSpPr>
        <p:spPr>
          <a:xfrm>
            <a:off x="1178560" y="3693604"/>
            <a:ext cx="81757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5" name="OTLSHAPE_T_4004f42984004507b849b8c4ed2ad844_HorizontalConnector1"/>
          <p:cNvCxnSpPr/>
          <p:nvPr>
            <p:custDataLst>
              <p:tags r:id="rId16"/>
            </p:custDataLst>
          </p:nvPr>
        </p:nvCxnSpPr>
        <p:spPr>
          <a:xfrm>
            <a:off x="1403816" y="3469449"/>
            <a:ext cx="44813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4" name="OTLSHAPE_T_8946987c5b794444934420cf76f92f8b_HorizontalConnector1"/>
          <p:cNvCxnSpPr/>
          <p:nvPr>
            <p:custDataLst>
              <p:tags r:id="rId17"/>
            </p:custDataLst>
          </p:nvPr>
        </p:nvCxnSpPr>
        <p:spPr>
          <a:xfrm>
            <a:off x="1147487" y="3245295"/>
            <a:ext cx="66148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3" name="OTLSHAPE_T_272053ad58a0417baee9bd3133206d09_HorizontalConnector1"/>
          <p:cNvCxnSpPr/>
          <p:nvPr>
            <p:custDataLst>
              <p:tags r:id="rId18"/>
            </p:custDataLst>
          </p:nvPr>
        </p:nvCxnSpPr>
        <p:spPr>
          <a:xfrm>
            <a:off x="1510919" y="3021139"/>
            <a:ext cx="12611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2" name="OTLSHAPE_T_5433b813eac84272b68a7acf5ec5b015_HorizontalConnector1"/>
          <p:cNvCxnSpPr/>
          <p:nvPr>
            <p:custDataLst>
              <p:tags r:id="rId19"/>
            </p:custDataLst>
          </p:nvPr>
        </p:nvCxnSpPr>
        <p:spPr>
          <a:xfrm>
            <a:off x="865717" y="2796985"/>
            <a:ext cx="52863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1" name="OTLSHAPE_T_44f65637594344bea580dfb5e14eae93_HorizontalConnector1"/>
          <p:cNvCxnSpPr/>
          <p:nvPr>
            <p:custDataLst>
              <p:tags r:id="rId20"/>
            </p:custDataLst>
          </p:nvPr>
        </p:nvCxnSpPr>
        <p:spPr>
          <a:xfrm>
            <a:off x="1056428" y="2572830"/>
            <a:ext cx="10777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0" name="OTLSHAPE_T_667f3b11a6cf4b668fb739fca9abd779_HorizontalConnector1"/>
          <p:cNvCxnSpPr/>
          <p:nvPr>
            <p:custDataLst>
              <p:tags r:id="rId21"/>
            </p:custDataLst>
          </p:nvPr>
        </p:nvCxnSpPr>
        <p:spPr>
          <a:xfrm>
            <a:off x="890058" y="2348674"/>
            <a:ext cx="28933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9" name="OTLSHAPE_T_1ffadcdd4f06417e9590940a4b669625_HorizontalConnector1" hidden="1"/>
          <p:cNvCxnSpPr/>
          <p:nvPr>
            <p:custDataLst>
              <p:tags r:id="rId22"/>
            </p:custDataLst>
          </p:nvPr>
        </p:nvCxnSpPr>
        <p:spPr>
          <a:xfrm flipH="1">
            <a:off x="863281" y="1860952"/>
            <a:ext cx="136125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8" name="OTLSHAPE_T_8963a89f71b449618ffe644093ac945d_HorizontalConnector1" hidden="1"/>
          <p:cNvCxnSpPr/>
          <p:nvPr>
            <p:custDataLst>
              <p:tags r:id="rId23"/>
            </p:custDataLst>
          </p:nvPr>
        </p:nvCxnSpPr>
        <p:spPr>
          <a:xfrm flipH="1">
            <a:off x="648359" y="1373230"/>
            <a:ext cx="111186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7" name="OTLSHAPE_T_ffa713a2c3124b4d87e39720949e6d77_HorizontalConnector1" hidden="1"/>
          <p:cNvCxnSpPr/>
          <p:nvPr>
            <p:custDataLst>
              <p:tags r:id="rId24"/>
            </p:custDataLst>
          </p:nvPr>
        </p:nvCxnSpPr>
        <p:spPr>
          <a:xfrm flipH="1">
            <a:off x="577614" y="885507"/>
            <a:ext cx="76545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6" name="OTLSHAPE_TB_00000000000000000000000000000000_LeftEndCaps"/>
          <p:cNvSpPr txBox="1"/>
          <p:nvPr>
            <p:custDataLst>
              <p:tags r:id="rId25"/>
            </p:custDataLst>
          </p:nvPr>
        </p:nvSpPr>
        <p:spPr>
          <a:xfrm>
            <a:off x="317500" y="290258"/>
            <a:ext cx="353174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tr-TR" sz="1400" b="1" spc="-26" smtClean="0">
                <a:solidFill>
                  <a:schemeClr val="accent2"/>
                </a:solidFill>
                <a:latin typeface="Calibri" panose="020F0502020204030204" pitchFamily="34" charset="0"/>
              </a:rPr>
              <a:t>2018</a:t>
            </a:r>
            <a:endParaRPr lang="tr-TR" sz="1400" b="1" spc="-26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17" name="OTLSHAPE_TB_00000000000000000000000000000000_RightEndCaps"/>
          <p:cNvSpPr txBox="1"/>
          <p:nvPr>
            <p:custDataLst>
              <p:tags r:id="rId26"/>
            </p:custDataLst>
          </p:nvPr>
        </p:nvSpPr>
        <p:spPr>
          <a:xfrm>
            <a:off x="11513989" y="290258"/>
            <a:ext cx="353174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tr-TR" sz="1400" b="1" spc="-26" smtClean="0">
                <a:solidFill>
                  <a:schemeClr val="accent2"/>
                </a:solidFill>
                <a:latin typeface="Calibri" panose="020F0502020204030204" pitchFamily="34" charset="0"/>
              </a:rPr>
              <a:t>2018</a:t>
            </a:r>
            <a:endParaRPr lang="tr-TR" sz="1400" b="1" spc="-26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18" name="OTLSHAPE_TB_00000000000000000000000000000000_ScaleContainer"/>
          <p:cNvSpPr/>
          <p:nvPr>
            <p:custDataLst>
              <p:tags r:id="rId27"/>
            </p:custDataLst>
          </p:nvPr>
        </p:nvSpPr>
        <p:spPr>
          <a:xfrm>
            <a:off x="830411" y="208280"/>
            <a:ext cx="10541000" cy="381000"/>
          </a:xfrm>
          <a:prstGeom prst="rect">
            <a:avLst/>
          </a:prstGeom>
          <a:gradFill flip="none" rotWithShape="1">
            <a:gsLst>
              <a:gs pos="0">
                <a:srgbClr val="323232"/>
              </a:gs>
              <a:gs pos="0">
                <a:srgbClr val="32323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19" name="OTLSHAPE_TB_00000000000000000000000000000000_ElapsedTime" hidden="1"/>
          <p:cNvSpPr/>
          <p:nvPr>
            <p:custDataLst>
              <p:tags r:id="rId2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20" name="OTLSHAPE_TB_00000000000000000000000000000000_TodayMarkerShape" hidden="1"/>
          <p:cNvSpPr/>
          <p:nvPr>
            <p:custDataLst>
              <p:tags r:id="rId29"/>
            </p:custDataLst>
          </p:nvPr>
        </p:nvSpPr>
        <p:spPr>
          <a:xfrm>
            <a:off x="775982" y="58928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21" name="OTLSHAPE_TB_00000000000000000000000000000000_TodayMarkerText" hidden="1"/>
          <p:cNvSpPr txBox="1"/>
          <p:nvPr>
            <p:custDataLst>
              <p:tags r:id="rId30"/>
            </p:custDataLst>
          </p:nvPr>
        </p:nvSpPr>
        <p:spPr>
          <a:xfrm>
            <a:off x="830411" y="716280"/>
            <a:ext cx="347852" cy="1692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tr-TR" sz="11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tr-TR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22" name="OTLSHAPE_TB_00000000000000000000000000000000_TimescaleInterval1"/>
          <p:cNvSpPr txBox="1"/>
          <p:nvPr>
            <p:custDataLst>
              <p:tags r:id="rId31"/>
            </p:custDataLst>
          </p:nvPr>
        </p:nvSpPr>
        <p:spPr>
          <a:xfrm>
            <a:off x="893911" y="305752"/>
            <a:ext cx="266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tr-TR" sz="1200" b="1" spc="-18" smtClean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tr-TR" sz="1200" b="1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323" name="OTLSHAPE_TB_00000000000000000000000000000000_Separator1"/>
          <p:cNvCxnSpPr/>
          <p:nvPr>
            <p:custDataLst>
              <p:tags r:id="rId32"/>
            </p:custDataLst>
          </p:nvPr>
        </p:nvCxnSpPr>
        <p:spPr>
          <a:xfrm>
            <a:off x="2162927" y="29718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4" name="OTLSHAPE_TB_00000000000000000000000000000000_TimescaleInterval2"/>
          <p:cNvSpPr txBox="1"/>
          <p:nvPr>
            <p:custDataLst>
              <p:tags r:id="rId33"/>
            </p:custDataLst>
          </p:nvPr>
        </p:nvSpPr>
        <p:spPr>
          <a:xfrm>
            <a:off x="2226427" y="305752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tr-TR" sz="1200" b="1" spc="-20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tr-TR" sz="1200" b="1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325" name="OTLSHAPE_TB_00000000000000000000000000000000_Separator2"/>
          <p:cNvCxnSpPr/>
          <p:nvPr>
            <p:custDataLst>
              <p:tags r:id="rId34"/>
            </p:custDataLst>
          </p:nvPr>
        </p:nvCxnSpPr>
        <p:spPr>
          <a:xfrm>
            <a:off x="3452459" y="29718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6" name="OTLSHAPE_TB_00000000000000000000000000000000_TimescaleInterval3"/>
          <p:cNvSpPr txBox="1"/>
          <p:nvPr>
            <p:custDataLst>
              <p:tags r:id="rId35"/>
            </p:custDataLst>
          </p:nvPr>
        </p:nvSpPr>
        <p:spPr>
          <a:xfrm>
            <a:off x="3515959" y="305752"/>
            <a:ext cx="2794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tr-TR" sz="1200" b="1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tr-TR" sz="1200" b="1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327" name="OTLSHAPE_TB_00000000000000000000000000000000_Separator3"/>
          <p:cNvCxnSpPr/>
          <p:nvPr>
            <p:custDataLst>
              <p:tags r:id="rId36"/>
            </p:custDataLst>
          </p:nvPr>
        </p:nvCxnSpPr>
        <p:spPr>
          <a:xfrm>
            <a:off x="4784975" y="29718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8" name="OTLSHAPE_TB_00000000000000000000000000000000_TimescaleInterval4"/>
          <p:cNvSpPr txBox="1"/>
          <p:nvPr>
            <p:custDataLst>
              <p:tags r:id="rId37"/>
            </p:custDataLst>
          </p:nvPr>
        </p:nvSpPr>
        <p:spPr>
          <a:xfrm>
            <a:off x="4848476" y="305752"/>
            <a:ext cx="215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tr-TR" sz="1200" b="1" spc="-24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tr-TR" sz="1200" b="1" spc="-2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329" name="OTLSHAPE_TB_00000000000000000000000000000000_Separator4"/>
          <p:cNvCxnSpPr/>
          <p:nvPr>
            <p:custDataLst>
              <p:tags r:id="rId38"/>
            </p:custDataLst>
          </p:nvPr>
        </p:nvCxnSpPr>
        <p:spPr>
          <a:xfrm>
            <a:off x="6074508" y="29718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0" name="OTLSHAPE_TB_00000000000000000000000000000000_TimescaleInterval5"/>
          <p:cNvSpPr txBox="1"/>
          <p:nvPr>
            <p:custDataLst>
              <p:tags r:id="rId39"/>
            </p:custDataLst>
          </p:nvPr>
        </p:nvSpPr>
        <p:spPr>
          <a:xfrm>
            <a:off x="6138008" y="305752"/>
            <a:ext cx="16389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tr-TR" sz="1200" b="1" spc="-24" smtClean="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  <a:endParaRPr lang="tr-TR" sz="1200" b="1" spc="-2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331" name="OTLSHAPE_TB_00000000000000000000000000000000_Separator5"/>
          <p:cNvCxnSpPr/>
          <p:nvPr>
            <p:custDataLst>
              <p:tags r:id="rId40"/>
            </p:custDataLst>
          </p:nvPr>
        </p:nvCxnSpPr>
        <p:spPr>
          <a:xfrm>
            <a:off x="7407024" y="29718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2" name="OTLSHAPE_TB_00000000000000000000000000000000_TimescaleInterval6"/>
          <p:cNvSpPr txBox="1"/>
          <p:nvPr>
            <p:custDataLst>
              <p:tags r:id="rId41"/>
            </p:custDataLst>
          </p:nvPr>
        </p:nvSpPr>
        <p:spPr>
          <a:xfrm>
            <a:off x="7470525" y="305752"/>
            <a:ext cx="24391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tr-TR" sz="1200" b="1" spc="-22" smtClean="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  <a:endParaRPr lang="tr-TR" sz="1200" b="1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333" name="OTLSHAPE_TB_00000000000000000000000000000000_Separator6"/>
          <p:cNvCxnSpPr/>
          <p:nvPr>
            <p:custDataLst>
              <p:tags r:id="rId42"/>
            </p:custDataLst>
          </p:nvPr>
        </p:nvCxnSpPr>
        <p:spPr>
          <a:xfrm>
            <a:off x="8739541" y="29718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4" name="OTLSHAPE_TB_00000000000000000000000000000000_TimescaleInterval7"/>
          <p:cNvSpPr txBox="1"/>
          <p:nvPr>
            <p:custDataLst>
              <p:tags r:id="rId43"/>
            </p:custDataLst>
          </p:nvPr>
        </p:nvSpPr>
        <p:spPr>
          <a:xfrm>
            <a:off x="8803041" y="305752"/>
            <a:ext cx="23166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tr-TR" sz="1200" b="1" spc="-20" smtClean="0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  <a:endParaRPr lang="tr-TR" sz="1200" b="1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3335" name="OTLSHAPE_TB_00000000000000000000000000000000_Separator7"/>
          <p:cNvCxnSpPr/>
          <p:nvPr>
            <p:custDataLst>
              <p:tags r:id="rId44"/>
            </p:custDataLst>
          </p:nvPr>
        </p:nvCxnSpPr>
        <p:spPr>
          <a:xfrm>
            <a:off x="10029073" y="29718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6" name="OTLSHAPE_TB_00000000000000000000000000000000_TimescaleInterval8"/>
          <p:cNvSpPr txBox="1"/>
          <p:nvPr>
            <p:custDataLst>
              <p:tags r:id="rId45"/>
            </p:custDataLst>
          </p:nvPr>
        </p:nvSpPr>
        <p:spPr>
          <a:xfrm>
            <a:off x="10092573" y="305752"/>
            <a:ext cx="2196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tr-TR" sz="1200" b="1" spc="-18" smtClean="0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tr-TR" sz="1200" b="1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360" name="OTLSHAPE_T_ffa713a2c3124b4d87e39720949e6d77_Shape"/>
          <p:cNvSpPr/>
          <p:nvPr>
            <p:custDataLst>
              <p:tags r:id="rId46"/>
            </p:custDataLst>
          </p:nvPr>
        </p:nvSpPr>
        <p:spPr>
          <a:xfrm>
            <a:off x="959334" y="992547"/>
            <a:ext cx="88900" cy="127000"/>
          </a:xfrm>
          <a:prstGeom prst="rect">
            <a:avLst/>
          </a:prstGeom>
          <a:solidFill>
            <a:srgbClr val="F07F0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61" name="OTLSHAPE_T_ffa713a2c3124b4d87e39720949e6d77_ShapePercentage" hidden="1"/>
          <p:cNvSpPr/>
          <p:nvPr>
            <p:custDataLst>
              <p:tags r:id="rId47"/>
            </p:custDataLst>
          </p:nvPr>
        </p:nvSpPr>
        <p:spPr>
          <a:xfrm>
            <a:off x="959334" y="99254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62" name="OTLSHAPE_T_ffa713a2c3124b4d87e39720949e6d77_TextPercentage" hidden="1"/>
          <p:cNvSpPr txBox="1"/>
          <p:nvPr>
            <p:custDataLst>
              <p:tags r:id="rId48"/>
            </p:custDataLst>
          </p:nvPr>
        </p:nvSpPr>
        <p:spPr>
          <a:xfrm>
            <a:off x="0" y="792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363" name="OTLSHAPE_T_ffa713a2c3124b4d87e39720949e6d77_StartDate" hidden="1"/>
          <p:cNvSpPr txBox="1"/>
          <p:nvPr>
            <p:custDataLst>
              <p:tags r:id="rId49"/>
            </p:custDataLst>
          </p:nvPr>
        </p:nvSpPr>
        <p:spPr>
          <a:xfrm>
            <a:off x="0" y="792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64" name="OTLSHAPE_T_ffa713a2c3124b4d87e39720949e6d77_EndDate" hidden="1"/>
          <p:cNvSpPr txBox="1"/>
          <p:nvPr>
            <p:custDataLst>
              <p:tags r:id="rId50"/>
            </p:custDataLst>
          </p:nvPr>
        </p:nvSpPr>
        <p:spPr>
          <a:xfrm>
            <a:off x="0" y="792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65" name="OTLSHAPE_T_ffa713a2c3124b4d87e39720949e6d77_Duration"/>
          <p:cNvSpPr txBox="1"/>
          <p:nvPr>
            <p:custDataLst>
              <p:tags r:id="rId51"/>
            </p:custDataLst>
          </p:nvPr>
        </p:nvSpPr>
        <p:spPr>
          <a:xfrm>
            <a:off x="959334" y="792480"/>
            <a:ext cx="342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r-TR" sz="1200" spc="-12" smtClean="0">
                <a:solidFill>
                  <a:schemeClr val="lt1"/>
                </a:solidFill>
                <a:latin typeface="Calibri" panose="020F0502020204030204" pitchFamily="34" charset="0"/>
              </a:rPr>
              <a:t>1 day</a:t>
            </a:r>
            <a:endParaRPr lang="tr-TR" sz="1200" spc="-1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366" name="OTLSHAPE_T_ffa713a2c3124b4d87e39720949e6d77_JoinedDate"/>
          <p:cNvSpPr txBox="1"/>
          <p:nvPr>
            <p:custDataLst>
              <p:tags r:id="rId52"/>
            </p:custDataLst>
          </p:nvPr>
        </p:nvSpPr>
        <p:spPr>
          <a:xfrm>
            <a:off x="1096103" y="978535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 spc="-2" smtClean="0">
                <a:solidFill>
                  <a:schemeClr val="dk1"/>
                </a:solidFill>
                <a:latin typeface="Calibri" panose="020F0502020204030204" pitchFamily="34" charset="0"/>
              </a:rPr>
              <a:t>Mar 3 - Mar 5</a:t>
            </a:r>
            <a:endParaRPr lang="tr-TR" sz="1000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67" name="OTLSHAPE_T_ffa713a2c3124b4d87e39720949e6d77_Title"/>
          <p:cNvSpPr txBox="1"/>
          <p:nvPr>
            <p:custDataLst>
              <p:tags r:id="rId53"/>
            </p:custDataLst>
          </p:nvPr>
        </p:nvSpPr>
        <p:spPr>
          <a:xfrm>
            <a:off x="163671" y="869899"/>
            <a:ext cx="698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2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Veritabanı</a:t>
            </a:r>
            <a:r>
              <a:rPr lang="tr-TR" sz="12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Tasarımı</a:t>
            </a:r>
            <a:endParaRPr lang="tr-TR" sz="12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68" name="OTLSHAPE_T_8963a89f71b449618ffe644093ac945d_Shape"/>
          <p:cNvSpPr/>
          <p:nvPr>
            <p:custDataLst>
              <p:tags r:id="rId54"/>
            </p:custDataLst>
          </p:nvPr>
        </p:nvSpPr>
        <p:spPr>
          <a:xfrm>
            <a:off x="1088287" y="1480270"/>
            <a:ext cx="215900" cy="127000"/>
          </a:xfrm>
          <a:prstGeom prst="rect">
            <a:avLst/>
          </a:prstGeom>
          <a:solidFill>
            <a:srgbClr val="1B587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69" name="OTLSHAPE_T_8963a89f71b449618ffe644093ac945d_ShapePercentage" hidden="1"/>
          <p:cNvSpPr/>
          <p:nvPr>
            <p:custDataLst>
              <p:tags r:id="rId55"/>
            </p:custDataLst>
          </p:nvPr>
        </p:nvSpPr>
        <p:spPr>
          <a:xfrm>
            <a:off x="1088287" y="148027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70" name="OTLSHAPE_T_8963a89f71b449618ffe644093ac945d_TextPercentage" hidden="1"/>
          <p:cNvSpPr txBox="1"/>
          <p:nvPr>
            <p:custDataLst>
              <p:tags r:id="rId56"/>
            </p:custDataLst>
          </p:nvPr>
        </p:nvSpPr>
        <p:spPr>
          <a:xfrm>
            <a:off x="0" y="128020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371" name="OTLSHAPE_T_8963a89f71b449618ffe644093ac945d_StartDate" hidden="1"/>
          <p:cNvSpPr txBox="1"/>
          <p:nvPr>
            <p:custDataLst>
              <p:tags r:id="rId57"/>
            </p:custDataLst>
          </p:nvPr>
        </p:nvSpPr>
        <p:spPr>
          <a:xfrm>
            <a:off x="0" y="128020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72" name="OTLSHAPE_T_8963a89f71b449618ffe644093ac945d_EndDate" hidden="1"/>
          <p:cNvSpPr txBox="1"/>
          <p:nvPr>
            <p:custDataLst>
              <p:tags r:id="rId58"/>
            </p:custDataLst>
          </p:nvPr>
        </p:nvSpPr>
        <p:spPr>
          <a:xfrm>
            <a:off x="0" y="128020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73" name="OTLSHAPE_T_8963a89f71b449618ffe644093ac945d_Duration"/>
          <p:cNvSpPr txBox="1"/>
          <p:nvPr>
            <p:custDataLst>
              <p:tags r:id="rId59"/>
            </p:custDataLst>
          </p:nvPr>
        </p:nvSpPr>
        <p:spPr>
          <a:xfrm>
            <a:off x="1088287" y="1280202"/>
            <a:ext cx="393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r-TR" sz="1200" spc="-12" smtClean="0">
                <a:solidFill>
                  <a:schemeClr val="lt1"/>
                </a:solidFill>
                <a:latin typeface="Calibri" panose="020F0502020204030204" pitchFamily="34" charset="0"/>
              </a:rPr>
              <a:t>3 days</a:t>
            </a:r>
            <a:endParaRPr lang="tr-TR" sz="1200" spc="-1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374" name="OTLSHAPE_T_8963a89f71b449618ffe644093ac945d_JoinedDate"/>
          <p:cNvSpPr txBox="1"/>
          <p:nvPr>
            <p:custDataLst>
              <p:tags r:id="rId60"/>
            </p:custDataLst>
          </p:nvPr>
        </p:nvSpPr>
        <p:spPr>
          <a:xfrm>
            <a:off x="1354009" y="1466257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 spc="-2" smtClean="0">
                <a:solidFill>
                  <a:schemeClr val="dk1"/>
                </a:solidFill>
                <a:latin typeface="Calibri" panose="020F0502020204030204" pitchFamily="34" charset="0"/>
              </a:rPr>
              <a:t>Mar 6 - Mar 11</a:t>
            </a:r>
            <a:endParaRPr lang="tr-TR" sz="1000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75" name="OTLSHAPE_T_8963a89f71b449618ffe644093ac945d_Title"/>
          <p:cNvSpPr txBox="1"/>
          <p:nvPr>
            <p:custDataLst>
              <p:tags r:id="rId61"/>
            </p:custDataLst>
          </p:nvPr>
        </p:nvSpPr>
        <p:spPr>
          <a:xfrm>
            <a:off x="153755" y="1356243"/>
            <a:ext cx="825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2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Anasayfanın</a:t>
            </a:r>
            <a:r>
              <a:rPr lang="tr-TR" sz="12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Tasarlanması</a:t>
            </a:r>
            <a:endParaRPr lang="tr-TR" sz="12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76" name="OTLSHAPE_T_1ffadcdd4f06417e9590940a4b669625_Shape"/>
          <p:cNvSpPr/>
          <p:nvPr>
            <p:custDataLst>
              <p:tags r:id="rId62"/>
            </p:custDataLst>
          </p:nvPr>
        </p:nvSpPr>
        <p:spPr>
          <a:xfrm>
            <a:off x="1303209" y="1967992"/>
            <a:ext cx="177800" cy="127000"/>
          </a:xfrm>
          <a:prstGeom prst="rect">
            <a:avLst/>
          </a:prstGeom>
          <a:solidFill>
            <a:srgbClr val="F07F0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77" name="OTLSHAPE_T_1ffadcdd4f06417e9590940a4b669625_ShapePercentage" hidden="1"/>
          <p:cNvSpPr/>
          <p:nvPr>
            <p:custDataLst>
              <p:tags r:id="rId63"/>
            </p:custDataLst>
          </p:nvPr>
        </p:nvSpPr>
        <p:spPr>
          <a:xfrm>
            <a:off x="1303209" y="1797452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78" name="OTLSHAPE_T_1ffadcdd4f06417e9590940a4b669625_TextPercentage" hidden="1"/>
          <p:cNvSpPr txBox="1"/>
          <p:nvPr>
            <p:custDataLst>
              <p:tags r:id="rId64"/>
            </p:custDataLst>
          </p:nvPr>
        </p:nvSpPr>
        <p:spPr>
          <a:xfrm>
            <a:off x="0" y="1767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379" name="OTLSHAPE_T_1ffadcdd4f06417e9590940a4b669625_StartDate" hidden="1"/>
          <p:cNvSpPr txBox="1"/>
          <p:nvPr>
            <p:custDataLst>
              <p:tags r:id="rId65"/>
            </p:custDataLst>
          </p:nvPr>
        </p:nvSpPr>
        <p:spPr>
          <a:xfrm>
            <a:off x="0" y="1767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80" name="OTLSHAPE_T_1ffadcdd4f06417e9590940a4b669625_EndDate" hidden="1"/>
          <p:cNvSpPr txBox="1"/>
          <p:nvPr>
            <p:custDataLst>
              <p:tags r:id="rId66"/>
            </p:custDataLst>
          </p:nvPr>
        </p:nvSpPr>
        <p:spPr>
          <a:xfrm>
            <a:off x="0" y="1767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81" name="OTLSHAPE_T_1ffadcdd4f06417e9590940a4b669625_Duration"/>
          <p:cNvSpPr txBox="1"/>
          <p:nvPr>
            <p:custDataLst>
              <p:tags r:id="rId67"/>
            </p:custDataLst>
          </p:nvPr>
        </p:nvSpPr>
        <p:spPr>
          <a:xfrm>
            <a:off x="1303209" y="1767925"/>
            <a:ext cx="393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r-TR" sz="1200" spc="-12" smtClean="0">
                <a:solidFill>
                  <a:schemeClr val="lt1"/>
                </a:solidFill>
                <a:latin typeface="Calibri" panose="020F0502020204030204" pitchFamily="34" charset="0"/>
              </a:rPr>
              <a:t>4 days</a:t>
            </a:r>
            <a:endParaRPr lang="tr-TR" sz="1200" spc="-1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382" name="OTLSHAPE_T_1ffadcdd4f06417e9590940a4b669625_JoinedDate"/>
          <p:cNvSpPr txBox="1"/>
          <p:nvPr>
            <p:custDataLst>
              <p:tags r:id="rId68"/>
            </p:custDataLst>
          </p:nvPr>
        </p:nvSpPr>
        <p:spPr>
          <a:xfrm>
            <a:off x="1525947" y="1953980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 spc="-2" smtClean="0">
                <a:solidFill>
                  <a:schemeClr val="dk1"/>
                </a:solidFill>
                <a:latin typeface="Calibri" panose="020F0502020204030204" pitchFamily="34" charset="0"/>
              </a:rPr>
              <a:t>Mar 11 - Mar 15</a:t>
            </a:r>
            <a:endParaRPr lang="tr-TR" sz="1000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83" name="OTLSHAPE_T_1ffadcdd4f06417e9590940a4b669625_Title"/>
          <p:cNvSpPr txBox="1"/>
          <p:nvPr>
            <p:custDataLst>
              <p:tags r:id="rId69"/>
            </p:custDataLst>
          </p:nvPr>
        </p:nvSpPr>
        <p:spPr>
          <a:xfrm>
            <a:off x="132277" y="1797451"/>
            <a:ext cx="1258802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2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Ürünler Sekmesinin Tasarlanması</a:t>
            </a:r>
            <a:endParaRPr lang="tr-TR" sz="12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84" name="OTLSHAPE_T_667f3b11a6cf4b668fb739fca9abd779_Shape"/>
          <p:cNvSpPr/>
          <p:nvPr>
            <p:custDataLst>
              <p:tags r:id="rId70"/>
            </p:custDataLst>
          </p:nvPr>
        </p:nvSpPr>
        <p:spPr>
          <a:xfrm>
            <a:off x="1561116" y="2285174"/>
            <a:ext cx="88900" cy="127000"/>
          </a:xfrm>
          <a:prstGeom prst="rect">
            <a:avLst/>
          </a:prstGeom>
          <a:solidFill>
            <a:srgbClr val="1B587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85" name="OTLSHAPE_T_667f3b11a6cf4b668fb739fca9abd779_ShapePercentage" hidden="1"/>
          <p:cNvSpPr/>
          <p:nvPr>
            <p:custDataLst>
              <p:tags r:id="rId71"/>
            </p:custDataLst>
          </p:nvPr>
        </p:nvSpPr>
        <p:spPr>
          <a:xfrm>
            <a:off x="1561116" y="228517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86" name="OTLSHAPE_T_667f3b11a6cf4b668fb739fca9abd779_TextPercentage" hidden="1"/>
          <p:cNvSpPr txBox="1"/>
          <p:nvPr>
            <p:custDataLst>
              <p:tags r:id="rId72"/>
            </p:custDataLst>
          </p:nvPr>
        </p:nvSpPr>
        <p:spPr>
          <a:xfrm>
            <a:off x="0" y="225564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387" name="OTLSHAPE_T_667f3b11a6cf4b668fb739fca9abd779_StartDate" hidden="1"/>
          <p:cNvSpPr txBox="1"/>
          <p:nvPr>
            <p:custDataLst>
              <p:tags r:id="rId73"/>
            </p:custDataLst>
          </p:nvPr>
        </p:nvSpPr>
        <p:spPr>
          <a:xfrm>
            <a:off x="0" y="225564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88" name="OTLSHAPE_T_667f3b11a6cf4b668fb739fca9abd779_EndDate" hidden="1"/>
          <p:cNvSpPr txBox="1"/>
          <p:nvPr>
            <p:custDataLst>
              <p:tags r:id="rId74"/>
            </p:custDataLst>
          </p:nvPr>
        </p:nvSpPr>
        <p:spPr>
          <a:xfrm>
            <a:off x="0" y="225564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89" name="OTLSHAPE_T_667f3b11a6cf4b668fb739fca9abd779_Duration"/>
          <p:cNvSpPr txBox="1"/>
          <p:nvPr>
            <p:custDataLst>
              <p:tags r:id="rId75"/>
            </p:custDataLst>
          </p:nvPr>
        </p:nvSpPr>
        <p:spPr>
          <a:xfrm>
            <a:off x="1179396" y="2255647"/>
            <a:ext cx="342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r-TR" sz="1200" spc="-12" smtClean="0">
                <a:solidFill>
                  <a:schemeClr val="lt1"/>
                </a:solidFill>
                <a:latin typeface="Calibri" panose="020F0502020204030204" pitchFamily="34" charset="0"/>
              </a:rPr>
              <a:t>1 day</a:t>
            </a:r>
            <a:endParaRPr lang="tr-TR" sz="1200" spc="-1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390" name="OTLSHAPE_T_667f3b11a6cf4b668fb739fca9abd779_JoinedDate"/>
          <p:cNvSpPr txBox="1"/>
          <p:nvPr>
            <p:custDataLst>
              <p:tags r:id="rId76"/>
            </p:custDataLst>
          </p:nvPr>
        </p:nvSpPr>
        <p:spPr>
          <a:xfrm>
            <a:off x="1697885" y="2271162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 spc="-2" smtClean="0">
                <a:solidFill>
                  <a:schemeClr val="dk1"/>
                </a:solidFill>
                <a:latin typeface="Calibri" panose="020F0502020204030204" pitchFamily="34" charset="0"/>
              </a:rPr>
              <a:t>Mar 17 - Mar 19</a:t>
            </a:r>
            <a:endParaRPr lang="tr-TR" sz="1000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91" name="OTLSHAPE_T_667f3b11a6cf4b668fb739fca9abd779_Title"/>
          <p:cNvSpPr txBox="1"/>
          <p:nvPr>
            <p:custDataLst>
              <p:tags r:id="rId77"/>
            </p:custDataLst>
          </p:nvPr>
        </p:nvSpPr>
        <p:spPr>
          <a:xfrm>
            <a:off x="127000" y="2255647"/>
            <a:ext cx="774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2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Ürün Seçimi</a:t>
            </a:r>
            <a:endParaRPr lang="tr-TR" sz="12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92" name="OTLSHAPE_T_44f65637594344bea580dfb5e14eae93_Shape"/>
          <p:cNvSpPr/>
          <p:nvPr>
            <p:custDataLst>
              <p:tags r:id="rId78"/>
            </p:custDataLst>
          </p:nvPr>
        </p:nvSpPr>
        <p:spPr>
          <a:xfrm>
            <a:off x="1604130" y="2509330"/>
            <a:ext cx="215900" cy="127000"/>
          </a:xfrm>
          <a:prstGeom prst="rect">
            <a:avLst/>
          </a:prstGeom>
          <a:solidFill>
            <a:srgbClr val="F07F0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93" name="OTLSHAPE_T_44f65637594344bea580dfb5e14eae93_ShapePercentage" hidden="1"/>
          <p:cNvSpPr/>
          <p:nvPr>
            <p:custDataLst>
              <p:tags r:id="rId79"/>
            </p:custDataLst>
          </p:nvPr>
        </p:nvSpPr>
        <p:spPr>
          <a:xfrm>
            <a:off x="1604130" y="250933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94" name="OTLSHAPE_T_44f65637594344bea580dfb5e14eae93_TextPercentage" hidden="1"/>
          <p:cNvSpPr txBox="1"/>
          <p:nvPr>
            <p:custDataLst>
              <p:tags r:id="rId80"/>
            </p:custDataLst>
          </p:nvPr>
        </p:nvSpPr>
        <p:spPr>
          <a:xfrm>
            <a:off x="0" y="247980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395" name="OTLSHAPE_T_44f65637594344bea580dfb5e14eae93_StartDate" hidden="1"/>
          <p:cNvSpPr txBox="1"/>
          <p:nvPr>
            <p:custDataLst>
              <p:tags r:id="rId81"/>
            </p:custDataLst>
          </p:nvPr>
        </p:nvSpPr>
        <p:spPr>
          <a:xfrm>
            <a:off x="0" y="247980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96" name="OTLSHAPE_T_44f65637594344bea580dfb5e14eae93_EndDate" hidden="1"/>
          <p:cNvSpPr txBox="1"/>
          <p:nvPr>
            <p:custDataLst>
              <p:tags r:id="rId82"/>
            </p:custDataLst>
          </p:nvPr>
        </p:nvSpPr>
        <p:spPr>
          <a:xfrm>
            <a:off x="0" y="247980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97" name="OTLSHAPE_T_44f65637594344bea580dfb5e14eae93_Duration"/>
          <p:cNvSpPr txBox="1"/>
          <p:nvPr>
            <p:custDataLst>
              <p:tags r:id="rId83"/>
            </p:custDataLst>
          </p:nvPr>
        </p:nvSpPr>
        <p:spPr>
          <a:xfrm>
            <a:off x="1164202" y="2479802"/>
            <a:ext cx="393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r-TR" sz="1200" spc="-12" smtClean="0">
                <a:solidFill>
                  <a:schemeClr val="lt1"/>
                </a:solidFill>
                <a:latin typeface="Calibri" panose="020F0502020204030204" pitchFamily="34" charset="0"/>
              </a:rPr>
              <a:t>5 days</a:t>
            </a:r>
            <a:endParaRPr lang="tr-TR" sz="1200" spc="-1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398" name="OTLSHAPE_T_44f65637594344bea580dfb5e14eae93_JoinedDate"/>
          <p:cNvSpPr txBox="1"/>
          <p:nvPr>
            <p:custDataLst>
              <p:tags r:id="rId84"/>
            </p:custDataLst>
          </p:nvPr>
        </p:nvSpPr>
        <p:spPr>
          <a:xfrm>
            <a:off x="1869822" y="2495317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 spc="-2" smtClean="0">
                <a:solidFill>
                  <a:schemeClr val="dk1"/>
                </a:solidFill>
                <a:latin typeface="Calibri" panose="020F0502020204030204" pitchFamily="34" charset="0"/>
              </a:rPr>
              <a:t>Mar 19 - Mar 23</a:t>
            </a:r>
            <a:endParaRPr lang="tr-TR" sz="1000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99" name="OTLSHAPE_T_44f65637594344bea580dfb5e14eae93_Title"/>
          <p:cNvSpPr txBox="1"/>
          <p:nvPr>
            <p:custDataLst>
              <p:tags r:id="rId85"/>
            </p:custDataLst>
          </p:nvPr>
        </p:nvSpPr>
        <p:spPr>
          <a:xfrm>
            <a:off x="127000" y="2479802"/>
            <a:ext cx="9398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2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Ürün İnceleme</a:t>
            </a:r>
            <a:endParaRPr lang="tr-TR" sz="12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00" name="OTLSHAPE_T_5433b813eac84272b68a7acf5ec5b015_Shape"/>
          <p:cNvSpPr/>
          <p:nvPr>
            <p:custDataLst>
              <p:tags r:id="rId86"/>
            </p:custDataLst>
          </p:nvPr>
        </p:nvSpPr>
        <p:spPr>
          <a:xfrm>
            <a:off x="1776068" y="2733485"/>
            <a:ext cx="88900" cy="127000"/>
          </a:xfrm>
          <a:prstGeom prst="rect">
            <a:avLst/>
          </a:prstGeom>
          <a:solidFill>
            <a:srgbClr val="1B587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01" name="OTLSHAPE_T_5433b813eac84272b68a7acf5ec5b015_ShapePercentage" hidden="1"/>
          <p:cNvSpPr/>
          <p:nvPr>
            <p:custDataLst>
              <p:tags r:id="rId87"/>
            </p:custDataLst>
          </p:nvPr>
        </p:nvSpPr>
        <p:spPr>
          <a:xfrm>
            <a:off x="1776068" y="273348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02" name="OTLSHAPE_T_5433b813eac84272b68a7acf5ec5b015_TextPercentage" hidden="1"/>
          <p:cNvSpPr txBox="1"/>
          <p:nvPr>
            <p:custDataLst>
              <p:tags r:id="rId88"/>
            </p:custDataLst>
          </p:nvPr>
        </p:nvSpPr>
        <p:spPr>
          <a:xfrm>
            <a:off x="0" y="270395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403" name="OTLSHAPE_T_5433b813eac84272b68a7acf5ec5b015_StartDate" hidden="1"/>
          <p:cNvSpPr txBox="1"/>
          <p:nvPr>
            <p:custDataLst>
              <p:tags r:id="rId89"/>
            </p:custDataLst>
          </p:nvPr>
        </p:nvSpPr>
        <p:spPr>
          <a:xfrm>
            <a:off x="0" y="270395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04" name="OTLSHAPE_T_5433b813eac84272b68a7acf5ec5b015_EndDate" hidden="1"/>
          <p:cNvSpPr txBox="1"/>
          <p:nvPr>
            <p:custDataLst>
              <p:tags r:id="rId90"/>
            </p:custDataLst>
          </p:nvPr>
        </p:nvSpPr>
        <p:spPr>
          <a:xfrm>
            <a:off x="0" y="270395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05" name="OTLSHAPE_T_5433b813eac84272b68a7acf5ec5b015_Duration"/>
          <p:cNvSpPr txBox="1"/>
          <p:nvPr>
            <p:custDataLst>
              <p:tags r:id="rId91"/>
            </p:custDataLst>
          </p:nvPr>
        </p:nvSpPr>
        <p:spPr>
          <a:xfrm>
            <a:off x="1394348" y="2703957"/>
            <a:ext cx="342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r-TR" sz="1200" spc="-12" smtClean="0">
                <a:solidFill>
                  <a:schemeClr val="lt1"/>
                </a:solidFill>
                <a:latin typeface="Calibri" panose="020F0502020204030204" pitchFamily="34" charset="0"/>
              </a:rPr>
              <a:t>1 day</a:t>
            </a:r>
            <a:endParaRPr lang="tr-TR" sz="1200" spc="-1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406" name="OTLSHAPE_T_5433b813eac84272b68a7acf5ec5b015_JoinedDate"/>
          <p:cNvSpPr txBox="1"/>
          <p:nvPr>
            <p:custDataLst>
              <p:tags r:id="rId92"/>
            </p:custDataLst>
          </p:nvPr>
        </p:nvSpPr>
        <p:spPr>
          <a:xfrm>
            <a:off x="1912807" y="2719472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 spc="-2" smtClean="0">
                <a:solidFill>
                  <a:schemeClr val="dk1"/>
                </a:solidFill>
                <a:latin typeface="Calibri" panose="020F0502020204030204" pitchFamily="34" charset="0"/>
              </a:rPr>
              <a:t>Mar 23 - Mar 24</a:t>
            </a:r>
            <a:endParaRPr lang="tr-TR" sz="1000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07" name="OTLSHAPE_T_5433b813eac84272b68a7acf5ec5b015_Title"/>
          <p:cNvSpPr txBox="1"/>
          <p:nvPr>
            <p:custDataLst>
              <p:tags r:id="rId93"/>
            </p:custDataLst>
          </p:nvPr>
        </p:nvSpPr>
        <p:spPr>
          <a:xfrm>
            <a:off x="127000" y="2703957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2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Biz Sekmesi</a:t>
            </a:r>
            <a:endParaRPr lang="tr-TR" sz="12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08" name="OTLSHAPE_T_272053ad58a0417baee9bd3133206d09_Shape"/>
          <p:cNvSpPr/>
          <p:nvPr>
            <p:custDataLst>
              <p:tags r:id="rId94"/>
            </p:custDataLst>
          </p:nvPr>
        </p:nvSpPr>
        <p:spPr>
          <a:xfrm>
            <a:off x="2076958" y="2957639"/>
            <a:ext cx="215900" cy="127000"/>
          </a:xfrm>
          <a:prstGeom prst="rect">
            <a:avLst/>
          </a:prstGeom>
          <a:solidFill>
            <a:srgbClr val="F07F0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09" name="OTLSHAPE_T_272053ad58a0417baee9bd3133206d09_ShapePercentage" hidden="1"/>
          <p:cNvSpPr/>
          <p:nvPr>
            <p:custDataLst>
              <p:tags r:id="rId95"/>
            </p:custDataLst>
          </p:nvPr>
        </p:nvSpPr>
        <p:spPr>
          <a:xfrm>
            <a:off x="2076958" y="295763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10" name="OTLSHAPE_T_272053ad58a0417baee9bd3133206d09_TextPercentage" hidden="1"/>
          <p:cNvSpPr txBox="1"/>
          <p:nvPr>
            <p:custDataLst>
              <p:tags r:id="rId96"/>
            </p:custDataLst>
          </p:nvPr>
        </p:nvSpPr>
        <p:spPr>
          <a:xfrm>
            <a:off x="0" y="292811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411" name="OTLSHAPE_T_272053ad58a0417baee9bd3133206d09_StartDate" hidden="1"/>
          <p:cNvSpPr txBox="1"/>
          <p:nvPr>
            <p:custDataLst>
              <p:tags r:id="rId97"/>
            </p:custDataLst>
          </p:nvPr>
        </p:nvSpPr>
        <p:spPr>
          <a:xfrm>
            <a:off x="0" y="292811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12" name="OTLSHAPE_T_272053ad58a0417baee9bd3133206d09_EndDate" hidden="1"/>
          <p:cNvSpPr txBox="1"/>
          <p:nvPr>
            <p:custDataLst>
              <p:tags r:id="rId98"/>
            </p:custDataLst>
          </p:nvPr>
        </p:nvSpPr>
        <p:spPr>
          <a:xfrm>
            <a:off x="0" y="292811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13" name="OTLSHAPE_T_272053ad58a0417baee9bd3133206d09_Duration"/>
          <p:cNvSpPr txBox="1"/>
          <p:nvPr>
            <p:custDataLst>
              <p:tags r:id="rId99"/>
            </p:custDataLst>
          </p:nvPr>
        </p:nvSpPr>
        <p:spPr>
          <a:xfrm>
            <a:off x="1637030" y="2928112"/>
            <a:ext cx="393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r-TR" sz="1200" spc="-12" smtClean="0">
                <a:solidFill>
                  <a:schemeClr val="lt1"/>
                </a:solidFill>
                <a:latin typeface="Calibri" panose="020F0502020204030204" pitchFamily="34" charset="0"/>
              </a:rPr>
              <a:t>3 days</a:t>
            </a:r>
            <a:endParaRPr lang="tr-TR" sz="1200" spc="-1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414" name="OTLSHAPE_T_272053ad58a0417baee9bd3133206d09_JoinedDate"/>
          <p:cNvSpPr txBox="1"/>
          <p:nvPr>
            <p:custDataLst>
              <p:tags r:id="rId100"/>
            </p:custDataLst>
          </p:nvPr>
        </p:nvSpPr>
        <p:spPr>
          <a:xfrm>
            <a:off x="2342651" y="2943627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 spc="-2" smtClean="0">
                <a:solidFill>
                  <a:schemeClr val="dk1"/>
                </a:solidFill>
                <a:latin typeface="Calibri" panose="020F0502020204030204" pitchFamily="34" charset="0"/>
              </a:rPr>
              <a:t>Mar 30 - Apr 3</a:t>
            </a:r>
            <a:endParaRPr lang="tr-TR" sz="1000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15" name="OTLSHAPE_T_272053ad58a0417baee9bd3133206d09_Title"/>
          <p:cNvSpPr txBox="1"/>
          <p:nvPr>
            <p:custDataLst>
              <p:tags r:id="rId101"/>
            </p:custDataLst>
          </p:nvPr>
        </p:nvSpPr>
        <p:spPr>
          <a:xfrm>
            <a:off x="127000" y="2928112"/>
            <a:ext cx="1384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2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Kampanyalar Sekmesi</a:t>
            </a:r>
            <a:endParaRPr lang="tr-TR" sz="12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16" name="OTLSHAPE_T_8946987c5b794444934420cf76f92f8b_Shape"/>
          <p:cNvSpPr/>
          <p:nvPr>
            <p:custDataLst>
              <p:tags r:id="rId102"/>
            </p:custDataLst>
          </p:nvPr>
        </p:nvSpPr>
        <p:spPr>
          <a:xfrm>
            <a:off x="2248896" y="3181795"/>
            <a:ext cx="88900" cy="127000"/>
          </a:xfrm>
          <a:prstGeom prst="rect">
            <a:avLst/>
          </a:prstGeom>
          <a:solidFill>
            <a:srgbClr val="1B587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17" name="OTLSHAPE_T_8946987c5b794444934420cf76f92f8b_ShapePercentage" hidden="1"/>
          <p:cNvSpPr/>
          <p:nvPr>
            <p:custDataLst>
              <p:tags r:id="rId103"/>
            </p:custDataLst>
          </p:nvPr>
        </p:nvSpPr>
        <p:spPr>
          <a:xfrm>
            <a:off x="2248896" y="31817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18" name="OTLSHAPE_T_8946987c5b794444934420cf76f92f8b_TextPercentage" hidden="1"/>
          <p:cNvSpPr txBox="1"/>
          <p:nvPr>
            <p:custDataLst>
              <p:tags r:id="rId104"/>
            </p:custDataLst>
          </p:nvPr>
        </p:nvSpPr>
        <p:spPr>
          <a:xfrm>
            <a:off x="0" y="31522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419" name="OTLSHAPE_T_8946987c5b794444934420cf76f92f8b_StartDate" hidden="1"/>
          <p:cNvSpPr txBox="1"/>
          <p:nvPr>
            <p:custDataLst>
              <p:tags r:id="rId105"/>
            </p:custDataLst>
          </p:nvPr>
        </p:nvSpPr>
        <p:spPr>
          <a:xfrm>
            <a:off x="0" y="31522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20" name="OTLSHAPE_T_8946987c5b794444934420cf76f92f8b_EndDate" hidden="1"/>
          <p:cNvSpPr txBox="1"/>
          <p:nvPr>
            <p:custDataLst>
              <p:tags r:id="rId106"/>
            </p:custDataLst>
          </p:nvPr>
        </p:nvSpPr>
        <p:spPr>
          <a:xfrm>
            <a:off x="0" y="31522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21" name="OTLSHAPE_T_8946987c5b794444934420cf76f92f8b_Duration"/>
          <p:cNvSpPr txBox="1"/>
          <p:nvPr>
            <p:custDataLst>
              <p:tags r:id="rId107"/>
            </p:custDataLst>
          </p:nvPr>
        </p:nvSpPr>
        <p:spPr>
          <a:xfrm>
            <a:off x="1808968" y="3152267"/>
            <a:ext cx="393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r-TR" sz="1200" spc="-12" smtClean="0">
                <a:solidFill>
                  <a:schemeClr val="lt1"/>
                </a:solidFill>
                <a:latin typeface="Calibri" panose="020F0502020204030204" pitchFamily="34" charset="0"/>
              </a:rPr>
              <a:t>2 days</a:t>
            </a:r>
            <a:endParaRPr lang="tr-TR" sz="1200" spc="-1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422" name="OTLSHAPE_T_8946987c5b794444934420cf76f92f8b_JoinedDate"/>
          <p:cNvSpPr txBox="1"/>
          <p:nvPr>
            <p:custDataLst>
              <p:tags r:id="rId108"/>
            </p:custDataLst>
          </p:nvPr>
        </p:nvSpPr>
        <p:spPr>
          <a:xfrm>
            <a:off x="2385635" y="3167782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 spc="-2" smtClean="0">
                <a:solidFill>
                  <a:schemeClr val="dk1"/>
                </a:solidFill>
                <a:latin typeface="Calibri" panose="020F0502020204030204" pitchFamily="34" charset="0"/>
              </a:rPr>
              <a:t>Apr 3 - Apr 4</a:t>
            </a:r>
            <a:endParaRPr lang="tr-TR" sz="1000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23" name="OTLSHAPE_T_8946987c5b794444934420cf76f92f8b_Title"/>
          <p:cNvSpPr txBox="1"/>
          <p:nvPr>
            <p:custDataLst>
              <p:tags r:id="rId109"/>
            </p:custDataLst>
          </p:nvPr>
        </p:nvSpPr>
        <p:spPr>
          <a:xfrm>
            <a:off x="127000" y="3152267"/>
            <a:ext cx="1028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2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İletişim Sekmesi</a:t>
            </a:r>
            <a:endParaRPr lang="tr-TR" sz="12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24" name="OTLSHAPE_T_4004f42984004507b849b8c4ed2ad844_Shape"/>
          <p:cNvSpPr/>
          <p:nvPr>
            <p:custDataLst>
              <p:tags r:id="rId110"/>
            </p:custDataLst>
          </p:nvPr>
        </p:nvSpPr>
        <p:spPr>
          <a:xfrm>
            <a:off x="2291880" y="3405949"/>
            <a:ext cx="88900" cy="127000"/>
          </a:xfrm>
          <a:prstGeom prst="rect">
            <a:avLst/>
          </a:prstGeom>
          <a:solidFill>
            <a:srgbClr val="F07F0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25" name="OTLSHAPE_T_4004f42984004507b849b8c4ed2ad844_ShapePercentage" hidden="1"/>
          <p:cNvSpPr/>
          <p:nvPr>
            <p:custDataLst>
              <p:tags r:id="rId111"/>
            </p:custDataLst>
          </p:nvPr>
        </p:nvSpPr>
        <p:spPr>
          <a:xfrm>
            <a:off x="2291880" y="340594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26" name="OTLSHAPE_T_4004f42984004507b849b8c4ed2ad844_TextPercentage" hidden="1"/>
          <p:cNvSpPr txBox="1"/>
          <p:nvPr>
            <p:custDataLst>
              <p:tags r:id="rId112"/>
            </p:custDataLst>
          </p:nvPr>
        </p:nvSpPr>
        <p:spPr>
          <a:xfrm>
            <a:off x="0" y="337642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427" name="OTLSHAPE_T_4004f42984004507b849b8c4ed2ad844_StartDate" hidden="1"/>
          <p:cNvSpPr txBox="1"/>
          <p:nvPr>
            <p:custDataLst>
              <p:tags r:id="rId113"/>
            </p:custDataLst>
          </p:nvPr>
        </p:nvSpPr>
        <p:spPr>
          <a:xfrm>
            <a:off x="0" y="337642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28" name="OTLSHAPE_T_4004f42984004507b849b8c4ed2ad844_EndDate" hidden="1"/>
          <p:cNvSpPr txBox="1"/>
          <p:nvPr>
            <p:custDataLst>
              <p:tags r:id="rId114"/>
            </p:custDataLst>
          </p:nvPr>
        </p:nvSpPr>
        <p:spPr>
          <a:xfrm>
            <a:off x="0" y="337642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29" name="OTLSHAPE_T_4004f42984004507b849b8c4ed2ad844_Duration"/>
          <p:cNvSpPr txBox="1"/>
          <p:nvPr>
            <p:custDataLst>
              <p:tags r:id="rId115"/>
            </p:custDataLst>
          </p:nvPr>
        </p:nvSpPr>
        <p:spPr>
          <a:xfrm>
            <a:off x="1851952" y="3376422"/>
            <a:ext cx="393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r-TR" sz="1200" spc="-12" smtClean="0">
                <a:solidFill>
                  <a:schemeClr val="lt1"/>
                </a:solidFill>
                <a:latin typeface="Calibri" panose="020F0502020204030204" pitchFamily="34" charset="0"/>
              </a:rPr>
              <a:t>2 days</a:t>
            </a:r>
            <a:endParaRPr lang="tr-TR" sz="1200" spc="-1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430" name="OTLSHAPE_T_4004f42984004507b849b8c4ed2ad844_JoinedDate"/>
          <p:cNvSpPr txBox="1"/>
          <p:nvPr>
            <p:custDataLst>
              <p:tags r:id="rId116"/>
            </p:custDataLst>
          </p:nvPr>
        </p:nvSpPr>
        <p:spPr>
          <a:xfrm>
            <a:off x="2428619" y="3391937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 spc="-2" smtClean="0">
                <a:solidFill>
                  <a:schemeClr val="dk1"/>
                </a:solidFill>
                <a:latin typeface="Calibri" panose="020F0502020204030204" pitchFamily="34" charset="0"/>
              </a:rPr>
              <a:t>Apr 4 - Apr 5</a:t>
            </a:r>
            <a:endParaRPr lang="tr-TR" sz="1000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31" name="OTLSHAPE_T_4004f42984004507b849b8c4ed2ad844_Title"/>
          <p:cNvSpPr txBox="1"/>
          <p:nvPr>
            <p:custDataLst>
              <p:tags r:id="rId117"/>
            </p:custDataLst>
          </p:nvPr>
        </p:nvSpPr>
        <p:spPr>
          <a:xfrm>
            <a:off x="127000" y="3376422"/>
            <a:ext cx="1282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2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Giriş Ekranı Tasarımı</a:t>
            </a:r>
            <a:endParaRPr lang="tr-TR" sz="12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32" name="OTLSHAPE_T_ebb8f219d4aa44f1bf21fe67c1e66065_Shape"/>
          <p:cNvSpPr/>
          <p:nvPr>
            <p:custDataLst>
              <p:tags r:id="rId118"/>
            </p:custDataLst>
          </p:nvPr>
        </p:nvSpPr>
        <p:spPr>
          <a:xfrm>
            <a:off x="2377849" y="3630104"/>
            <a:ext cx="88900" cy="127000"/>
          </a:xfrm>
          <a:prstGeom prst="rect">
            <a:avLst/>
          </a:prstGeom>
          <a:solidFill>
            <a:srgbClr val="1B587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33" name="OTLSHAPE_T_ebb8f219d4aa44f1bf21fe67c1e66065_ShapePercentage" hidden="1"/>
          <p:cNvSpPr/>
          <p:nvPr>
            <p:custDataLst>
              <p:tags r:id="rId119"/>
            </p:custDataLst>
          </p:nvPr>
        </p:nvSpPr>
        <p:spPr>
          <a:xfrm>
            <a:off x="2377849" y="363010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34" name="OTLSHAPE_T_ebb8f219d4aa44f1bf21fe67c1e66065_TextPercentage" hidden="1"/>
          <p:cNvSpPr txBox="1"/>
          <p:nvPr>
            <p:custDataLst>
              <p:tags r:id="rId120"/>
            </p:custDataLst>
          </p:nvPr>
        </p:nvSpPr>
        <p:spPr>
          <a:xfrm>
            <a:off x="0" y="360057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435" name="OTLSHAPE_T_ebb8f219d4aa44f1bf21fe67c1e66065_StartDate" hidden="1"/>
          <p:cNvSpPr txBox="1"/>
          <p:nvPr>
            <p:custDataLst>
              <p:tags r:id="rId121"/>
            </p:custDataLst>
          </p:nvPr>
        </p:nvSpPr>
        <p:spPr>
          <a:xfrm>
            <a:off x="0" y="360057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36" name="OTLSHAPE_T_ebb8f219d4aa44f1bf21fe67c1e66065_EndDate" hidden="1"/>
          <p:cNvSpPr txBox="1"/>
          <p:nvPr>
            <p:custDataLst>
              <p:tags r:id="rId122"/>
            </p:custDataLst>
          </p:nvPr>
        </p:nvSpPr>
        <p:spPr>
          <a:xfrm>
            <a:off x="0" y="360057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37" name="OTLSHAPE_T_ebb8f219d4aa44f1bf21fe67c1e66065_Duration"/>
          <p:cNvSpPr txBox="1"/>
          <p:nvPr>
            <p:custDataLst>
              <p:tags r:id="rId123"/>
            </p:custDataLst>
          </p:nvPr>
        </p:nvSpPr>
        <p:spPr>
          <a:xfrm>
            <a:off x="1996130" y="3600577"/>
            <a:ext cx="342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r-TR" sz="1200" spc="-12" smtClean="0">
                <a:solidFill>
                  <a:schemeClr val="lt1"/>
                </a:solidFill>
                <a:latin typeface="Calibri" panose="020F0502020204030204" pitchFamily="34" charset="0"/>
              </a:rPr>
              <a:t>1 day</a:t>
            </a:r>
            <a:endParaRPr lang="tr-TR" sz="1200" spc="-1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438" name="OTLSHAPE_T_ebb8f219d4aa44f1bf21fe67c1e66065_JoinedDate"/>
          <p:cNvSpPr txBox="1"/>
          <p:nvPr>
            <p:custDataLst>
              <p:tags r:id="rId124"/>
            </p:custDataLst>
          </p:nvPr>
        </p:nvSpPr>
        <p:spPr>
          <a:xfrm>
            <a:off x="2514588" y="3616092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 spc="-2" smtClean="0">
                <a:solidFill>
                  <a:schemeClr val="dk1"/>
                </a:solidFill>
                <a:latin typeface="Calibri" panose="020F0502020204030204" pitchFamily="34" charset="0"/>
              </a:rPr>
              <a:t>Apr 6 - Apr 7</a:t>
            </a:r>
            <a:endParaRPr lang="tr-TR" sz="1000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39" name="OTLSHAPE_T_ebb8f219d4aa44f1bf21fe67c1e66065_Title"/>
          <p:cNvSpPr txBox="1"/>
          <p:nvPr>
            <p:custDataLst>
              <p:tags r:id="rId125"/>
            </p:custDataLst>
          </p:nvPr>
        </p:nvSpPr>
        <p:spPr>
          <a:xfrm>
            <a:off x="127000" y="3600577"/>
            <a:ext cx="1054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2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Şifremi Unuttum</a:t>
            </a:r>
            <a:endParaRPr lang="tr-TR" sz="12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40" name="OTLSHAPE_T_161cd41586074a9ebb30eee4f1964e67_Shape"/>
          <p:cNvSpPr/>
          <p:nvPr>
            <p:custDataLst>
              <p:tags r:id="rId126"/>
            </p:custDataLst>
          </p:nvPr>
        </p:nvSpPr>
        <p:spPr>
          <a:xfrm>
            <a:off x="2463818" y="3854259"/>
            <a:ext cx="88900" cy="127000"/>
          </a:xfrm>
          <a:prstGeom prst="rect">
            <a:avLst/>
          </a:prstGeom>
          <a:solidFill>
            <a:srgbClr val="F07F0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41" name="OTLSHAPE_T_161cd41586074a9ebb30eee4f1964e67_ShapePercentage" hidden="1"/>
          <p:cNvSpPr/>
          <p:nvPr>
            <p:custDataLst>
              <p:tags r:id="rId127"/>
            </p:custDataLst>
          </p:nvPr>
        </p:nvSpPr>
        <p:spPr>
          <a:xfrm>
            <a:off x="2463818" y="385425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42" name="OTLSHAPE_T_161cd41586074a9ebb30eee4f1964e67_TextPercentage" hidden="1"/>
          <p:cNvSpPr txBox="1"/>
          <p:nvPr>
            <p:custDataLst>
              <p:tags r:id="rId128"/>
            </p:custDataLst>
          </p:nvPr>
        </p:nvSpPr>
        <p:spPr>
          <a:xfrm>
            <a:off x="0" y="382473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443" name="OTLSHAPE_T_161cd41586074a9ebb30eee4f1964e67_StartDate" hidden="1"/>
          <p:cNvSpPr txBox="1"/>
          <p:nvPr>
            <p:custDataLst>
              <p:tags r:id="rId129"/>
            </p:custDataLst>
          </p:nvPr>
        </p:nvSpPr>
        <p:spPr>
          <a:xfrm>
            <a:off x="0" y="382473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44" name="OTLSHAPE_T_161cd41586074a9ebb30eee4f1964e67_EndDate" hidden="1"/>
          <p:cNvSpPr txBox="1"/>
          <p:nvPr>
            <p:custDataLst>
              <p:tags r:id="rId130"/>
            </p:custDataLst>
          </p:nvPr>
        </p:nvSpPr>
        <p:spPr>
          <a:xfrm>
            <a:off x="0" y="382473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45" name="OTLSHAPE_T_161cd41586074a9ebb30eee4f1964e67_Duration"/>
          <p:cNvSpPr txBox="1"/>
          <p:nvPr>
            <p:custDataLst>
              <p:tags r:id="rId131"/>
            </p:custDataLst>
          </p:nvPr>
        </p:nvSpPr>
        <p:spPr>
          <a:xfrm>
            <a:off x="2082098" y="3824732"/>
            <a:ext cx="342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r-TR" sz="1200" spc="-12" smtClean="0">
                <a:solidFill>
                  <a:schemeClr val="lt1"/>
                </a:solidFill>
                <a:latin typeface="Calibri" panose="020F0502020204030204" pitchFamily="34" charset="0"/>
              </a:rPr>
              <a:t>1 day</a:t>
            </a:r>
            <a:endParaRPr lang="tr-TR" sz="1200" spc="-1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446" name="OTLSHAPE_T_161cd41586074a9ebb30eee4f1964e67_JoinedDate"/>
          <p:cNvSpPr txBox="1"/>
          <p:nvPr>
            <p:custDataLst>
              <p:tags r:id="rId132"/>
            </p:custDataLst>
          </p:nvPr>
        </p:nvSpPr>
        <p:spPr>
          <a:xfrm>
            <a:off x="2600557" y="3840247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 spc="-2" smtClean="0">
                <a:solidFill>
                  <a:schemeClr val="dk1"/>
                </a:solidFill>
                <a:latin typeface="Calibri" panose="020F0502020204030204" pitchFamily="34" charset="0"/>
              </a:rPr>
              <a:t>Apr 8 - Apr 9</a:t>
            </a:r>
            <a:endParaRPr lang="tr-TR" sz="1000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47" name="OTLSHAPE_T_161cd41586074a9ebb30eee4f1964e67_Title"/>
          <p:cNvSpPr txBox="1"/>
          <p:nvPr>
            <p:custDataLst>
              <p:tags r:id="rId133"/>
            </p:custDataLst>
          </p:nvPr>
        </p:nvSpPr>
        <p:spPr>
          <a:xfrm>
            <a:off x="127000" y="3824732"/>
            <a:ext cx="787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2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Mail Kontrol</a:t>
            </a:r>
            <a:endParaRPr lang="tr-TR" sz="12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48" name="OTLSHAPE_T_8dea7e79ec43451c9548d301febb13c4_Shape"/>
          <p:cNvSpPr/>
          <p:nvPr>
            <p:custDataLst>
              <p:tags r:id="rId134"/>
            </p:custDataLst>
          </p:nvPr>
        </p:nvSpPr>
        <p:spPr>
          <a:xfrm>
            <a:off x="2506802" y="4078415"/>
            <a:ext cx="88900" cy="127000"/>
          </a:xfrm>
          <a:prstGeom prst="rect">
            <a:avLst/>
          </a:prstGeom>
          <a:solidFill>
            <a:srgbClr val="1B587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49" name="OTLSHAPE_T_8dea7e79ec43451c9548d301febb13c4_ShapePercentage" hidden="1"/>
          <p:cNvSpPr/>
          <p:nvPr>
            <p:custDataLst>
              <p:tags r:id="rId135"/>
            </p:custDataLst>
          </p:nvPr>
        </p:nvSpPr>
        <p:spPr>
          <a:xfrm>
            <a:off x="2506802" y="407841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50" name="OTLSHAPE_T_8dea7e79ec43451c9548d301febb13c4_TextPercentage" hidden="1"/>
          <p:cNvSpPr txBox="1"/>
          <p:nvPr>
            <p:custDataLst>
              <p:tags r:id="rId136"/>
            </p:custDataLst>
          </p:nvPr>
        </p:nvSpPr>
        <p:spPr>
          <a:xfrm>
            <a:off x="0" y="404888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451" name="OTLSHAPE_T_8dea7e79ec43451c9548d301febb13c4_StartDate" hidden="1"/>
          <p:cNvSpPr txBox="1"/>
          <p:nvPr>
            <p:custDataLst>
              <p:tags r:id="rId137"/>
            </p:custDataLst>
          </p:nvPr>
        </p:nvSpPr>
        <p:spPr>
          <a:xfrm>
            <a:off x="0" y="404888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52" name="OTLSHAPE_T_8dea7e79ec43451c9548d301febb13c4_EndDate" hidden="1"/>
          <p:cNvSpPr txBox="1"/>
          <p:nvPr>
            <p:custDataLst>
              <p:tags r:id="rId138"/>
            </p:custDataLst>
          </p:nvPr>
        </p:nvSpPr>
        <p:spPr>
          <a:xfrm>
            <a:off x="0" y="404888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53" name="OTLSHAPE_T_8dea7e79ec43451c9548d301febb13c4_Duration"/>
          <p:cNvSpPr txBox="1"/>
          <p:nvPr>
            <p:custDataLst>
              <p:tags r:id="rId139"/>
            </p:custDataLst>
          </p:nvPr>
        </p:nvSpPr>
        <p:spPr>
          <a:xfrm>
            <a:off x="2066874" y="4048887"/>
            <a:ext cx="393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r-TR" sz="1200" spc="-12" smtClean="0">
                <a:solidFill>
                  <a:schemeClr val="lt1"/>
                </a:solidFill>
                <a:latin typeface="Calibri" panose="020F0502020204030204" pitchFamily="34" charset="0"/>
              </a:rPr>
              <a:t>2 days</a:t>
            </a:r>
            <a:endParaRPr lang="tr-TR" sz="1200" spc="-1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454" name="OTLSHAPE_T_8dea7e79ec43451c9548d301febb13c4_JoinedDate"/>
          <p:cNvSpPr txBox="1"/>
          <p:nvPr>
            <p:custDataLst>
              <p:tags r:id="rId140"/>
            </p:custDataLst>
          </p:nvPr>
        </p:nvSpPr>
        <p:spPr>
          <a:xfrm>
            <a:off x="2643541" y="4064402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 spc="-2" smtClean="0">
                <a:solidFill>
                  <a:schemeClr val="dk1"/>
                </a:solidFill>
                <a:latin typeface="Calibri" panose="020F0502020204030204" pitchFamily="34" charset="0"/>
              </a:rPr>
              <a:t>Apr 9 - Apr 10</a:t>
            </a:r>
            <a:endParaRPr lang="tr-TR" sz="1000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55" name="OTLSHAPE_T_8dea7e79ec43451c9548d301febb13c4_Title"/>
          <p:cNvSpPr txBox="1"/>
          <p:nvPr>
            <p:custDataLst>
              <p:tags r:id="rId141"/>
            </p:custDataLst>
          </p:nvPr>
        </p:nvSpPr>
        <p:spPr>
          <a:xfrm>
            <a:off x="127000" y="4048887"/>
            <a:ext cx="1485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2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Kayıt Ol Ekranı Tasarımı</a:t>
            </a:r>
            <a:endParaRPr lang="tr-TR" sz="12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56" name="OTLSHAPE_T_a5f35e6b5de349768be637eccb426550_Shape"/>
          <p:cNvSpPr/>
          <p:nvPr>
            <p:custDataLst>
              <p:tags r:id="rId142"/>
            </p:custDataLst>
          </p:nvPr>
        </p:nvSpPr>
        <p:spPr>
          <a:xfrm>
            <a:off x="2549787" y="4302570"/>
            <a:ext cx="50800" cy="127000"/>
          </a:xfrm>
          <a:prstGeom prst="rect">
            <a:avLst/>
          </a:prstGeom>
          <a:solidFill>
            <a:srgbClr val="F07F0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57" name="OTLSHAPE_T_a5f35e6b5de349768be637eccb426550_ShapePercentage" hidden="1"/>
          <p:cNvSpPr/>
          <p:nvPr>
            <p:custDataLst>
              <p:tags r:id="rId143"/>
            </p:custDataLst>
          </p:nvPr>
        </p:nvSpPr>
        <p:spPr>
          <a:xfrm>
            <a:off x="2549787" y="430257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58" name="OTLSHAPE_T_a5f35e6b5de349768be637eccb426550_TextPercentage" hidden="1"/>
          <p:cNvSpPr txBox="1"/>
          <p:nvPr>
            <p:custDataLst>
              <p:tags r:id="rId144"/>
            </p:custDataLst>
          </p:nvPr>
        </p:nvSpPr>
        <p:spPr>
          <a:xfrm>
            <a:off x="0" y="427304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459" name="OTLSHAPE_T_a5f35e6b5de349768be637eccb426550_StartDate" hidden="1"/>
          <p:cNvSpPr txBox="1"/>
          <p:nvPr>
            <p:custDataLst>
              <p:tags r:id="rId145"/>
            </p:custDataLst>
          </p:nvPr>
        </p:nvSpPr>
        <p:spPr>
          <a:xfrm>
            <a:off x="0" y="427304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60" name="OTLSHAPE_T_a5f35e6b5de349768be637eccb426550_EndDate" hidden="1"/>
          <p:cNvSpPr txBox="1"/>
          <p:nvPr>
            <p:custDataLst>
              <p:tags r:id="rId146"/>
            </p:custDataLst>
          </p:nvPr>
        </p:nvSpPr>
        <p:spPr>
          <a:xfrm>
            <a:off x="0" y="427304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61" name="OTLSHAPE_T_a5f35e6b5de349768be637eccb426550_Duration"/>
          <p:cNvSpPr txBox="1"/>
          <p:nvPr>
            <p:custDataLst>
              <p:tags r:id="rId147"/>
            </p:custDataLst>
          </p:nvPr>
        </p:nvSpPr>
        <p:spPr>
          <a:xfrm>
            <a:off x="2168067" y="4273042"/>
            <a:ext cx="342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r-TR" sz="1200" spc="-12" smtClean="0">
                <a:solidFill>
                  <a:schemeClr val="lt1"/>
                </a:solidFill>
                <a:latin typeface="Calibri" panose="020F0502020204030204" pitchFamily="34" charset="0"/>
              </a:rPr>
              <a:t>1 day</a:t>
            </a:r>
            <a:endParaRPr lang="tr-TR" sz="1200" spc="-1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462" name="OTLSHAPE_T_a5f35e6b5de349768be637eccb426550_JoinedDate"/>
          <p:cNvSpPr txBox="1"/>
          <p:nvPr>
            <p:custDataLst>
              <p:tags r:id="rId148"/>
            </p:custDataLst>
          </p:nvPr>
        </p:nvSpPr>
        <p:spPr>
          <a:xfrm>
            <a:off x="2651387" y="428855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 spc="-6" smtClean="0">
                <a:solidFill>
                  <a:schemeClr val="dk1"/>
                </a:solidFill>
                <a:latin typeface="Calibri" panose="020F0502020204030204" pitchFamily="34" charset="0"/>
              </a:rPr>
              <a:t>Apr 10</a:t>
            </a:r>
            <a:endParaRPr lang="tr-TR" sz="1000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63" name="OTLSHAPE_T_a5f35e6b5de349768be637eccb426550_Title"/>
          <p:cNvSpPr txBox="1"/>
          <p:nvPr>
            <p:custDataLst>
              <p:tags r:id="rId149"/>
            </p:custDataLst>
          </p:nvPr>
        </p:nvSpPr>
        <p:spPr>
          <a:xfrm>
            <a:off x="127000" y="4273042"/>
            <a:ext cx="1244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2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Başarılı Kayıt Ekranı</a:t>
            </a:r>
            <a:endParaRPr lang="tr-TR" sz="12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64" name="OTLSHAPE_T_fabad1083e9d404abfff8532a243fe09_Shape"/>
          <p:cNvSpPr/>
          <p:nvPr>
            <p:custDataLst>
              <p:tags r:id="rId150"/>
            </p:custDataLst>
          </p:nvPr>
        </p:nvSpPr>
        <p:spPr>
          <a:xfrm>
            <a:off x="2592771" y="4526724"/>
            <a:ext cx="215900" cy="127000"/>
          </a:xfrm>
          <a:prstGeom prst="rect">
            <a:avLst/>
          </a:prstGeom>
          <a:solidFill>
            <a:srgbClr val="1B587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65" name="OTLSHAPE_T_fabad1083e9d404abfff8532a243fe09_ShapePercentage" hidden="1"/>
          <p:cNvSpPr/>
          <p:nvPr>
            <p:custDataLst>
              <p:tags r:id="rId151"/>
            </p:custDataLst>
          </p:nvPr>
        </p:nvSpPr>
        <p:spPr>
          <a:xfrm>
            <a:off x="2592771" y="452672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66" name="OTLSHAPE_T_fabad1083e9d404abfff8532a243fe09_TextPercentage" hidden="1"/>
          <p:cNvSpPr txBox="1"/>
          <p:nvPr>
            <p:custDataLst>
              <p:tags r:id="rId152"/>
            </p:custDataLst>
          </p:nvPr>
        </p:nvSpPr>
        <p:spPr>
          <a:xfrm>
            <a:off x="0" y="449719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467" name="OTLSHAPE_T_fabad1083e9d404abfff8532a243fe09_StartDate" hidden="1"/>
          <p:cNvSpPr txBox="1"/>
          <p:nvPr>
            <p:custDataLst>
              <p:tags r:id="rId153"/>
            </p:custDataLst>
          </p:nvPr>
        </p:nvSpPr>
        <p:spPr>
          <a:xfrm>
            <a:off x="0" y="449719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68" name="OTLSHAPE_T_fabad1083e9d404abfff8532a243fe09_EndDate" hidden="1"/>
          <p:cNvSpPr txBox="1"/>
          <p:nvPr>
            <p:custDataLst>
              <p:tags r:id="rId154"/>
            </p:custDataLst>
          </p:nvPr>
        </p:nvSpPr>
        <p:spPr>
          <a:xfrm>
            <a:off x="0" y="449719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69" name="OTLSHAPE_T_fabad1083e9d404abfff8532a243fe09_Duration"/>
          <p:cNvSpPr txBox="1"/>
          <p:nvPr>
            <p:custDataLst>
              <p:tags r:id="rId155"/>
            </p:custDataLst>
          </p:nvPr>
        </p:nvSpPr>
        <p:spPr>
          <a:xfrm>
            <a:off x="2152843" y="4497197"/>
            <a:ext cx="393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r-TR" sz="1200" spc="-12" smtClean="0">
                <a:solidFill>
                  <a:schemeClr val="lt1"/>
                </a:solidFill>
                <a:latin typeface="Calibri" panose="020F0502020204030204" pitchFamily="34" charset="0"/>
              </a:rPr>
              <a:t>3 days</a:t>
            </a:r>
            <a:endParaRPr lang="tr-TR" sz="1200" spc="-1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470" name="OTLSHAPE_T_fabad1083e9d404abfff8532a243fe09_JoinedDate"/>
          <p:cNvSpPr txBox="1"/>
          <p:nvPr>
            <p:custDataLst>
              <p:tags r:id="rId156"/>
            </p:custDataLst>
          </p:nvPr>
        </p:nvSpPr>
        <p:spPr>
          <a:xfrm>
            <a:off x="2858464" y="4512712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 spc="-2" smtClean="0">
                <a:solidFill>
                  <a:schemeClr val="dk1"/>
                </a:solidFill>
                <a:latin typeface="Calibri" panose="020F0502020204030204" pitchFamily="34" charset="0"/>
              </a:rPr>
              <a:t>Apr 11 - Apr 15</a:t>
            </a:r>
            <a:endParaRPr lang="tr-TR" sz="1000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71" name="OTLSHAPE_T_fabad1083e9d404abfff8532a243fe09_Title"/>
          <p:cNvSpPr txBox="1"/>
          <p:nvPr>
            <p:custDataLst>
              <p:tags r:id="rId157"/>
            </p:custDataLst>
          </p:nvPr>
        </p:nvSpPr>
        <p:spPr>
          <a:xfrm>
            <a:off x="127000" y="4497197"/>
            <a:ext cx="9271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2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Hesabı Yükselt</a:t>
            </a:r>
            <a:endParaRPr lang="tr-TR" sz="12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72" name="OTLSHAPE_T_d9f63bdaacca41e59f21489f78a7678a_Shape"/>
          <p:cNvSpPr/>
          <p:nvPr>
            <p:custDataLst>
              <p:tags r:id="rId158"/>
            </p:custDataLst>
          </p:nvPr>
        </p:nvSpPr>
        <p:spPr>
          <a:xfrm>
            <a:off x="2764709" y="4750879"/>
            <a:ext cx="139700" cy="127000"/>
          </a:xfrm>
          <a:prstGeom prst="rect">
            <a:avLst/>
          </a:prstGeom>
          <a:solidFill>
            <a:srgbClr val="F07F0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73" name="OTLSHAPE_T_d9f63bdaacca41e59f21489f78a7678a_ShapePercentage" hidden="1"/>
          <p:cNvSpPr/>
          <p:nvPr>
            <p:custDataLst>
              <p:tags r:id="rId159"/>
            </p:custDataLst>
          </p:nvPr>
        </p:nvSpPr>
        <p:spPr>
          <a:xfrm>
            <a:off x="2764709" y="475087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74" name="OTLSHAPE_T_d9f63bdaacca41e59f21489f78a7678a_TextPercentage" hidden="1"/>
          <p:cNvSpPr txBox="1"/>
          <p:nvPr>
            <p:custDataLst>
              <p:tags r:id="rId160"/>
            </p:custDataLst>
          </p:nvPr>
        </p:nvSpPr>
        <p:spPr>
          <a:xfrm>
            <a:off x="0" y="472135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475" name="OTLSHAPE_T_d9f63bdaacca41e59f21489f78a7678a_StartDate" hidden="1"/>
          <p:cNvSpPr txBox="1"/>
          <p:nvPr>
            <p:custDataLst>
              <p:tags r:id="rId161"/>
            </p:custDataLst>
          </p:nvPr>
        </p:nvSpPr>
        <p:spPr>
          <a:xfrm>
            <a:off x="0" y="472135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76" name="OTLSHAPE_T_d9f63bdaacca41e59f21489f78a7678a_EndDate" hidden="1"/>
          <p:cNvSpPr txBox="1"/>
          <p:nvPr>
            <p:custDataLst>
              <p:tags r:id="rId162"/>
            </p:custDataLst>
          </p:nvPr>
        </p:nvSpPr>
        <p:spPr>
          <a:xfrm>
            <a:off x="0" y="472135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77" name="OTLSHAPE_T_d9f63bdaacca41e59f21489f78a7678a_Duration"/>
          <p:cNvSpPr txBox="1"/>
          <p:nvPr>
            <p:custDataLst>
              <p:tags r:id="rId163"/>
            </p:custDataLst>
          </p:nvPr>
        </p:nvSpPr>
        <p:spPr>
          <a:xfrm>
            <a:off x="2324781" y="4721352"/>
            <a:ext cx="393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r-TR" sz="1200" spc="-12" smtClean="0">
                <a:solidFill>
                  <a:schemeClr val="lt1"/>
                </a:solidFill>
                <a:latin typeface="Calibri" panose="020F0502020204030204" pitchFamily="34" charset="0"/>
              </a:rPr>
              <a:t>2 days</a:t>
            </a:r>
            <a:endParaRPr lang="tr-TR" sz="1200" spc="-1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478" name="OTLSHAPE_T_d9f63bdaacca41e59f21489f78a7678a_JoinedDate"/>
          <p:cNvSpPr txBox="1"/>
          <p:nvPr>
            <p:custDataLst>
              <p:tags r:id="rId164"/>
            </p:custDataLst>
          </p:nvPr>
        </p:nvSpPr>
        <p:spPr>
          <a:xfrm>
            <a:off x="2944432" y="473686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 spc="-2" smtClean="0">
                <a:solidFill>
                  <a:schemeClr val="dk1"/>
                </a:solidFill>
                <a:latin typeface="Calibri" panose="020F0502020204030204" pitchFamily="34" charset="0"/>
              </a:rPr>
              <a:t>Apr 15 - Apr 17</a:t>
            </a:r>
            <a:endParaRPr lang="tr-TR" sz="1000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79" name="OTLSHAPE_T_d9f63bdaacca41e59f21489f78a7678a_Title"/>
          <p:cNvSpPr txBox="1"/>
          <p:nvPr>
            <p:custDataLst>
              <p:tags r:id="rId165"/>
            </p:custDataLst>
          </p:nvPr>
        </p:nvSpPr>
        <p:spPr>
          <a:xfrm>
            <a:off x="127000" y="4721352"/>
            <a:ext cx="1041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2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Sepet Görüntüle</a:t>
            </a:r>
            <a:endParaRPr lang="tr-TR" sz="12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80" name="OTLSHAPE_T_7a9764d62aba41beb060070951bea2f1_Shape"/>
          <p:cNvSpPr/>
          <p:nvPr>
            <p:custDataLst>
              <p:tags r:id="rId166"/>
            </p:custDataLst>
          </p:nvPr>
        </p:nvSpPr>
        <p:spPr>
          <a:xfrm>
            <a:off x="2850678" y="4975034"/>
            <a:ext cx="266700" cy="127000"/>
          </a:xfrm>
          <a:prstGeom prst="rect">
            <a:avLst/>
          </a:prstGeom>
          <a:solidFill>
            <a:srgbClr val="1B587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81" name="OTLSHAPE_T_7a9764d62aba41beb060070951bea2f1_ShapePercentage" hidden="1"/>
          <p:cNvSpPr/>
          <p:nvPr>
            <p:custDataLst>
              <p:tags r:id="rId167"/>
            </p:custDataLst>
          </p:nvPr>
        </p:nvSpPr>
        <p:spPr>
          <a:xfrm>
            <a:off x="2850678" y="497503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82" name="OTLSHAPE_T_7a9764d62aba41beb060070951bea2f1_TextPercentage" hidden="1"/>
          <p:cNvSpPr txBox="1"/>
          <p:nvPr>
            <p:custDataLst>
              <p:tags r:id="rId168"/>
            </p:custDataLst>
          </p:nvPr>
        </p:nvSpPr>
        <p:spPr>
          <a:xfrm>
            <a:off x="0" y="49455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483" name="OTLSHAPE_T_7a9764d62aba41beb060070951bea2f1_StartDate" hidden="1"/>
          <p:cNvSpPr txBox="1"/>
          <p:nvPr>
            <p:custDataLst>
              <p:tags r:id="rId169"/>
            </p:custDataLst>
          </p:nvPr>
        </p:nvSpPr>
        <p:spPr>
          <a:xfrm>
            <a:off x="0" y="49455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84" name="OTLSHAPE_T_7a9764d62aba41beb060070951bea2f1_EndDate" hidden="1"/>
          <p:cNvSpPr txBox="1"/>
          <p:nvPr>
            <p:custDataLst>
              <p:tags r:id="rId170"/>
            </p:custDataLst>
          </p:nvPr>
        </p:nvSpPr>
        <p:spPr>
          <a:xfrm>
            <a:off x="0" y="49455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85" name="OTLSHAPE_T_7a9764d62aba41beb060070951bea2f1_Duration"/>
          <p:cNvSpPr txBox="1"/>
          <p:nvPr>
            <p:custDataLst>
              <p:tags r:id="rId171"/>
            </p:custDataLst>
          </p:nvPr>
        </p:nvSpPr>
        <p:spPr>
          <a:xfrm>
            <a:off x="2410750" y="4945507"/>
            <a:ext cx="393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r-TR" sz="1200" spc="-12" smtClean="0">
                <a:solidFill>
                  <a:schemeClr val="lt1"/>
                </a:solidFill>
                <a:latin typeface="Calibri" panose="020F0502020204030204" pitchFamily="34" charset="0"/>
              </a:rPr>
              <a:t>4 days</a:t>
            </a:r>
            <a:endParaRPr lang="tr-TR" sz="1200" spc="-1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486" name="OTLSHAPE_T_7a9764d62aba41beb060070951bea2f1_JoinedDate"/>
          <p:cNvSpPr txBox="1"/>
          <p:nvPr>
            <p:custDataLst>
              <p:tags r:id="rId172"/>
            </p:custDataLst>
          </p:nvPr>
        </p:nvSpPr>
        <p:spPr>
          <a:xfrm>
            <a:off x="3159354" y="4961022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 spc="-2" smtClean="0">
                <a:solidFill>
                  <a:schemeClr val="dk1"/>
                </a:solidFill>
                <a:latin typeface="Calibri" panose="020F0502020204030204" pitchFamily="34" charset="0"/>
              </a:rPr>
              <a:t>Apr 17 - Apr 22</a:t>
            </a:r>
            <a:endParaRPr lang="tr-TR" sz="1000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87" name="OTLSHAPE_T_7a9764d62aba41beb060070951bea2f1_Title"/>
          <p:cNvSpPr txBox="1"/>
          <p:nvPr>
            <p:custDataLst>
              <p:tags r:id="rId173"/>
            </p:custDataLst>
          </p:nvPr>
        </p:nvSpPr>
        <p:spPr>
          <a:xfrm>
            <a:off x="127000" y="4945507"/>
            <a:ext cx="1143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2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Alışveriş Tamamla</a:t>
            </a:r>
            <a:endParaRPr lang="tr-TR" sz="12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88" name="OTLSHAPE_T_070469b944774045b4d534a7cfedfdd2_Shape"/>
          <p:cNvSpPr/>
          <p:nvPr>
            <p:custDataLst>
              <p:tags r:id="rId174"/>
            </p:custDataLst>
          </p:nvPr>
        </p:nvSpPr>
        <p:spPr>
          <a:xfrm>
            <a:off x="3108584" y="5199190"/>
            <a:ext cx="355600" cy="127000"/>
          </a:xfrm>
          <a:prstGeom prst="rect">
            <a:avLst/>
          </a:prstGeom>
          <a:solidFill>
            <a:srgbClr val="F07F0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89" name="OTLSHAPE_T_070469b944774045b4d534a7cfedfdd2_ShapePercentage" hidden="1"/>
          <p:cNvSpPr/>
          <p:nvPr>
            <p:custDataLst>
              <p:tags r:id="rId175"/>
            </p:custDataLst>
          </p:nvPr>
        </p:nvSpPr>
        <p:spPr>
          <a:xfrm>
            <a:off x="3108584" y="519919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90" name="OTLSHAPE_T_070469b944774045b4d534a7cfedfdd2_TextPercentage" hidden="1"/>
          <p:cNvSpPr txBox="1"/>
          <p:nvPr>
            <p:custDataLst>
              <p:tags r:id="rId176"/>
            </p:custDataLst>
          </p:nvPr>
        </p:nvSpPr>
        <p:spPr>
          <a:xfrm>
            <a:off x="0" y="51696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491" name="OTLSHAPE_T_070469b944774045b4d534a7cfedfdd2_StartDate" hidden="1"/>
          <p:cNvSpPr txBox="1"/>
          <p:nvPr>
            <p:custDataLst>
              <p:tags r:id="rId177"/>
            </p:custDataLst>
          </p:nvPr>
        </p:nvSpPr>
        <p:spPr>
          <a:xfrm>
            <a:off x="0" y="51696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92" name="OTLSHAPE_T_070469b944774045b4d534a7cfedfdd2_EndDate" hidden="1"/>
          <p:cNvSpPr txBox="1"/>
          <p:nvPr>
            <p:custDataLst>
              <p:tags r:id="rId178"/>
            </p:custDataLst>
          </p:nvPr>
        </p:nvSpPr>
        <p:spPr>
          <a:xfrm>
            <a:off x="0" y="51696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93" name="OTLSHAPE_T_070469b944774045b4d534a7cfedfdd2_Duration"/>
          <p:cNvSpPr txBox="1"/>
          <p:nvPr>
            <p:custDataLst>
              <p:tags r:id="rId179"/>
            </p:custDataLst>
          </p:nvPr>
        </p:nvSpPr>
        <p:spPr>
          <a:xfrm>
            <a:off x="2668656" y="5169662"/>
            <a:ext cx="393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r-TR" sz="1200" spc="-12" smtClean="0">
                <a:solidFill>
                  <a:schemeClr val="lt1"/>
                </a:solidFill>
                <a:latin typeface="Calibri" panose="020F0502020204030204" pitchFamily="34" charset="0"/>
              </a:rPr>
              <a:t>6 days</a:t>
            </a:r>
            <a:endParaRPr lang="tr-TR" sz="1200" spc="-1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494" name="OTLSHAPE_T_070469b944774045b4d534a7cfedfdd2_JoinedDate"/>
          <p:cNvSpPr txBox="1"/>
          <p:nvPr>
            <p:custDataLst>
              <p:tags r:id="rId180"/>
            </p:custDataLst>
          </p:nvPr>
        </p:nvSpPr>
        <p:spPr>
          <a:xfrm>
            <a:off x="3503230" y="518517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 spc="-2" smtClean="0">
                <a:solidFill>
                  <a:schemeClr val="dk1"/>
                </a:solidFill>
                <a:latin typeface="Calibri" panose="020F0502020204030204" pitchFamily="34" charset="0"/>
              </a:rPr>
              <a:t>Apr 23 - Apr 30</a:t>
            </a:r>
            <a:endParaRPr lang="tr-TR" sz="1000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95" name="OTLSHAPE_T_070469b944774045b4d534a7cfedfdd2_Title"/>
          <p:cNvSpPr txBox="1"/>
          <p:nvPr>
            <p:custDataLst>
              <p:tags r:id="rId181"/>
            </p:custDataLst>
          </p:nvPr>
        </p:nvSpPr>
        <p:spPr>
          <a:xfrm>
            <a:off x="127000" y="5169662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i-FI" sz="12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Online Takip Ana Ekran Tasarımı</a:t>
            </a:r>
            <a:endParaRPr lang="tr-TR" sz="12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496" name="OTLSHAPE_T_a53331efa6964414be1a8ce5239b39df_Shape"/>
          <p:cNvSpPr/>
          <p:nvPr>
            <p:custDataLst>
              <p:tags r:id="rId182"/>
            </p:custDataLst>
          </p:nvPr>
        </p:nvSpPr>
        <p:spPr>
          <a:xfrm>
            <a:off x="3409475" y="5423345"/>
            <a:ext cx="177800" cy="127000"/>
          </a:xfrm>
          <a:prstGeom prst="rect">
            <a:avLst/>
          </a:prstGeom>
          <a:solidFill>
            <a:srgbClr val="1B587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97" name="OTLSHAPE_T_a53331efa6964414be1a8ce5239b39df_ShapePercentage" hidden="1"/>
          <p:cNvSpPr/>
          <p:nvPr>
            <p:custDataLst>
              <p:tags r:id="rId183"/>
            </p:custDataLst>
          </p:nvPr>
        </p:nvSpPr>
        <p:spPr>
          <a:xfrm>
            <a:off x="3409475" y="542334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98" name="OTLSHAPE_T_a53331efa6964414be1a8ce5239b39df_TextPercentage" hidden="1"/>
          <p:cNvSpPr txBox="1"/>
          <p:nvPr>
            <p:custDataLst>
              <p:tags r:id="rId184"/>
            </p:custDataLst>
          </p:nvPr>
        </p:nvSpPr>
        <p:spPr>
          <a:xfrm>
            <a:off x="0" y="53938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499" name="OTLSHAPE_T_a53331efa6964414be1a8ce5239b39df_StartDate" hidden="1"/>
          <p:cNvSpPr txBox="1"/>
          <p:nvPr>
            <p:custDataLst>
              <p:tags r:id="rId185"/>
            </p:custDataLst>
          </p:nvPr>
        </p:nvSpPr>
        <p:spPr>
          <a:xfrm>
            <a:off x="0" y="53938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500" name="OTLSHAPE_T_a53331efa6964414be1a8ce5239b39df_EndDate" hidden="1"/>
          <p:cNvSpPr txBox="1"/>
          <p:nvPr>
            <p:custDataLst>
              <p:tags r:id="rId186"/>
            </p:custDataLst>
          </p:nvPr>
        </p:nvSpPr>
        <p:spPr>
          <a:xfrm>
            <a:off x="0" y="53938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501" name="OTLSHAPE_T_a53331efa6964414be1a8ce5239b39df_Duration"/>
          <p:cNvSpPr txBox="1"/>
          <p:nvPr>
            <p:custDataLst>
              <p:tags r:id="rId187"/>
            </p:custDataLst>
          </p:nvPr>
        </p:nvSpPr>
        <p:spPr>
          <a:xfrm>
            <a:off x="2969547" y="5393817"/>
            <a:ext cx="393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r-TR" sz="1200" spc="-12" smtClean="0">
                <a:solidFill>
                  <a:schemeClr val="lt1"/>
                </a:solidFill>
                <a:latin typeface="Calibri" panose="020F0502020204030204" pitchFamily="34" charset="0"/>
              </a:rPr>
              <a:t>4 days</a:t>
            </a:r>
            <a:endParaRPr lang="tr-TR" sz="1200" spc="-1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502" name="OTLSHAPE_T_a53331efa6964414be1a8ce5239b39df_JoinedDate"/>
          <p:cNvSpPr txBox="1"/>
          <p:nvPr>
            <p:custDataLst>
              <p:tags r:id="rId188"/>
            </p:custDataLst>
          </p:nvPr>
        </p:nvSpPr>
        <p:spPr>
          <a:xfrm>
            <a:off x="3632183" y="5409332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 spc="-4" smtClean="0">
                <a:solidFill>
                  <a:schemeClr val="dk1"/>
                </a:solidFill>
                <a:latin typeface="Calibri" panose="020F0502020204030204" pitchFamily="34" charset="0"/>
              </a:rPr>
              <a:t>Apr 30 - May 3</a:t>
            </a:r>
            <a:endParaRPr lang="tr-TR" sz="1000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503" name="OTLSHAPE_T_a53331efa6964414be1a8ce5239b39df_Title"/>
          <p:cNvSpPr txBox="1"/>
          <p:nvPr>
            <p:custDataLst>
              <p:tags r:id="rId189"/>
            </p:custDataLst>
          </p:nvPr>
        </p:nvSpPr>
        <p:spPr>
          <a:xfrm>
            <a:off x="127000" y="5393817"/>
            <a:ext cx="914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2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Yeni Ürün Ekle</a:t>
            </a:r>
            <a:endParaRPr lang="tr-TR" sz="12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504" name="OTLSHAPE_T_b3d882eb082d4d4dbb1e4ad192671e45_Shape"/>
          <p:cNvSpPr/>
          <p:nvPr>
            <p:custDataLst>
              <p:tags r:id="rId190"/>
            </p:custDataLst>
          </p:nvPr>
        </p:nvSpPr>
        <p:spPr>
          <a:xfrm>
            <a:off x="3538428" y="5647499"/>
            <a:ext cx="266700" cy="127000"/>
          </a:xfrm>
          <a:prstGeom prst="rect">
            <a:avLst/>
          </a:prstGeom>
          <a:solidFill>
            <a:srgbClr val="F07F0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05" name="OTLSHAPE_T_b3d882eb082d4d4dbb1e4ad192671e45_ShapePercentage" hidden="1"/>
          <p:cNvSpPr/>
          <p:nvPr>
            <p:custDataLst>
              <p:tags r:id="rId191"/>
            </p:custDataLst>
          </p:nvPr>
        </p:nvSpPr>
        <p:spPr>
          <a:xfrm>
            <a:off x="3538428" y="564749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06" name="OTLSHAPE_T_b3d882eb082d4d4dbb1e4ad192671e45_TextPercentage" hidden="1"/>
          <p:cNvSpPr txBox="1"/>
          <p:nvPr>
            <p:custDataLst>
              <p:tags r:id="rId192"/>
            </p:custDataLst>
          </p:nvPr>
        </p:nvSpPr>
        <p:spPr>
          <a:xfrm>
            <a:off x="0" y="561797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507" name="OTLSHAPE_T_b3d882eb082d4d4dbb1e4ad192671e45_StartDate" hidden="1"/>
          <p:cNvSpPr txBox="1"/>
          <p:nvPr>
            <p:custDataLst>
              <p:tags r:id="rId193"/>
            </p:custDataLst>
          </p:nvPr>
        </p:nvSpPr>
        <p:spPr>
          <a:xfrm>
            <a:off x="0" y="561797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508" name="OTLSHAPE_T_b3d882eb082d4d4dbb1e4ad192671e45_EndDate" hidden="1"/>
          <p:cNvSpPr txBox="1"/>
          <p:nvPr>
            <p:custDataLst>
              <p:tags r:id="rId194"/>
            </p:custDataLst>
          </p:nvPr>
        </p:nvSpPr>
        <p:spPr>
          <a:xfrm>
            <a:off x="0" y="561797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509" name="OTLSHAPE_T_b3d882eb082d4d4dbb1e4ad192671e45_Duration"/>
          <p:cNvSpPr txBox="1"/>
          <p:nvPr>
            <p:custDataLst>
              <p:tags r:id="rId195"/>
            </p:custDataLst>
          </p:nvPr>
        </p:nvSpPr>
        <p:spPr>
          <a:xfrm>
            <a:off x="3098500" y="5617972"/>
            <a:ext cx="393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r-TR" sz="1200" spc="-12" smtClean="0">
                <a:solidFill>
                  <a:schemeClr val="lt1"/>
                </a:solidFill>
                <a:latin typeface="Calibri" panose="020F0502020204030204" pitchFamily="34" charset="0"/>
              </a:rPr>
              <a:t>4 days</a:t>
            </a:r>
            <a:endParaRPr lang="tr-TR" sz="1200" spc="-1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510" name="OTLSHAPE_T_b3d882eb082d4d4dbb1e4ad192671e45_JoinedDate"/>
          <p:cNvSpPr txBox="1"/>
          <p:nvPr>
            <p:custDataLst>
              <p:tags r:id="rId196"/>
            </p:custDataLst>
          </p:nvPr>
        </p:nvSpPr>
        <p:spPr>
          <a:xfrm>
            <a:off x="3847105" y="5633487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 spc="-4" smtClean="0">
                <a:solidFill>
                  <a:schemeClr val="dk1"/>
                </a:solidFill>
                <a:latin typeface="Calibri" panose="020F0502020204030204" pitchFamily="34" charset="0"/>
              </a:rPr>
              <a:t>May 3 - May 8</a:t>
            </a:r>
            <a:endParaRPr lang="tr-TR" sz="1000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511" name="OTLSHAPE_T_b3d882eb082d4d4dbb1e4ad192671e45_Title"/>
          <p:cNvSpPr txBox="1"/>
          <p:nvPr>
            <p:custDataLst>
              <p:tags r:id="rId197"/>
            </p:custDataLst>
          </p:nvPr>
        </p:nvSpPr>
        <p:spPr>
          <a:xfrm>
            <a:off x="127000" y="5617972"/>
            <a:ext cx="6858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2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Ürün Takip</a:t>
            </a:r>
            <a:endParaRPr lang="tr-TR" sz="12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512" name="OTLSHAPE_T_7a821157d7334a228a15ac82c68c7fb6_Shape"/>
          <p:cNvSpPr/>
          <p:nvPr>
            <p:custDataLst>
              <p:tags r:id="rId198"/>
            </p:custDataLst>
          </p:nvPr>
        </p:nvSpPr>
        <p:spPr>
          <a:xfrm>
            <a:off x="3753350" y="5871654"/>
            <a:ext cx="266700" cy="127000"/>
          </a:xfrm>
          <a:prstGeom prst="rect">
            <a:avLst/>
          </a:prstGeom>
          <a:solidFill>
            <a:srgbClr val="1B587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13" name="OTLSHAPE_T_7a821157d7334a228a15ac82c68c7fb6_ShapePercentage" hidden="1"/>
          <p:cNvSpPr/>
          <p:nvPr>
            <p:custDataLst>
              <p:tags r:id="rId199"/>
            </p:custDataLst>
          </p:nvPr>
        </p:nvSpPr>
        <p:spPr>
          <a:xfrm>
            <a:off x="3753350" y="587165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14" name="OTLSHAPE_T_7a821157d7334a228a15ac82c68c7fb6_TextPercentage" hidden="1"/>
          <p:cNvSpPr txBox="1"/>
          <p:nvPr>
            <p:custDataLst>
              <p:tags r:id="rId200"/>
            </p:custDataLst>
          </p:nvPr>
        </p:nvSpPr>
        <p:spPr>
          <a:xfrm>
            <a:off x="0" y="584212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515" name="OTLSHAPE_T_7a821157d7334a228a15ac82c68c7fb6_StartDate" hidden="1"/>
          <p:cNvSpPr txBox="1"/>
          <p:nvPr>
            <p:custDataLst>
              <p:tags r:id="rId201"/>
            </p:custDataLst>
          </p:nvPr>
        </p:nvSpPr>
        <p:spPr>
          <a:xfrm>
            <a:off x="0" y="584212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516" name="OTLSHAPE_T_7a821157d7334a228a15ac82c68c7fb6_EndDate" hidden="1"/>
          <p:cNvSpPr txBox="1"/>
          <p:nvPr>
            <p:custDataLst>
              <p:tags r:id="rId202"/>
            </p:custDataLst>
          </p:nvPr>
        </p:nvSpPr>
        <p:spPr>
          <a:xfrm>
            <a:off x="0" y="584212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517" name="OTLSHAPE_T_7a821157d7334a228a15ac82c68c7fb6_Duration"/>
          <p:cNvSpPr txBox="1"/>
          <p:nvPr>
            <p:custDataLst>
              <p:tags r:id="rId203"/>
            </p:custDataLst>
          </p:nvPr>
        </p:nvSpPr>
        <p:spPr>
          <a:xfrm>
            <a:off x="3313422" y="5842127"/>
            <a:ext cx="393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r-TR" sz="1200" spc="-12" smtClean="0">
                <a:solidFill>
                  <a:schemeClr val="lt1"/>
                </a:solidFill>
                <a:latin typeface="Calibri" panose="020F0502020204030204" pitchFamily="34" charset="0"/>
              </a:rPr>
              <a:t>4 days</a:t>
            </a:r>
            <a:endParaRPr lang="tr-TR" sz="1200" spc="-1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518" name="OTLSHAPE_T_7a821157d7334a228a15ac82c68c7fb6_JoinedDate"/>
          <p:cNvSpPr txBox="1"/>
          <p:nvPr>
            <p:custDataLst>
              <p:tags r:id="rId204"/>
            </p:custDataLst>
          </p:nvPr>
        </p:nvSpPr>
        <p:spPr>
          <a:xfrm>
            <a:off x="4062027" y="5857642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 spc="-4" smtClean="0">
                <a:solidFill>
                  <a:schemeClr val="dk1"/>
                </a:solidFill>
                <a:latin typeface="Calibri" panose="020F0502020204030204" pitchFamily="34" charset="0"/>
              </a:rPr>
              <a:t>May 8 - May 13</a:t>
            </a:r>
            <a:endParaRPr lang="tr-TR" sz="1000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519" name="OTLSHAPE_T_7a821157d7334a228a15ac82c68c7fb6_Title"/>
          <p:cNvSpPr txBox="1"/>
          <p:nvPr>
            <p:custDataLst>
              <p:tags r:id="rId205"/>
            </p:custDataLst>
          </p:nvPr>
        </p:nvSpPr>
        <p:spPr>
          <a:xfrm>
            <a:off x="127000" y="5842127"/>
            <a:ext cx="1092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2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Ürün Performans</a:t>
            </a:r>
            <a:endParaRPr lang="tr-TR" sz="12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520" name="OTLSHAPE_T_ad6f5ea7ceb74e0a90fc7cb2f8ea893b_Shape"/>
          <p:cNvSpPr/>
          <p:nvPr>
            <p:custDataLst>
              <p:tags r:id="rId206"/>
            </p:custDataLst>
          </p:nvPr>
        </p:nvSpPr>
        <p:spPr>
          <a:xfrm>
            <a:off x="3968272" y="6095809"/>
            <a:ext cx="266700" cy="127000"/>
          </a:xfrm>
          <a:prstGeom prst="rect">
            <a:avLst/>
          </a:prstGeom>
          <a:solidFill>
            <a:srgbClr val="F07F0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21" name="OTLSHAPE_T_ad6f5ea7ceb74e0a90fc7cb2f8ea893b_ShapePercentage" hidden="1"/>
          <p:cNvSpPr/>
          <p:nvPr>
            <p:custDataLst>
              <p:tags r:id="rId207"/>
            </p:custDataLst>
          </p:nvPr>
        </p:nvSpPr>
        <p:spPr>
          <a:xfrm>
            <a:off x="3968272" y="609580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22" name="OTLSHAPE_T_ad6f5ea7ceb74e0a90fc7cb2f8ea893b_TextPercentage" hidden="1"/>
          <p:cNvSpPr txBox="1"/>
          <p:nvPr>
            <p:custDataLst>
              <p:tags r:id="rId208"/>
            </p:custDataLst>
          </p:nvPr>
        </p:nvSpPr>
        <p:spPr>
          <a:xfrm>
            <a:off x="0" y="606628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523" name="OTLSHAPE_T_ad6f5ea7ceb74e0a90fc7cb2f8ea893b_StartDate" hidden="1"/>
          <p:cNvSpPr txBox="1"/>
          <p:nvPr>
            <p:custDataLst>
              <p:tags r:id="rId209"/>
            </p:custDataLst>
          </p:nvPr>
        </p:nvSpPr>
        <p:spPr>
          <a:xfrm>
            <a:off x="0" y="606628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524" name="OTLSHAPE_T_ad6f5ea7ceb74e0a90fc7cb2f8ea893b_EndDate" hidden="1"/>
          <p:cNvSpPr txBox="1"/>
          <p:nvPr>
            <p:custDataLst>
              <p:tags r:id="rId210"/>
            </p:custDataLst>
          </p:nvPr>
        </p:nvSpPr>
        <p:spPr>
          <a:xfrm>
            <a:off x="0" y="606628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525" name="OTLSHAPE_T_ad6f5ea7ceb74e0a90fc7cb2f8ea893b_Duration"/>
          <p:cNvSpPr txBox="1"/>
          <p:nvPr>
            <p:custDataLst>
              <p:tags r:id="rId211"/>
            </p:custDataLst>
          </p:nvPr>
        </p:nvSpPr>
        <p:spPr>
          <a:xfrm>
            <a:off x="3528344" y="6066282"/>
            <a:ext cx="393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r-TR" sz="1200" spc="-12" smtClean="0">
                <a:solidFill>
                  <a:schemeClr val="lt1"/>
                </a:solidFill>
                <a:latin typeface="Calibri" panose="020F0502020204030204" pitchFamily="34" charset="0"/>
              </a:rPr>
              <a:t>5 days</a:t>
            </a:r>
            <a:endParaRPr lang="tr-TR" sz="1200" spc="-1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526" name="OTLSHAPE_T_ad6f5ea7ceb74e0a90fc7cb2f8ea893b_JoinedDate"/>
          <p:cNvSpPr txBox="1"/>
          <p:nvPr>
            <p:custDataLst>
              <p:tags r:id="rId212"/>
            </p:custDataLst>
          </p:nvPr>
        </p:nvSpPr>
        <p:spPr>
          <a:xfrm>
            <a:off x="4276949" y="6081797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 spc="-4" smtClean="0">
                <a:solidFill>
                  <a:schemeClr val="dk1"/>
                </a:solidFill>
                <a:latin typeface="Calibri" panose="020F0502020204030204" pitchFamily="34" charset="0"/>
              </a:rPr>
              <a:t>May 13 - May 18</a:t>
            </a:r>
            <a:endParaRPr lang="tr-TR" sz="1000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527" name="OTLSHAPE_T_ad6f5ea7ceb74e0a90fc7cb2f8ea893b_Title"/>
          <p:cNvSpPr txBox="1"/>
          <p:nvPr>
            <p:custDataLst>
              <p:tags r:id="rId213"/>
            </p:custDataLst>
          </p:nvPr>
        </p:nvSpPr>
        <p:spPr>
          <a:xfrm>
            <a:off x="127000" y="6066282"/>
            <a:ext cx="444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2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Yardım</a:t>
            </a:r>
            <a:endParaRPr lang="tr-TR" sz="12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528" name="OTLSHAPE_T_3a17e81915a54e69be7805168a8cffca_Shape"/>
          <p:cNvSpPr/>
          <p:nvPr>
            <p:custDataLst>
              <p:tags r:id="rId214"/>
            </p:custDataLst>
          </p:nvPr>
        </p:nvSpPr>
        <p:spPr>
          <a:xfrm>
            <a:off x="4183194" y="6319965"/>
            <a:ext cx="393700" cy="127000"/>
          </a:xfrm>
          <a:prstGeom prst="rect">
            <a:avLst/>
          </a:prstGeom>
          <a:solidFill>
            <a:srgbClr val="1B587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29" name="OTLSHAPE_T_3a17e81915a54e69be7805168a8cffca_ShapePercentage" hidden="1"/>
          <p:cNvSpPr/>
          <p:nvPr>
            <p:custDataLst>
              <p:tags r:id="rId215"/>
            </p:custDataLst>
          </p:nvPr>
        </p:nvSpPr>
        <p:spPr>
          <a:xfrm>
            <a:off x="4183194" y="631996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30" name="OTLSHAPE_T_3a17e81915a54e69be7805168a8cffca_TextPercentage" hidden="1"/>
          <p:cNvSpPr txBox="1"/>
          <p:nvPr>
            <p:custDataLst>
              <p:tags r:id="rId216"/>
            </p:custDataLst>
          </p:nvPr>
        </p:nvSpPr>
        <p:spPr>
          <a:xfrm>
            <a:off x="0" y="629043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531" name="OTLSHAPE_T_3a17e81915a54e69be7805168a8cffca_StartDate" hidden="1"/>
          <p:cNvSpPr txBox="1"/>
          <p:nvPr>
            <p:custDataLst>
              <p:tags r:id="rId217"/>
            </p:custDataLst>
          </p:nvPr>
        </p:nvSpPr>
        <p:spPr>
          <a:xfrm>
            <a:off x="0" y="629043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532" name="OTLSHAPE_T_3a17e81915a54e69be7805168a8cffca_EndDate" hidden="1"/>
          <p:cNvSpPr txBox="1"/>
          <p:nvPr>
            <p:custDataLst>
              <p:tags r:id="rId218"/>
            </p:custDataLst>
          </p:nvPr>
        </p:nvSpPr>
        <p:spPr>
          <a:xfrm>
            <a:off x="0" y="629043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533" name="OTLSHAPE_T_3a17e81915a54e69be7805168a8cffca_Duration"/>
          <p:cNvSpPr txBox="1"/>
          <p:nvPr>
            <p:custDataLst>
              <p:tags r:id="rId219"/>
            </p:custDataLst>
          </p:nvPr>
        </p:nvSpPr>
        <p:spPr>
          <a:xfrm>
            <a:off x="3743266" y="6290437"/>
            <a:ext cx="393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r-TR" sz="1200" spc="-12" smtClean="0">
                <a:solidFill>
                  <a:schemeClr val="lt1"/>
                </a:solidFill>
                <a:latin typeface="Calibri" panose="020F0502020204030204" pitchFamily="34" charset="0"/>
              </a:rPr>
              <a:t>6 days</a:t>
            </a:r>
            <a:endParaRPr lang="tr-TR" sz="1200" spc="-1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534" name="OTLSHAPE_T_3a17e81915a54e69be7805168a8cffca_JoinedDate"/>
          <p:cNvSpPr txBox="1"/>
          <p:nvPr>
            <p:custDataLst>
              <p:tags r:id="rId220"/>
            </p:custDataLst>
          </p:nvPr>
        </p:nvSpPr>
        <p:spPr>
          <a:xfrm>
            <a:off x="4620824" y="6305952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 spc="-4" smtClean="0">
                <a:solidFill>
                  <a:schemeClr val="dk1"/>
                </a:solidFill>
                <a:latin typeface="Calibri" panose="020F0502020204030204" pitchFamily="34" charset="0"/>
              </a:rPr>
              <a:t>May 18 - May 26</a:t>
            </a:r>
            <a:endParaRPr lang="tr-TR" sz="1000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535" name="OTLSHAPE_T_3a17e81915a54e69be7805168a8cffca_Title"/>
          <p:cNvSpPr txBox="1"/>
          <p:nvPr>
            <p:custDataLst>
              <p:tags r:id="rId221"/>
            </p:custDataLst>
          </p:nvPr>
        </p:nvSpPr>
        <p:spPr>
          <a:xfrm>
            <a:off x="127000" y="6290437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2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Sistem Testi</a:t>
            </a:r>
            <a:endParaRPr lang="tr-TR" sz="12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536" name="OTLSHAPE_T_83105576e0b643d3bdc542101df9a3bd_Shape"/>
          <p:cNvSpPr/>
          <p:nvPr>
            <p:custDataLst>
              <p:tags r:id="rId222"/>
            </p:custDataLst>
          </p:nvPr>
        </p:nvSpPr>
        <p:spPr>
          <a:xfrm>
            <a:off x="11103683" y="6544119"/>
            <a:ext cx="50800" cy="127000"/>
          </a:xfrm>
          <a:prstGeom prst="rect">
            <a:avLst/>
          </a:prstGeom>
          <a:solidFill>
            <a:srgbClr val="F07F0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37" name="OTLSHAPE_T_83105576e0b643d3bdc542101df9a3bd_ShapePercentage" hidden="1"/>
          <p:cNvSpPr/>
          <p:nvPr>
            <p:custDataLst>
              <p:tags r:id="rId223"/>
            </p:custDataLst>
          </p:nvPr>
        </p:nvSpPr>
        <p:spPr>
          <a:xfrm>
            <a:off x="11103683" y="654411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38" name="OTLSHAPE_T_83105576e0b643d3bdc542101df9a3bd_TextPercentage" hidden="1"/>
          <p:cNvSpPr txBox="1"/>
          <p:nvPr>
            <p:custDataLst>
              <p:tags r:id="rId224"/>
            </p:custDataLst>
          </p:nvPr>
        </p:nvSpPr>
        <p:spPr>
          <a:xfrm>
            <a:off x="0" y="651459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539" name="OTLSHAPE_T_83105576e0b643d3bdc542101df9a3bd_StartDate" hidden="1"/>
          <p:cNvSpPr txBox="1"/>
          <p:nvPr>
            <p:custDataLst>
              <p:tags r:id="rId225"/>
            </p:custDataLst>
          </p:nvPr>
        </p:nvSpPr>
        <p:spPr>
          <a:xfrm>
            <a:off x="0" y="651459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540" name="OTLSHAPE_T_83105576e0b643d3bdc542101df9a3bd_EndDate" hidden="1"/>
          <p:cNvSpPr txBox="1"/>
          <p:nvPr>
            <p:custDataLst>
              <p:tags r:id="rId226"/>
            </p:custDataLst>
          </p:nvPr>
        </p:nvSpPr>
        <p:spPr>
          <a:xfrm>
            <a:off x="0" y="651459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r-TR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541" name="OTLSHAPE_T_83105576e0b643d3bdc542101df9a3bd_Duration"/>
          <p:cNvSpPr txBox="1"/>
          <p:nvPr>
            <p:custDataLst>
              <p:tags r:id="rId227"/>
            </p:custDataLst>
          </p:nvPr>
        </p:nvSpPr>
        <p:spPr>
          <a:xfrm>
            <a:off x="10721963" y="6514592"/>
            <a:ext cx="342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tr-TR" sz="1200" spc="-12" smtClean="0">
                <a:solidFill>
                  <a:schemeClr val="lt1"/>
                </a:solidFill>
                <a:latin typeface="Calibri" panose="020F0502020204030204" pitchFamily="34" charset="0"/>
              </a:rPr>
              <a:t>1 day</a:t>
            </a:r>
            <a:endParaRPr lang="tr-TR" sz="1200" spc="-1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542" name="OTLSHAPE_T_83105576e0b643d3bdc542101df9a3bd_JoinedDate"/>
          <p:cNvSpPr txBox="1"/>
          <p:nvPr>
            <p:custDataLst>
              <p:tags r:id="rId228"/>
            </p:custDataLst>
          </p:nvPr>
        </p:nvSpPr>
        <p:spPr>
          <a:xfrm>
            <a:off x="11205283" y="653010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000" spc="-6" smtClean="0">
                <a:solidFill>
                  <a:schemeClr val="dk1"/>
                </a:solidFill>
                <a:latin typeface="Calibri" panose="020F0502020204030204" pitchFamily="34" charset="0"/>
              </a:rPr>
              <a:t>Oct 26</a:t>
            </a:r>
            <a:endParaRPr lang="tr-TR" sz="1000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543" name="OTLSHAPE_T_83105576e0b643d3bdc542101df9a3bd_Title"/>
          <p:cNvSpPr txBox="1"/>
          <p:nvPr>
            <p:custDataLst>
              <p:tags r:id="rId229"/>
            </p:custDataLst>
          </p:nvPr>
        </p:nvSpPr>
        <p:spPr>
          <a:xfrm>
            <a:off x="127000" y="6514592"/>
            <a:ext cx="495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r-TR" sz="12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Kapanış</a:t>
            </a:r>
            <a:endParaRPr lang="tr-TR" sz="12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969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EuMSIsIk9yaWdpbmFsQXNzZW1ibHlWZXJzaW9uIjoiMy4yMC4wMS4wMCIsIkVkaXRpb24iOiJQbHVzIiwiSXNQbHVzRWRpdGlvbiI6dHJ1ZX0sIkVmZmVjdCI6MSwiU3R5bGUiOnsiJGlkIjoiMyIsIlRpbWViYW5kU3R5bGUiOnsiJGlkIjoiNCIsIlNjYWxlTWFya2luZyI6MCwiU2hhcGUiOjAsIlNoYXBlU3R5bGUiOnsiJGlkIjoiNSIsIk1hcmdpbiI6eyIkaWQiOiI2IiwiVG9wIjowLCJMZWZ0IjoxMiwiUmlnaHQiOjEyLCJCb3R0b20iOjB9LCJQYWRkaW5nIjp7IiRpZCI6IjciLCJUb3AiOjcsIkxlZnQiOjAsIlJpZ2h0IjowLCJCb3R0b20iOjd9LCJCYWNrZ3JvdW5kIjp7IiRpZCI6IjgiLCJDb2xvciI6eyIkaWQiOiI5IiwiQSI6MjU1LCJSIjo1MCwiRyI6NTAsIkIiOjUw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0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Q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1hcmdpbiI6eyIkaWQiOiIyNSIsIlRvcCI6MCwiTGVmdCI6MjUsIlJpZ2h0IjowLCJCb3R0b20iOjB9LCJQYWRkaW5nIjp7IiRpZCI6IjI2IiwiVG9wIjowLCJMZWZ0IjowLCJSaWdodCI6MCwiQm90dG9tIjowfSwiQmFja2dyb3VuZCI6eyIkaWQiOiIyNyIsIkNvbG9yIjp7IiRyZWYiOiIyMCJ9fSwiSXNWaXNpYmxlIjp0cnVlLCJXaWR0aCI6MC4wLCJIZWlnaHQiOjAuMCwiQm9yZGVyU3R5bGUiOm51bGwsIlBhcmVudFN0eWxlIjpudWxsfSwiVG9kYXlUZXh0U3R5bGUiOnsiJGlkIjoiMjgiLCJGb250U2V0dGluZ3MiOnsiJGlkIjoiMjkiLCJGb250U2l6ZSI6MTE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I3LCJHIjoyMjIsIkIiOjIwOX19LCJBcHBlbmRZZWFyT25ZZWFyQ2hhbmdlIjp0cnVlLCJFbGFwc2VkVGltZUZvcm1hdCI6MiwiVG9kYXlNYXJrZXJQb3NpdGlvbiI6MywiUXVpY2tQb3NpdGlvbiI6MywiQWJzb2x1dGVQb3NpdGlvbiI6MTYuNCwiTWFyZ2luIjp7IiRpZCI6IjQ5IiwiVG9wIjowLCJMZWZ0IjoxMCwiUmlnaHQiOjEwLCJCb3R0b20iOjB9LCJQYWRkaW5nIjp7IiRpZCI6IjUwIiwiVG9wIjowLCJMZWZ0IjowLCJSaWdodCI6MCwiQm90dG9tIjowfSwiQmFja2dyb3VuZCI6eyIkaWQiOiI1MSIsIkNvbG9yIjp7IiRpZCI6IjUyIiwiQSI6MjU1LCJSIjo1MCwiRyI6NTAsIkIiOjUw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NzksIkciOjEyOSwiQiI6MTg5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I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AsIkciOjAsIkIiOjB9fSwiTWF4V2lkdGgiOjIwMC4wLCJNYXhIZWlnaHQiOiJJbmZpbml0eSIsIlNtYXJ0Rm9yZWdyb3VuZElzQWN0aXZlIjpmYWxzZSwiSG9yaXpvbnRhbEFsaWdubWVudCI6MCwiVmVydGljYWxBbGlnbm1lbnQiOjAsIlNtYXJ0Rm9yZWdyb3VuZCI6bnVsb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AsIlNoYXBlVGhpY2tuZXNzIjow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TkyLCJHIjo4MCwiQiI6Nzd9fSwiTWF4V2lkdGgiOjIwMC4wLCJNYXhIZWlnaHQiOiJJbmZpbml0eSIsIlNtYXJ0Rm9yZWdyb3VuZElzQWN0aXZlIjpmYWxzZSwiSG9yaXpvbnRhbEFsaWdubWVudCI6MCwiVmVydGljYWxBbGlnbm1lbnQiOjAsIlNtYXJ0Rm9yZWdyb3VuZCI6bnVsb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IsIkZvbnROYW1lIjoiQ2FsaWJyaSIsIklzQm9sZCI6ZmFsc2UsIklzSXRhbGljIjpmYWxzZSwiSXNVbmRlcmxpbmVkIjpmYWxzZSwiUGFyZW50U3R5bGUiOm51bGx9LCJBdXRvU2l6ZSI6MCwiRm9yZWdyb3VuZCI6eyIkaWQiOiI5MiIsIkNvbG9yIjp7IiRpZCI6IjkzIiwiQSI6MjU1LCJSIjoyNTUsIkciOjI1NSwiQiI6MjU1fX0sIk1heFdpZHRoIjoyMDAuMCwiTWF4SGVpZ2h0IjoiSW5maW5pdHkiLCJTbWFydEZvcmVncm91bmRJc0FjdGl2ZSI6ZmFsc2UsIkhvcml6b250YWxBbGlnbm1lbnQiOjAsIlZlcnRpY2FsQWxpZ25tZW50IjowLCJTbWFydEZvcmVncm91bmQiOm51bGw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yLCJQZXJjZW50YWdlQ29tcGxldGVkUG9zaXRpb24iOjYsIlNwYWNpbmciOjM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w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i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MCwiRyI6MCwiQiI6MH19LCJNYXhXaWR0aCI6MjAwLjAsIk1heEhlaWdodCI6IkluZmluaXR5IiwiU21hcnRGb3JlZ3JvdW5kSXNBY3RpdmUiOmZhbHNlLCJIb3Jpem9udGFsQWxpZ25tZW50IjowLCJWZXJ0aWNhbEFsaWdubWVudCI6MCwiU21hcnRGb3JlZ3JvdW5kIjpudWxs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lNob3dFbGFwc2VkVGltZUdyYWRpZW50U3R5bGUiOmZhbHNlfSwiU2NhbGUiOnsiJGlkIjoiMTI3IiwiU3RhcnREYXRlIjoiMjAxOC0wMS0xNVQwMDowMDowMFoiLCJFbmREYXRlIjoiMjAxOC0xMS0zMFQyMzo1OTo1OS45OTlaIiwiRm9ybWF0IjoiTU1NIiwiVHlwZSI6MiwiQXV0b0RhdGVSYW5nZSI6dHJ1ZSwiV29ya2luZ0RheXMiOjMxLCJUb2RheU1hcmtlclRleHQiOiJUb2RheSIsIkF1dG9TY2FsZVR5cGUiOnRydWV9LCJNaWxlc3RvbmVzIjpbXSwiVGFza3MiOlt7IiRpZCI6IjEyOCIsIkdyb3VwTmFtZSI6bnVsbCwiU3RhcnREYXRlIjoiMjAxOC0wMy0wM1QyMzo1OTowMFoiLCJFbmREYXRlIjoiMjAxOC0wMy0wNVQyMzo1OTowMFoiLCJQZXJjZW50YWdlQ29tcGxldGUiOm51bGwsIlN0eWxlIjp7IiRpZCI6IjEyOSIsIlNoYXBlIjowLCJTaGFwZVRoaWNrbmVzcyI6MCwiRHVyYXRpb25Gb3JtYXQiOjAsIkluY2x1ZGVOb25Xb3JraW5nRGF5c0luRHVyYXRpb24iOmZhbHNlLCJQZXJjZW50YWdlQ29tcGxldGVTdHlsZSI6eyIkaWQiOiIxMzAiLCJGb250U2V0dGluZ3MiOnsiJGlkIjoiMTMxIiwiRm9udFNpemUiOjEwLCJGb250TmFtZSI6IkNhbGlicmkiLCJJc0JvbGQiOmZhbHNlLCJJc0l0YWxpYyI6ZmFsc2UsIklzVW5kZXJsaW5lZCI6ZmFsc2UsIlBhcmVudFN0eWxlIjpudWxsfSwiQXV0b1NpemUiOjAsIkZvcmVncm91bmQiOnsiJGlkIjoiMTMy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EzMyIsIkxpbmVDb2xvciI6bnVsbCwiTGluZVdlaWdodCI6MC4wLCJMaW5lVHlwZSI6MCwiUGFyZW50U3R5bGUiOm51bGx9LCJQYXJlbnRTdHlsZSI6bnVsbH0sIkR1cmF0aW9uU3R5bGUiOnsiJGlkIjoiMTM0IiwiRm9udFNldHRpbmdzIjp7IiRpZCI6IjEzNSIsIkZvbnRTaXplIjoxMiwiRm9udE5hbWUiOiJDYWxpYnJpIiwiSXNCb2xkIjpmYWxzZSwiSXNJdGFsaWMiOmZhbHNlLCJJc1VuZGVybGluZWQiOmZhbHNlLCJQYXJlbnRTdHlsZSI6bnVsbH0sIkF1dG9TaXplIjowLCJGb3JlZ3JvdW5kIjp7IiRpZCI6IjEzNi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xMzciLCJMaW5lQ29sb3IiOm51bGwsIkxpbmVXZWlnaHQiOjAuMCwiTGluZVR5cGUiOjAsIlBhcmVudFN0eWxlIjpudWxsfSwiUGFyZW50U3R5bGUiOm51bGx9LCJIb3Jpem9udGFsQ29ubmVjdG9yU3R5bGUiOnsiJGlkIjoiMTM4IiwiTGluZUNvbG9yIjp7IiRyZWYiOiI5OCJ9LCJMaW5lV2VpZ2h0IjoxLjAsIkxpbmVUeXBlIjowLCJQYXJlbnRTdHlsZSI6bnVsbH0sIlZlcnRpY2FsQ29ubmVjdG9yU3R5bGUiOnsiJGlkIjoiMTM5IiwiTGluZUNvbG9yIjp7IiRyZWYiOiIxMDEifSwiTGluZVdlaWdodCI6MC4wLCJMaW5lVHlwZSI6MCwiUGFyZW50U3R5bGUiOm51bGx9LCJNYXJnaW4iOm51bGwsIlN0YXJ0RGF0ZVBvc2l0aW9uIjo0LCJFbmREYXRlUG9zaXRpb24iOjQsIkRhdGVJc1Zpc2libGUiOnRydWUsIlRpdGxlUG9zaXRpb24iOjMsIkR1cmF0aW9uUG9zaXRpb24iOjIsIlBlcmNlbnRhZ2VDb21wbGV0ZWRQb3NpdGlvbiI6NiwiU3BhY2luZyI6MywiSXNCZWxvd1RpbWViYW5kIjp0cnVlLCJQZXJjZW50YWdlQ29tcGxldGVTaGFwZU9wYWNpdHkiOjM1LCJTaGFwZVN0eWxlIjp7IiRpZCI6IjE0MCIsIk1hcmdpbiI6eyIkcmVmIjoiMTA0In0sIlBhZGRpbmciOnsiJHJlZiI6IjEwNSJ9LCJCYWNrZ3JvdW5kIjp7IiRpZCI6IjE0MSIsIkNvbG9yIjp7IiRpZCI6IjE0MiIsIkEiOjI1NSwiUiI6MjQwLCJHIjoxMjcsIkIiOjl9fSwiSXNWaXNpYmxlIjp0cnVlLCJXaWR0aCI6MC4wLCJIZWlnaHQiOjEwLjAsIkJvcmRlclN0eWxlIjp7IiRpZCI6IjE0MyIsIkxpbmVDb2xvciI6eyIkcmVmIjoiMTA5In0sIkxpbmVXZWlnaHQiOjAuMCwiTGluZVR5cGUiOjAsIlBhcmVudFN0eWxlIjpudWxsfSwiUGFyZW50U3R5bGUiOm51bGx9LCJUaXRsZVN0eWxlIjp7IiRpZCI6IjE0NCIsIkZvbnRTZXR0aW5ncyI6eyIkaWQiOiIxNDUiLCJGb250U2l6ZSI6MTIsIkZvbnROYW1lIjoiQ2FsaWJyaSIsIklzQm9sZCI6dHJ1ZSwiSXNJdGFsaWMiOmZhbHNlLCJJc1VuZGVybGluZWQiOmZhbHNlLCJQYXJlbnRTdHlsZSI6bnVsbH0sIkF1dG9TaXplIjowLCJGb3JlZ3JvdW5kIjp7IiRpZCI6IjE0NiIsIkNvbG9yIjp7IiRpZCI6IjE0NyIsIkEiOjI1NSwiUiI6MCwiRyI6MCwiQiI6MH19LCJNYXhXaWR0aCI6OTYwLjAsIk1heEhlaWdodCI6IkluZmluaXR5IiwiU21hcnRGb3JlZ3JvdW5kSXNBY3RpdmUiOmZhbHNlLCJIb3Jpem9udGFsQWxpZ25tZW50IjowLCJWZXJ0aWNhbEFsaWdubWVudCI6MCwiU21hcnRGb3JlZ3JvdW5kIjpudWxsLCJNYXJnaW4iOnsiJHJlZiI6IjExNSJ9LCJQYWRkaW5nIjp7IiRyZWYiOiIxMTYifSwiQmFja2dyb3VuZCI6eyIkcmVmIjoiMTE3In0sIklzVmlzaWJsZSI6dHJ1ZSwiV2lkdGgiOjAuMCwiSGVpZ2h0IjowLjAsIkJvcmRlclN0eWxlIjp7IiRpZCI6IjE0OCIsIkxpbmVDb2xvciI6bnVsbCwiTGluZVdlaWdodCI6MC4wLCJMaW5lVHlwZSI6MCwiUGFyZW50U3R5bGUiOm51bGx9LCJQYXJlbnRTdHlsZSI6bnVsbH0sIkRhdGVTdHlsZSI6eyIkaWQiOiIxNDkiLCJGb250U2V0dGluZ3MiOnsiJGlkIjoiMTUwIiwiRm9udFNpemUiOjEwLCJGb250TmFtZSI6IkNhbGlicmkiLCJJc0JvbGQiOmZhbHNlLCJJc0l0YWxpYyI6ZmFsc2UsIklzVW5kZXJsaW5lZCI6ZmFsc2UsIlBhcmVudFN0eWxlIjpudWxsfSwiQXV0b1NpemUiOjAsIkZvcmVncm91bmQiOnsiJGlkIjoiMTUxIiwiQ29sb3IiOnsiJHJlZiI6IjEyMSJ9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xNTIiLCJMaW5lQ29sb3IiOm51bGwsIkxpbmVXZWlnaHQiOjAuMCwiTGluZVR5cGUiOjAsIlBhcmVudFN0eWxlIjpudWxsfSwiUGFyZW50U3R5bGUiOm51bGx9LCJEYXRlRm9ybWF0Ijp7IiRyZWYiOiIxMjUifSwiSXNWaXNpYmxlIjp0cnVlLCJQYXJlbnRTdHlsZSI6bnVsbH0sIkluZGV4IjoxLCJTbWFydER1cmF0aW9uQWN0aXZhdGVkIjpmYWxzZSwiRGF0ZUZvcm1hdCI6eyIkcmVmIjoiMTI1In0sIklkIjoiZmZhNzEzYTItYzMxMi00YjRkLTg3ZTMtOTcyMDk0OWU2ZDc3IiwiSW1wb3J0SWQiOm51bGwsIlRpdGxlIjoiVmVyaXRhYmFuxLEgVGFzYXLEsW3EsSIsIk5vdGUiOiJlMXh5ZEdZeFhHRnVjMmxjWVc1emFXTndaekV5TlRKY2RXTXhYR2gwYldGMWRITndYR1JsWm1ZeWUxeG1iMjUwZEdKc2UxeG1NRnhtWTJoaGNuTmxkREFnVkdsdFpYTWdUbVYzSUZKdmJXRnVPMzE3WEdZeVhHWmphR0Z5YzJWME1DQlRaV2R2WlNCVlNUdDlmWHRjWTI5c2IzSjBZbXhjY21Wa01GeG5jbVZsYmpCY1lteDFaVEE3WEhKbFpESTFOVnhuY21WbGJqSTFOVnhpYkhWbE1qVTFPMXh5WldRMU1WeG5jbVZsYmpVeFhHSnNkV1UxTVR0OVhHeHZZMmhjYUdsamFGeGtZbU5vWEhCaGNtUmNjR3hoYVc1Y2JIUnljR0Z5WEdsMFlYQXdlMXhzWVc1bk1UQXpNMXhtY3pFNFhHWXlYR05tTWlCY1kyWXlYSEZzZTF4bU1pQjdYR3hoYm1jeE1EVTFYR3gwY21Ob0lFMWxibHduWm1NZ1ZHRnpZWEpjZFRNd05UOXRYSFV6TURVL0lFSmhYSFV6TlRFL2JHRnVaMXgxTXpBMVAyTmNkVE13TlQ5OVhHeHBNRnh5YVRCY2MyRXdYSE5pTUZ4bWFUQmNjV3hjY0dGeWZRMEtmUTBLZlE9PSIsIkh5cGVybGluayI6bnVsbCwiSXNDaGFuZ2VkIjpmYWxzZSwiSXNOZXciOmZhbHNlfSx7IiRpZCI6IjE1MyIsIkdyb3VwTmFtZSI6bnVsbCwiU3RhcnREYXRlIjoiMjAxOC0wMy0wNlQyMzo1OTowMFoiLCJFbmREYXRlIjoiMjAxOC0wMy0xMVQyMzo1OTowMFoiLCJQZXJjZW50YWdlQ29tcGxldGUiOm51bGwsIlN0eWxlIjp7IiRpZCI6IjE1NCIsIlNoYXBlIjowLCJTaGFwZVRoaWNrbmVzcyI6MCwiRHVyYXRpb25Gb3JtYXQiOjAsIkluY2x1ZGVOb25Xb3JraW5nRGF5c0luRHVyYXRpb24iOmZhbHNlLCJQZXJjZW50YWdlQ29tcGxldGVTdHlsZSI6eyIkaWQiOiIxNTUiLCJGb250U2V0dGluZ3MiOnsiJGlkIjoiMTU2IiwiRm9udFNpemUiOjEwLCJGb250TmFtZSI6IkNhbGlicmkiLCJJc0JvbGQiOmZhbHNlLCJJc0l0YWxpYyI6ZmFsc2UsIklzVW5kZXJsaW5lZCI6ZmFsc2UsIlBhcmVudFN0eWxlIjpudWxsfSwiQXV0b1NpemUiOjAsIkZvcmVncm91bmQiOnsiJGlkIjoiMTU3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E1OCIsIkxpbmVDb2xvciI6bnVsbCwiTGluZVdlaWdodCI6MC4wLCJMaW5lVHlwZSI6MCwiUGFyZW50U3R5bGUiOm51bGx9LCJQYXJlbnRTdHlsZSI6bnVsbH0sIkR1cmF0aW9uU3R5bGUiOnsiJGlkIjoiMTU5IiwiRm9udFNldHRpbmdzIjp7IiRpZCI6IjE2MCIsIkZvbnRTaXplIjoxMiwiRm9udE5hbWUiOiJDYWxpYnJpIiwiSXNCb2xkIjpmYWxzZSwiSXNJdGFsaWMiOmZhbHNlLCJJc1VuZGVybGluZWQiOmZhbHNlLCJQYXJlbnRTdHlsZSI6bnVsbH0sIkF1dG9TaXplIjowLCJGb3JlZ3JvdW5kIjp7IiRpZCI6IjE2MS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xNjIiLCJMaW5lQ29sb3IiOm51bGwsIkxpbmVXZWlnaHQiOjAuMCwiTGluZVR5cGUiOjAsIlBhcmVudFN0eWxlIjpudWxsfSwiUGFyZW50U3R5bGUiOm51bGx9LCJIb3Jpem9udGFsQ29ubmVjdG9yU3R5bGUiOnsiJGlkIjoiMTYzIiwiTGluZUNvbG9yIjp7IiRyZWYiOiI5OCJ9LCJMaW5lV2VpZ2h0IjoxLjAsIkxpbmVUeXBlIjowLCJQYXJlbnRTdHlsZSI6bnVsbH0sIlZlcnRpY2FsQ29ubmVjdG9yU3R5bGUiOnsiJGlkIjoiMTY0IiwiTGluZUNvbG9yIjp7IiRyZWYiOiIxMDEifSwiTGluZVdlaWdodCI6MC4wLCJMaW5lVHlwZSI6MCwiUGFyZW50U3R5bGUiOm51bGx9LCJNYXJnaW4iOm51bGwsIlN0YXJ0RGF0ZVBvc2l0aW9uIjo0LCJFbmREYXRlUG9zaXRpb24iOjQsIkRhdGVJc1Zpc2libGUiOnRydWUsIlRpdGxlUG9zaXRpb24iOjMsIkR1cmF0aW9uUG9zaXRpb24iOjIsIlBlcmNlbnRhZ2VDb21wbGV0ZWRQb3NpdGlvbiI6NiwiU3BhY2luZyI6MywiSXNCZWxvd1RpbWViYW5kIjp0cnVlLCJQZXJjZW50YWdlQ29tcGxldGVTaGFwZU9wYWNpdHkiOjM1LCJTaGFwZVN0eWxlIjp7IiRpZCI6IjE2NSIsIk1hcmdpbiI6eyIkcmVmIjoiMTA0In0sIlBhZGRpbmciOnsiJHJlZiI6IjEwNSJ9LCJCYWNrZ3JvdW5kIjp7IiRpZCI6IjE2NiIsIkNvbG9yIjp7IiRpZCI6IjE2NyIsIkEiOjI1NSwiUiI6MjcsIkciOjg4LCJCIjoxMjR9fSwiSXNWaXNpYmxlIjp0cnVlLCJXaWR0aCI6MC4wLCJIZWlnaHQiOjEwLjAsIkJvcmRlclN0eWxlIjp7IiRpZCI6IjE2OCIsIkxpbmVDb2xvciI6eyIkcmVmIjoiMTA5In0sIkxpbmVXZWlnaHQiOjAuMCwiTGluZVR5cGUiOjAsIlBhcmVudFN0eWxlIjpudWxsfSwiUGFyZW50U3R5bGUiOm51bGx9LCJUaXRsZVN0eWxlIjp7IiRpZCI6IjE2OSIsIkZvbnRTZXR0aW5ncyI6eyIkaWQiOiIxNzAiLCJGb250U2l6ZSI6MTIsIkZvbnROYW1lIjoiQ2FsaWJyaSIsIklzQm9sZCI6dHJ1ZSwiSXNJdGFsaWMiOmZhbHNlLCJJc1VuZGVybGluZWQiOmZhbHNlLCJQYXJlbnRTdHlsZSI6bnVsbH0sIkF1dG9TaXplIjowLCJGb3JlZ3JvdW5kIjp7IiRpZCI6IjE3MSIsIkNvbG9yIjp7IiRpZCI6IjE3MiIsIkEiOjI1NSwiUiI6MCwiRyI6MCwiQiI6MH19LCJNYXhXaWR0aCI6OTYwLjAsIk1heEhlaWdodCI6IkluZmluaXR5IiwiU21hcnRGb3JlZ3JvdW5kSXNBY3RpdmUiOmZhbHNlLCJIb3Jpem9udGFsQWxpZ25tZW50IjowLCJWZXJ0aWNhbEFsaWdubWVudCI6MCwiU21hcnRGb3JlZ3JvdW5kIjpudWxsLCJNYXJnaW4iOnsiJHJlZiI6IjExNSJ9LCJQYWRkaW5nIjp7IiRyZWYiOiIxMTYifSwiQmFja2dyb3VuZCI6eyIkcmVmIjoiMTE3In0sIklzVmlzaWJsZSI6dHJ1ZSwiV2lkdGgiOjAuMCwiSGVpZ2h0IjowLjAsIkJvcmRlclN0eWxlIjp7IiRpZCI6IjE3MyIsIkxpbmVDb2xvciI6bnVsbCwiTGluZVdlaWdodCI6MC4wLCJMaW5lVHlwZSI6MCwiUGFyZW50U3R5bGUiOm51bGx9LCJQYXJlbnRTdHlsZSI6bnVsbH0sIkRhdGVTdHlsZSI6eyIkaWQiOiIxNzQiLCJGb250U2V0dGluZ3MiOnsiJGlkIjoiMTc1IiwiRm9udFNpemUiOjEwLCJGb250TmFtZSI6IkNhbGlicmkiLCJJc0JvbGQiOmZhbHNlLCJJc0l0YWxpYyI6ZmFsc2UsIklzVW5kZXJsaW5lZCI6ZmFsc2UsIlBhcmVudFN0eWxlIjpudWxsfSwiQXV0b1NpemUiOjAsIkZvcmVncm91bmQiOnsiJGlkIjoiMTc2IiwiQ29sb3IiOnsiJHJlZiI6IjEyMSJ9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xNzciLCJMaW5lQ29sb3IiOm51bGwsIkxpbmVXZWlnaHQiOjAuMCwiTGluZVR5cGUiOjAsIlBhcmVudFN0eWxlIjpudWxsfSwiUGFyZW50U3R5bGUiOm51bGx9LCJEYXRlRm9ybWF0Ijp7IiRyZWYiOiIxMjUifSwiSXNWaXNpYmxlIjp0cnVlLCJQYXJlbnRTdHlsZSI6bnVsbH0sIkluZGV4IjoyLCJTbWFydER1cmF0aW9uQWN0aXZhdGVkIjpmYWxzZSwiRGF0ZUZvcm1hdCI6eyIkcmVmIjoiMTI1In0sIklkIjoiODk2M2E4OWYtNzFiNC00OTYxLThmZmUtNjQ0MDkzYWM5NDVkIiwiSW1wb3J0SWQiOm51bGwsIlRpdGxlIjoiQW5hc2F5ZmFuxLFuIFRhc2FybGFubWFzxLEiLCJOb3RlIjpudWxsLCJIeXBlcmxpbmsiOm51bGwsIklzQ2hhbmdlZCI6ZmFsc2UsIklzTmV3IjpmYWxzZX0seyIkaWQiOiIxNzgiLCJHcm91cE5hbWUiOm51bGwsIlN0YXJ0RGF0ZSI6IjIwMTgtMDMtMTFUMjM6NTk6MDBaIiwiRW5kRGF0ZSI6IjIwMTgtMDMtMTVUMjM6NTk6MDBaIiwiUGVyY2VudGFnZUNvbXBsZXRlIjpudWxsLCJTdHlsZSI6eyIkaWQiOiIxNzkiLCJTaGFwZSI6MCwiU2hhcGVUaGlja25lc3MiOjAsIkR1cmF0aW9uRm9ybWF0IjowLCJJbmNsdWRlTm9uV29ya2luZ0RheXNJbkR1cmF0aW9uIjpmYWxzZSwiUGVyY2VudGFnZUNvbXBsZXRlU3R5bGUiOnsiJGlkIjoiMTgwIiwiRm9udFNldHRpbmdzIjp7IiRpZCI6IjE4MSIsIkZvbnRTaXplIjoxMCwiRm9udE5hbWUiOiJDYWxpYnJpIiwiSXNCb2xkIjpmYWxzZSwiSXNJdGFsaWMiOmZhbHNlLCJJc1VuZGVybGluZWQiOmZhbHNlLCJQYXJlbnRTdHlsZSI6bnVsbH0sIkF1dG9TaXplIjowLCJGb3JlZ3JvdW5kIjp7IiRpZCI6IjE4MiIsIkNvbG9yIjp7IiRyZWYiOiI4NiJ9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xODMiLCJMaW5lQ29sb3IiOm51bGwsIkxpbmVXZWlnaHQiOjAuMCwiTGluZVR5cGUiOjAsIlBhcmVudFN0eWxlIjpudWxsfSwiUGFyZW50U3R5bGUiOm51bGx9LCJEdXJhdGlvblN0eWxlIjp7IiRpZCI6IjE4NCIsIkZvbnRTZXR0aW5ncyI6eyIkaWQiOiIxODUiLCJGb250U2l6ZSI6MTIsIkZvbnROYW1lIjoiQ2FsaWJyaSIsIklzQm9sZCI6ZmFsc2UsIklzSXRhbGljIjpmYWxzZSwiSXNVbmRlcmxpbmVkIjpmYWxzZSwiUGFyZW50U3R5bGUiOm51bGx9LCJBdXRvU2l6ZSI6MCwiRm9yZWdyb3VuZCI6eyIkaWQiOiIxODYiLCJDb2xvciI6eyIkcmVmIjoiOTMifX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MTg3IiwiTGluZUNvbG9yIjpudWxsLCJMaW5lV2VpZ2h0IjowLjAsIkxpbmVUeXBlIjowLCJQYXJlbnRTdHlsZSI6bnVsbH0sIlBhcmVudFN0eWxlIjpudWxsfSwiSG9yaXpvbnRhbENvbm5lY3RvclN0eWxlIjp7IiRpZCI6IjE4OCIsIkxpbmVDb2xvciI6eyIkcmVmIjoiOTgifSwiTGluZVdlaWdodCI6MS4wLCJMaW5lVHlwZSI6MCwiUGFyZW50U3R5bGUiOm51bGx9LCJWZXJ0aWNhbENvbm5lY3RvclN0eWxlIjp7IiRpZCI6IjE4OSIsIkxpbmVDb2xvciI6eyIkaWQiOiIxOTAiLCIkdHlwZSI6Ik5MUkUuQ29tbW9uLkRvbS5Tb2xpZENvbG9yQnJ1c2gsIE5MUkUuQ29tbW9uIiwiQ29sb3IiOnsiJGlkIjoiMTkxIiwiQSI6MjU1LCJSIjoyMDQsIkciOjIwNCwiQiI6MjA0fX0sIkxpbmVXZWlnaHQiOjAuMCwiTGluZVR5cGUiOjAsIlBhcmVudFN0eWxlIjpudWxsfSwiTWFyZ2luIjpudWxsLCJTdGFydERhdGVQb3NpdGlvbiI6NCwiRW5kRGF0ZVBvc2l0aW9uIjo0LCJEYXRlSXNWaXNpYmxlIjp0cnVlLCJUaXRsZVBvc2l0aW9uIjozLCJEdXJhdGlvblBvc2l0aW9uIjoyLCJQZXJjZW50YWdlQ29tcGxldGVkUG9zaXRpb24iOjYsIlNwYWNpbmciOjMsIklzQmVsb3dUaW1lYmFuZCI6dHJ1ZSwiUGVyY2VudGFnZUNvbXBsZXRlU2hhcGVPcGFjaXR5IjozNSwiU2hhcGVTdHlsZSI6eyIkaWQiOiIxOTIiLCJNYXJnaW4iOnsiJHJlZiI6IjEwNCJ9LCJQYWRkaW5nIjp7IiRyZWYiOiIxMDUifSwiQmFja2dyb3VuZCI6eyIkaWQiOiIxOTMiLCJDb2xvciI6eyIkaWQiOiIxOTQiLCJBIjoyNTUsIlIiOjI0MCwiRyI6MTI3LCJCIjo5fX0sIklzVmlzaWJsZSI6dHJ1ZSwiV2lkdGgiOjAuMCwiSGVpZ2h0IjoxMC4wLCJCb3JkZXJTdHlsZSI6eyIkaWQiOiIxOTUiLCJMaW5lQ29sb3IiOnsiJHJlZiI6IjEwOSJ9LCJMaW5lV2VpZ2h0IjowLjAsIkxpbmVUeXBlIjowLCJQYXJlbnRTdHlsZSI6bnVsbH0sIlBhcmVudFN0eWxlIjpudWxsfSwiVGl0bGVTdHlsZSI6eyIkaWQiOiIxOTYiLCJGb250U2V0dGluZ3MiOnsiJGlkIjoiMTk3IiwiRm9udFNpemUiOjEyLCJGb250TmFtZSI6IkNhbGlicmkiLCJJc0JvbGQiOnRydWUsIklzSXRhbGljIjpmYWxzZSwiSXNVbmRlcmxpbmVkIjpmYWxzZSwiUGFyZW50U3R5bGUiOm51bGx9LCJBdXRvU2l6ZSI6MCwiRm9yZWdyb3VuZCI6eyIkaWQiOiIxOTgiLCJDb2xvciI6eyIkaWQiOiIxOTkiLCJBIjoyNTUsIlIiOjAsIkciOjAsIkIiOjB9fSwiTWF4V2lkdGgiOjk2MC4wLCJNYXhIZWlnaHQiOiJJbmZpbml0eSIsIlNtYXJ0Rm9yZWdyb3VuZElzQWN0aXZlIjpmYWxzZSwiSG9yaXpvbnRhbEFsaWdubWVudCI6MCwiVmVydGljYWxBbGlnbm1lbnQiOjAsIlNtYXJ0Rm9yZWdyb3VuZCI6bnVsbCwiTWFyZ2luIjp7IiRyZWYiOiIxMTUifSwiUGFkZGluZyI6eyIkcmVmIjoiMTE2In0sIkJhY2tncm91bmQiOnsiJHJlZiI6IjExNyJ9LCJJc1Zpc2libGUiOnRydWUsIldpZHRoIjowLjAsIkhlaWdodCI6MC4wLCJCb3JkZXJTdHlsZSI6eyIkaWQiOiIyMDAiLCJMaW5lQ29sb3IiOm51bGwsIkxpbmVXZWlnaHQiOjAuMCwiTGluZVR5cGUiOjAsIlBhcmVudFN0eWxlIjpudWxsfSwiUGFyZW50U3R5bGUiOm51bGx9LCJEYXRlU3R5bGUiOnsiJGlkIjoiMjAxIiwiRm9udFNldHRpbmdzIjp7IiRpZCI6IjIwMiIsIkZvbnRTaXplIjoxMCwiRm9udE5hbWUiOiJDYWxpYnJpIiwiSXNCb2xkIjpmYWxzZSwiSXNJdGFsaWMiOmZhbHNlLCJJc1VuZGVybGluZWQiOmZhbHNlLCJQYXJlbnRTdHlsZSI6bnVsbH0sIkF1dG9TaXplIjowLCJGb3JlZ3JvdW5kIjp7IiRpZCI6IjIwMyIsIkNvbG9yIjp7IiRyZWYiOiIxMjEi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jA0IiwiTGluZUNvbG9yIjpudWxsLCJMaW5lV2VpZ2h0IjowLjAsIkxpbmVUeXBlIjowLCJQYXJlbnRTdHlsZSI6bnVsbH0sIlBhcmVudFN0eWxlIjpudWxsfSwiRGF0ZUZvcm1hdCI6eyIkcmVmIjoiMTI1In0sIklzVmlzaWJsZSI6dHJ1ZSwiUGFyZW50U3R5bGUiOm51bGx9LCJJbmRleCI6MywiU21hcnREdXJhdGlvbkFjdGl2YXRlZCI6ZmFsc2UsIkRhdGVGb3JtYXQiOnsiJHJlZiI6IjEyNSJ9LCJJZCI6IjFmZmFkY2RkLTRmMDYtNDE3ZS05NTkwLTk0MGE0YjY2OTYyNSIsIkltcG9ydElkIjpudWxsLCJUaXRsZSI6IsOccsO8bmxlciBTZWttZXNpbmluIFRhc2FybGFubWFzxLEiLCJOb3RlIjpudWxsLCJIeXBlcmxpbmsiOm51bGwsIklzQ2hhbmdlZCI6ZmFsc2UsIklzTmV3IjpmYWxzZX0seyIkaWQiOiIyMDUiLCJHcm91cE5hbWUiOm51bGwsIlN0YXJ0RGF0ZSI6IjIwMTgtMDMtMTdUMjM6NTk6MDBaIiwiRW5kRGF0ZSI6IjIwMTgtMDMtMTlUMjM6NTk6MDBaIiwiUGVyY2VudGFnZUNvbXBsZXRlIjpudWxsLCJTdHlsZSI6eyIkaWQiOiIyMDYiLCJTaGFwZSI6MCwiU2hhcGVUaGlja25lc3MiOjAsIkR1cmF0aW9uRm9ybWF0IjowLCJJbmNsdWRlTm9uV29ya2luZ0RheXNJbkR1cmF0aW9uIjpmYWxzZSwiUGVyY2VudGFnZUNvbXBsZXRlU3R5bGUiOnsiJGlkIjoiMjA3IiwiRm9udFNldHRpbmdzIjp7IiRpZCI6IjIwOCIsIkZvbnRTaXplIjoxMCwiRm9udE5hbWUiOiJDYWxpYnJpIiwiSXNCb2xkIjpmYWxzZSwiSXNJdGFsaWMiOmZhbHNlLCJJc1VuZGVybGluZWQiOmZhbHNlLCJQYXJlbnRTdHlsZSI6bnVsbH0sIkF1dG9TaXplIjowLCJGb3JlZ3JvdW5kIjp7IiRpZCI6IjIwOSIsIkNvbG9yIjp7IiRyZWYiOiI4NiJ9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yMTAiLCJMaW5lQ29sb3IiOm51bGwsIkxpbmVXZWlnaHQiOjAuMCwiTGluZVR5cGUiOjAsIlBhcmVudFN0eWxlIjpudWxsfSwiUGFyZW50U3R5bGUiOm51bGx9LCJEdXJhdGlvblN0eWxlIjp7IiRpZCI6IjIxMSIsIkZvbnRTZXR0aW5ncyI6eyIkaWQiOiIyMTIiLCJGb250U2l6ZSI6MTIsIkZvbnROYW1lIjoiQ2FsaWJyaSIsIklzQm9sZCI6ZmFsc2UsIklzSXRhbGljIjpmYWxzZSwiSXNVbmRlcmxpbmVkIjpmYWxzZSwiUGFyZW50U3R5bGUiOm51bGx9LCJBdXRvU2l6ZSI6MCwiRm9yZWdyb3VuZCI6eyIkaWQiOiIyMTMiLCJDb2xvciI6eyIkcmVmIjoiOTMifX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MjE0IiwiTGluZUNvbG9yIjpudWxsLCJMaW5lV2VpZ2h0IjowLjAsIkxpbmVUeXBlIjowLCJQYXJlbnRTdHlsZSI6bnVsbH0sIlBhcmVudFN0eWxlIjpudWxsfSwiSG9yaXpvbnRhbENvbm5lY3RvclN0eWxlIjp7IiRpZCI6IjIxNSIsIkxpbmVDb2xvciI6eyIkcmVmIjoiOTgifSwiTGluZVdlaWdodCI6MS4wLCJMaW5lVHlwZSI6MCwiUGFyZW50U3R5bGUiOm51bGx9LCJWZXJ0aWNhbENvbm5lY3RvclN0eWxlIjp7IiRpZCI6IjIxNiIsIkxpbmVDb2xvciI6eyIkcmVmIjoiMTAxIn0sIkxpbmVXZWlnaHQiOjAuMCwiTGluZVR5cGUiOjAsIlBhcmVudFN0eWxlIjpudWxsfSwiTWFyZ2luIjpudWxsLCJTdGFydERhdGVQb3NpdGlvbiI6NCwiRW5kRGF0ZVBvc2l0aW9uIjo0LCJEYXRlSXNWaXNpYmxlIjp0cnVlLCJUaXRsZVBvc2l0aW9uIjo1LCJEdXJhdGlvblBvc2l0aW9uIjoyLCJQZXJjZW50YWdlQ29tcGxldGVkUG9zaXRpb24iOjYsIlNwYWNpbmciOjMsIklzQmVsb3dUaW1lYmFuZCI6dHJ1ZSwiUGVyY2VudGFnZUNvbXBsZXRlU2hhcGVPcGFjaXR5IjozNSwiU2hhcGVTdHlsZSI6eyIkaWQiOiIyMTciLCJNYXJnaW4iOnsiJHJlZiI6IjEwNCJ9LCJQYWRkaW5nIjp7IiRyZWYiOiIxMDUifSwiQmFja2dyb3VuZCI6eyIkaWQiOiIyMTgiLCJDb2xvciI6eyIkaWQiOiIyMTkiLCJBIjoyNTUsIlIiOjI3LCJHIjo4OCwiQiI6MTI0fX0sIklzVmlzaWJsZSI6dHJ1ZSwiV2lkdGgiOjAuMCwiSGVpZ2h0IjoxMC4wLCJCb3JkZXJTdHlsZSI6eyIkaWQiOiIyMjAiLCJMaW5lQ29sb3IiOnsiJHJlZiI6IjEwOSJ9LCJMaW5lV2VpZ2h0IjowLjAsIkxpbmVUeXBlIjowLCJQYXJlbnRTdHlsZSI6bnVsbH0sIlBhcmVudFN0eWxlIjpudWxsfSwiVGl0bGVTdHlsZSI6eyIkaWQiOiIyMjEiLCJGb250U2V0dGluZ3MiOnsiJGlkIjoiMjIyIiwiRm9udFNpemUiOjEyLCJGb250TmFtZSI6IkNhbGlicmkiLCJJc0JvbGQiOnRydWUsIklzSXRhbGljIjpmYWxzZSwiSXNVbmRlcmxpbmVkIjpmYWxzZSwiUGFyZW50U3R5bGUiOm51bGx9LCJBdXRvU2l6ZSI6MCwiRm9yZWdyb3VuZCI6eyIkaWQiOiIyMjMiLCJDb2xvciI6eyIkcmVmIjoiMTE0In19LCJNYXhXaWR0aCI6OTYwLjAsIk1heEhlaWdodCI6IkluZmluaXR5IiwiU21hcnRGb3JlZ3JvdW5kSXNBY3RpdmUiOmZhbHNlLCJIb3Jpem9udGFsQWxpZ25tZW50IjowLCJWZXJ0aWNhbEFsaWdubWVudCI6MCwiU21hcnRGb3JlZ3JvdW5kIjpudWxsLCJNYXJnaW4iOnsiJHJlZiI6IjExNSJ9LCJQYWRkaW5nIjp7IiRyZWYiOiIxMTYifSwiQmFja2dyb3VuZCI6eyIkcmVmIjoiMTE3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EyMSJ9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yMjgiLCJMaW5lQ29sb3IiOm51bGwsIkxpbmVXZWlnaHQiOjAuMCwiTGluZVR5cGUiOjAsIlBhcmVudFN0eWxlIjpudWxsfSwiUGFyZW50U3R5bGUiOm51bGx9LCJEYXRlRm9ybWF0Ijp7IiRyZWYiOiIxMjUifSwiSXNWaXNpYmxlIjp0cnVlLCJQYXJlbnRTdHlsZSI6bnVsbH0sIkluZGV4Ijo0LCJTbWFydER1cmF0aW9uQWN0aXZhdGVkIjpmYWxzZSwiRGF0ZUZvcm1hdCI6eyIkcmVmIjoiMTI1In0sIklkIjoiNjY3ZjNiMTEtYTZjZi00YjY2LThmYjctMzlmY2E5YWJkNzc5IiwiSW1wb3J0SWQiOm51bGwsIlRpdGxlIjoiw5xyw7xuIFNlw6dpbWkiLCJOb3RlIjpudWxsLCJIeXBlcmxpbmsiOm51bGwsIklzQ2hhbmdlZCI6ZmFsc2UsIklzTmV3IjpmYWxzZX0seyIkaWQiOiIyMjkiLCJHcm91cE5hbWUiOm51bGwsIlN0YXJ0RGF0ZSI6IjIwMTgtMDMtMTlUMDA6MDA6MDBaIiwiRW5kRGF0ZSI6IjIwMTgtMDMtMjNUMjM6NTk6MDBaIiwiUGVyY2VudGFnZUNvbXBsZXRlIjpudWxsLCJTdHlsZSI6eyIkaWQiOiIyMzAiLCJTaGFwZSI6MCwiU2hhcGVUaGlja25lc3MiOjAsIkR1cmF0aW9uRm9ybWF0IjowLCJJbmNsdWRlTm9uV29ya2luZ0RheXNJbkR1cmF0aW9uIjpmYWxzZSwiUGVyY2VudGFnZUNvbXBsZXRlU3R5bGUiOnsiJGlkIjoiMjMxIiwiRm9udFNldHRpbmdzIjp7IiRpZCI6IjIzMiIsIkZvbnRTaXplIjoxMCwiRm9udE5hbWUiOiJDYWxpYnJpIiwiSXNCb2xkIjpmYWxzZSwiSXNJdGFsaWMiOmZhbHNlLCJJc1VuZGVybGluZWQiOmZhbHNlLCJQYXJlbnRTdHlsZSI6bnVsbH0sIkF1dG9TaXplIjowLCJGb3JlZ3JvdW5kIjp7IiRpZCI6IjIzMyIsIkNvbG9yIjp7IiRyZWYiOiI4NiJ9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yMzQiLCJMaW5lQ29sb3IiOm51bGwsIkxpbmVXZWlnaHQiOjAuMCwiTGluZVR5cGUiOjAsIlBhcmVudFN0eWxlIjpudWxsfSwiUGFyZW50U3R5bGUiOm51bGx9LCJEdXJhdGlvblN0eWxlIjp7IiRpZCI6IjIzNSIsIkZvbnRTZXR0aW5ncyI6eyIkaWQiOiIyMzYiLCJGb250U2l6ZSI6MTIsIkZvbnROYW1lIjoiQ2FsaWJyaSIsIklzQm9sZCI6ZmFsc2UsIklzSXRhbGljIjpmYWxzZSwiSXNVbmRlcmxpbmVkIjpmYWxzZSwiUGFyZW50U3R5bGUiOm51bGx9LCJBdXRvU2l6ZSI6MCwiRm9yZWdyb3VuZCI6eyIkaWQiOiIyMzciLCJDb2xvciI6eyIkcmVmIjoiOTMifX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MjM4IiwiTGluZUNvbG9yIjpudWxsLCJMaW5lV2VpZ2h0IjowLjAsIkxpbmVUeXBlIjowLCJQYXJlbnRTdHlsZSI6bnVsbH0sIlBhcmVudFN0eWxlIjpudWxsfSwiSG9yaXpvbnRhbENvbm5lY3RvclN0eWxlIjp7IiRpZCI6IjIzOSIsIkxpbmVDb2xvciI6eyIkcmVmIjoiOTgifSwiTGluZVdlaWdodCI6MS4wLCJMaW5lVHlwZSI6MCwiUGFyZW50U3R5bGUiOm51bGx9LCJWZXJ0aWNhbENvbm5lY3RvclN0eWxlIjp7IiRpZCI6IjI0MCIsIkxpbmVDb2xvciI6eyIkaWQiOiIyNDEiLCIkdHlwZSI6Ik5MUkUuQ29tbW9uLkRvbS5Tb2xpZENvbG9yQnJ1c2gsIE5MUkUuQ29tbW9uIiwiQ29sb3IiOnsiJGlkIjoiMjQyIiwiQSI6MjU1LCJSIjoyMDQsIkciOjIwNCwiQiI6MjA0fX0sIkxpbmVXZWlnaHQiOjAuMCwiTGluZVR5cGUiOjAsIlBhcmVudFN0eWxlIjpudWxsfSwiTWFyZ2luIjpudWxsLCJTdGFydERhdGVQb3NpdGlvbiI6NCwiRW5kRGF0ZVBvc2l0aW9uIjo0LCJEYXRlSXNWaXNpYmxlIjp0cnVlLCJUaXRsZVBvc2l0aW9uIjo1LCJEdXJhdGlvblBvc2l0aW9uIjoyLCJQZXJjZW50YWdlQ29tcGxldGVkUG9zaXRpb24iOjYsIlNwYWNpbmciOjMsIklzQmVsb3dUaW1lYmFuZCI6dHJ1ZSwiUGVyY2VudGFnZUNvbXBsZXRlU2hhcGVPcGFjaXR5IjozNSwiU2hhcGVTdHlsZSI6eyIkaWQiOiIyNDMiLCJNYXJnaW4iOnsiJHJlZiI6IjEwNCJ9LCJQYWRkaW5nIjp7IiRyZWYiOiIxMDUifSwiQmFja2dyb3VuZCI6eyIkaWQiOiIyNDQiLCJDb2xvciI6eyIkaWQiOiIyNDUiLCJBIjoyNTUsIlIiOjI0MCwiRyI6MTI3LCJCIjo5fX0sIklzVmlzaWJsZSI6dHJ1ZSwiV2lkdGgiOjAuMCwiSGVpZ2h0IjoxMC4wLCJCb3JkZXJTdHlsZSI6eyIkaWQiOiIyNDYiLCJMaW5lQ29sb3IiOnsiJHJlZiI6IjEwOSJ9LCJMaW5lV2VpZ2h0IjowLjAsIkxpbmVUeXBlIjowLCJQYXJlbnRTdHlsZSI6bnVsbH0sIlBhcmVudFN0eWxlIjpudWxsfSwiVGl0bGVTdHlsZSI6eyIkaWQiOiIyNDciLCJGb250U2V0dGluZ3MiOnsiJGlkIjoiMjQ4IiwiRm9udFNpemUiOjEyLCJGb250TmFtZSI6IkNhbGlicmkiLCJJc0JvbGQiOnRydWUsIklzSXRhbGljIjpmYWxzZSwiSXNVbmRlcmxpbmVkIjpmYWxzZSwiUGFyZW50U3R5bGUiOm51bGx9LCJBdXRvU2l6ZSI6MCwiRm9yZWdyb3VuZCI6eyIkaWQiOiIyNDkiLCJDb2xvciI6eyIkcmVmIjoiMTE0In19LCJNYXhXaWR0aCI6OTYwLjAsIk1heEhlaWdodCI6IkluZmluaXR5IiwiU21hcnRGb3JlZ3JvdW5kSXNBY3RpdmUiOmZhbHNlLCJIb3Jpem9udGFsQWxpZ25tZW50IjowLCJWZXJ0aWNhbEFsaWdubWVudCI6MCwiU21hcnRGb3JlZ3JvdW5kIjpudWxsLCJNYXJnaW4iOnsiJHJlZiI6IjExNSJ9LCJQYWRkaW5nIjp7IiRyZWYiOiIxMTYifSwiQmFja2dyb3VuZCI6eyIkcmVmIjoiMTE3In0sIklzVmlzaWJsZSI6dHJ1ZSwiV2lkdGgiOjAuMCwiSGVpZ2h0IjowLjAsIkJvcmRlclN0eWxlIjp7IiRpZCI6IjI1MCIsIkxpbmVDb2xvciI6bnVsbCwiTGluZVdlaWdodCI6MC4wLCJMaW5lVHlwZSI6MCwiUGFyZW50U3R5bGUiOm51bGx9LCJQYXJlbnRTdHlsZSI6bnVsbH0sIkRhdGVTdHlsZSI6eyIkaWQiOiIyNTEiLCJGb250U2V0dGluZ3MiOnsiJGlkIjoiMjUyIiwiRm9udFNpemUiOjEwLCJGb250TmFtZSI6IkNhbGlicmkiLCJJc0JvbGQiOmZhbHNlLCJJc0l0YWxpYyI6ZmFsc2UsIklzVW5kZXJsaW5lZCI6ZmFsc2UsIlBhcmVudFN0eWxlIjpudWxsfSwiQXV0b1NpemUiOjAsIkZvcmVncm91bmQiOnsiJGlkIjoiMjUzIiwiQ29sb3IiOnsiJHJlZiI6IjEyMSJ9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yNTQiLCJMaW5lQ29sb3IiOm51bGwsIkxpbmVXZWlnaHQiOjAuMCwiTGluZVR5cGUiOjAsIlBhcmVudFN0eWxlIjpudWxsfSwiUGFyZW50U3R5bGUiOm51bGx9LCJEYXRlRm9ybWF0Ijp7IiRyZWYiOiIxMjUifSwiSXNWaXNpYmxlIjp0cnVlLCJQYXJlbnRTdHlsZSI6bnVsbH0sIkluZGV4Ijo1LCJTbWFydER1cmF0aW9uQWN0aXZhdGVkIjpmYWxzZSwiRGF0ZUZvcm1hdCI6eyIkcmVmIjoiMTI1In0sIklkIjoiNDRmNjU2MzctNTk0My00NGJlLWE1ODAtZGZiNWUxNGVhZTkzIiwiSW1wb3J0SWQiOm51bGwsIlRpdGxlIjoiw5xyw7xuIMSwbmNlbGVtZSIsIk5vdGUiOiJlMXh5ZEdZeFhHRnVjMmxjWVc1emFXTndaekV5TlRKY2RXTXhYR2gwYldGMWRITndYR1JsWm1ZeWUxeG1iMjUwZEdKc2UxeG1NRnhtWTJoaGNuTmxkREFnVkdsdFpYTWdUbVYzSUZKdmJXRnVPMzE3WEdZeVhHWmphR0Z5YzJWME1DQlRaV2R2WlNCVlNUdDlmWHRjWTI5c2IzSjBZbXhjY21Wa01GeG5jbVZsYmpCY1lteDFaVEE3WEhKbFpESTFOVnhuY21WbGJqSTFOVnhpYkhWbE1qVTFPMXh5WldRMU1WeG5jbVZsYmpVeFhHSnNkV1UxTVR0OVhHeHZZMmhjYUdsamFGeGtZbU5vWEhCaGNtUmNjR3hoYVc1Y2JIUnljR0Z5WEdsMFlYQXdlMXhzWVc1bk1UQXpNMXhtY3pFNFhHWXlYR05tTWlCY1kyWXlYSEZzZTF4bU1pQjdYR3hoYm1jeE1EVTFYR3gwY21Ob0lFMWxibHduWm1NZ1ZHRnpZWEpjZFRNd05UOXRJRUpjZFRNd05EOTBhVngxTXpVeFAzMWNiR2t3WEhKcE1GeHpZVEJjYzJJd1hHWnBNRnh4YkZ4d1lYSjlEUXA5RFFwOSIsIkh5cGVybGluayI6bnVsbCwiSXNDaGFuZ2VkIjpmYWxzZSwiSXNOZXciOmZhbHNlfSx7IiRpZCI6IjI1NSIsIkdyb3VwTmFtZSI6bnVsbCwiU3RhcnREYXRlIjoiMjAxOC0wMy0yM1QwMDowMDowMFoiLCJFbmREYXRlIjoiMjAxOC0wMy0yNFQyMzo1OTowMFoiLCJQZXJjZW50YWdlQ29tcGxldGUiOm51bGwsIlN0eWxlIjp7IiRpZCI6IjI1NiIsIlNoYXBlIjowLCJTaGFwZVRoaWNrbmVzcyI6MCwiRHVyYXRpb25Gb3JtYXQiOjAsIkluY2x1ZGVOb25Xb3JraW5nRGF5c0luRHVyYXRpb24iOmZhbHNlLCJQZXJjZW50YWdlQ29tcGxldGVTdHlsZSI6eyIkaWQiOiIyNTciLCJGb250U2V0dGluZ3MiOnsiJGlkIjoiMjU4IiwiRm9udFNpemUiOjEwLCJGb250TmFtZSI6IkNhbGlicmkiLCJJc0JvbGQiOmZhbHNlLCJJc0l0YWxpYyI6ZmFsc2UsIklzVW5kZXJsaW5lZCI6ZmFsc2UsIlBhcmVudFN0eWxlIjpudWxsfSwiQXV0b1NpemUiOjAsIkZvcmVncm91bmQiOnsiJGlkIjoiMjU5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I2MCIsIkxpbmVDb2xvciI6bnVsbCwiTGluZVdlaWdodCI6MC4wLCJMaW5lVHlwZSI6MCwiUGFyZW50U3R5bGUiOm51bGx9LCJQYXJlbnRTdHlsZSI6bnVsbH0sIkR1cmF0aW9uU3R5bGUiOnsiJGlkIjoiMjYxIiwiRm9udFNldHRpbmdzIjp7IiRpZCI6IjI2MiIsIkZvbnRTaXplIjoxMiwiRm9udE5hbWUiOiJDYWxpYnJpIiwiSXNCb2xkIjpmYWxzZSwiSXNJdGFsaWMiOmZhbHNlLCJJc1VuZGVybGluZWQiOmZhbHNlLCJQYXJlbnRTdHlsZSI6bnVsbH0sIkF1dG9TaXplIjowLCJGb3JlZ3JvdW5kIjp7IiRpZCI6IjI2My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yNjQiLCJMaW5lQ29sb3IiOm51bGwsIkxpbmVXZWlnaHQiOjAuMCwiTGluZVR5cGUiOjAsIlBhcmVudFN0eWxlIjpudWxsfSwiUGFyZW50U3R5bGUiOm51bGx9LCJIb3Jpem9udGFsQ29ubmVjdG9yU3R5bGUiOnsiJGlkIjoiMjY1IiwiTGluZUNvbG9yIjp7IiRyZWYiOiI5OCJ9LCJMaW5lV2VpZ2h0IjoxLjAsIkxpbmVUeXBlIjowLCJQYXJlbnRTdHlsZSI6bnVsbH0sIlZlcnRpY2FsQ29ubmVjdG9yU3R5bGUiOnsiJGlkIjoiMjY2IiwiTGluZUNvbG9yIjp7IiRyZWYiOiIxMDEifSwiTGluZVdlaWdodCI6MC4wLCJMaW5lVHlwZSI6MCwiUGFyZW50U3R5bGUiOm51bGx9LCJNYXJnaW4iOm51bGwsIlN0YXJ0RGF0ZVBvc2l0aW9uIjo0LCJFbmREYXRlUG9zaXRpb24iOjQsIkRhdGVJc1Zpc2libGUiOnRydWUsIlRpdGxlUG9zaXRpb24iOjUsIkR1cmF0aW9uUG9zaXRpb24iOjIsIlBlcmNlbnRhZ2VDb21wbGV0ZWRQb3NpdGlvbiI6NiwiU3BhY2luZyI6MywiSXNCZWxvd1RpbWViYW5kIjp0cnVlLCJQZXJjZW50YWdlQ29tcGxldGVTaGFwZU9wYWNpdHkiOjM1LCJTaGFwZVN0eWxlIjp7IiRpZCI6IjI2NyIsIk1hcmdpbiI6eyIkcmVmIjoiMTA0In0sIlBhZGRpbmciOnsiJHJlZiI6IjEwNSJ9LCJCYWNrZ3JvdW5kIjp7IiRpZCI6IjI2OCIsIkNvbG9yIjp7IiRpZCI6IjI2OSIsIkEiOjI1NSwiUiI6MjcsIkciOjg4LCJCIjoxMjR9fSwiSXNWaXNpYmxlIjp0cnVlLCJXaWR0aCI6MC4wLCJIZWlnaHQiOjEwLjAsIkJvcmRlclN0eWxlIjp7IiRpZCI6IjI3MCIsIkxpbmVDb2xvciI6eyIkcmVmIjoiMTA5In0sIkxpbmVXZWlnaHQiOjAuMCwiTGluZVR5cGUiOjAsIlBhcmVudFN0eWxlIjpudWxsfSwiUGFyZW50U3R5bGUiOm51bGx9LCJUaXRsZVN0eWxlIjp7IiRpZCI6IjI3MSIsIkZvbnRTZXR0aW5ncyI6eyIkaWQiOiIyNzIiLCJGb250U2l6ZSI6MTIsIkZvbnROYW1lIjoiQ2FsaWJyaSIsIklzQm9sZCI6dHJ1ZSwiSXNJdGFsaWMiOmZhbHNlLCJJc1VuZGVybGluZWQiOmZhbHNlLCJQYXJlbnRTdHlsZSI6bnVsbH0sIkF1dG9TaXplIjowLCJGb3JlZ3JvdW5kIjp7IiRpZCI6IjI3MyIsIkNvbG9yIjp7IiRyZWYiOiIxMTQifX0sIk1heFdpZHRoIjo5NjAuMCwiTWF4SGVpZ2h0IjoiSW5maW5pdHkiLCJTbWFydEZvcmVncm91bmRJc0FjdGl2ZSI6ZmFsc2UsIkhvcml6b250YWxBbGlnbm1lbnQiOjAsIlZlcnRpY2FsQWxpZ25tZW50IjowLCJTbWFydEZvcmVncm91bmQiOm51bGwsIk1hcmdpbiI6eyIkcmVmIjoiMTE1In0sIlBhZGRpbmciOnsiJHJlZiI6IjExNiJ9LCJCYWNrZ3JvdW5kIjp7IiRyZWYiOiIxMTcifSwiSXNWaXNpYmxlIjp0cnVlLCJXaWR0aCI6MC4wLCJIZWlnaHQiOjAuMCwiQm9yZGVyU3R5bGUiOnsiJGlkIjoiMjc0IiwiTGluZUNvbG9yIjpudWxsLCJMaW5lV2VpZ2h0IjowLjAsIkxpbmVUeXBlIjowLCJQYXJlbnRTdHlsZSI6bnVsbH0sIlBhcmVudFN0eWxlIjpudWxsfSwiRGF0ZVN0eWxlIjp7IiRpZCI6IjI3NSIsIkZvbnRTZXR0aW5ncyI6eyIkaWQiOiIyNzYiLCJGb250U2l6ZSI6MTAsIkZvbnROYW1lIjoiQ2FsaWJyaSIsIklzQm9sZCI6ZmFsc2UsIklzSXRhbGljIjpmYWxzZSwiSXNVbmRlcmxpbmVkIjpmYWxzZSwiUGFyZW50U3R5bGUiOm51bGx9LCJBdXRvU2l6ZSI6MCwiRm9yZWdyb3VuZCI6eyIkaWQiOiIyNzciLCJDb2xvciI6eyIkcmVmIjoiMTIxIn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I3OCIsIkxpbmVDb2xvciI6bnVsbCwiTGluZVdlaWdodCI6MC4wLCJMaW5lVHlwZSI6MCwiUGFyZW50U3R5bGUiOm51bGx9LCJQYXJlbnRTdHlsZSI6bnVsbH0sIkRhdGVGb3JtYXQiOnsiJHJlZiI6IjEyNSJ9LCJJc1Zpc2libGUiOnRydWUsIlBhcmVudFN0eWxlIjpudWxsfSwiSW5kZXgiOjYsIlNtYXJ0RHVyYXRpb25BY3RpdmF0ZWQiOmZhbHNlLCJEYXRlRm9ybWF0Ijp7IiRyZWYiOiIxMjUifSwiSWQiOiI1NDMzYjgxMy1lYWM4LTQyNzItYjY4YS03YWNmNWVjNWIwMTUiLCJJbXBvcnRJZCI6bnVsbCwiVGl0bGUiOiJCaXogU2VrbWVzaSIsIk5vdGUiOm51bGwsIkh5cGVybGluayI6bnVsbCwiSXNDaGFuZ2VkIjpmYWxzZSwiSXNOZXciOmZhbHNlfSx7IiRpZCI6IjI3OSIsIkdyb3VwTmFtZSI6bnVsbCwiU3RhcnREYXRlIjoiMjAxOC0wMy0zMFQwMDowMDowMFoiLCJFbmREYXRlIjoiMjAxOC0wNC0wM1QyMzo1OTowMFoiLCJQZXJjZW50YWdlQ29tcGxldGUiOm51bGwsIlN0eWxlIjp7IiRpZCI6IjI4MCIsIlNoYXBlIjowLCJTaGFwZVRoaWNrbmVzcyI6MCwiRHVyYXRpb25Gb3JtYXQiOjAsIkluY2x1ZGVOb25Xb3JraW5nRGF5c0luRHVyYXRpb24iOmZhbHNlLCJQZXJjZW50YWdlQ29tcGxldGVTdHlsZSI6eyIkaWQiOiIyODEiLCJGb250U2V0dGluZ3MiOnsiJGlkIjoiMjgyIiwiRm9udFNpemUiOjEwLCJGb250TmFtZSI6IkNhbGlicmkiLCJJc0JvbGQiOmZhbHNlLCJJc0l0YWxpYyI6ZmFsc2UsIklzVW5kZXJsaW5lZCI6ZmFsc2UsIlBhcmVudFN0eWxlIjpudWxsfSwiQXV0b1NpemUiOjAsIkZvcmVncm91bmQiOnsiJGlkIjoiMjgz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I4NCIsIkxpbmVDb2xvciI6bnVsbCwiTGluZVdlaWdodCI6MC4wLCJMaW5lVHlwZSI6MCwiUGFyZW50U3R5bGUiOm51bGx9LCJQYXJlbnRTdHlsZSI6bnVsbH0sIkR1cmF0aW9uU3R5bGUiOnsiJGlkIjoiMjg1IiwiRm9udFNldHRpbmdzIjp7IiRpZCI6IjI4NiIsIkZvbnRTaXplIjoxMiwiRm9udE5hbWUiOiJDYWxpYnJpIiwiSXNCb2xkIjpmYWxzZSwiSXNJdGFsaWMiOmZhbHNlLCJJc1VuZGVybGluZWQiOmZhbHNlLCJQYXJlbnRTdHlsZSI6bnVsbH0sIkF1dG9TaXplIjowLCJGb3JlZ3JvdW5kIjp7IiRpZCI6IjI4Ny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yODgiLCJMaW5lQ29sb3IiOm51bGwsIkxpbmVXZWlnaHQiOjAuMCwiTGluZVR5cGUiOjAsIlBhcmVudFN0eWxlIjpudWxsfSwiUGFyZW50U3R5bGUiOm51bGx9LCJIb3Jpem9udGFsQ29ubmVjdG9yU3R5bGUiOnsiJGlkIjoiMjg5IiwiTGluZUNvbG9yIjp7IiRyZWYiOiI5OCJ9LCJMaW5lV2VpZ2h0IjoxLjAsIkxpbmVUeXBlIjowLCJQYXJlbnRTdHlsZSI6bnVsbH0sIlZlcnRpY2FsQ29ubmVjdG9yU3R5bGUiOnsiJGlkIjoiMjkwIiwiTGluZUNvbG9yIjp7IiRpZCI6IjI5MSIsIiR0eXBlIjoiTkxSRS5Db21tb24uRG9tLlNvbGlkQ29sb3JCcnVzaCwgTkxSRS5Db21tb24iLCJDb2xvciI6eyIkaWQiOiIyOTIiLCJBIjoyNTUsIlIiOjIwNCwiRyI6MjA0LCJCIjoyMDR9fSwiTGluZVdlaWdodCI6MC4wLCJMaW5lVHlwZSI6MCwiUGFyZW50U3R5bGUiOm51bGx9LCJNYXJnaW4iOm51bGwsIlN0YXJ0RGF0ZVBvc2l0aW9uIjo0LCJFbmREYXRlUG9zaXRpb24iOjQsIkRhdGVJc1Zpc2libGUiOnRydWUsIlRpdGxlUG9zaXRpb24iOjUsIkR1cmF0aW9uUG9zaXRpb24iOjIsIlBlcmNlbnRhZ2VDb21wbGV0ZWRQb3NpdGlvbiI6NiwiU3BhY2luZyI6MywiSXNCZWxvd1RpbWViYW5kIjp0cnVlLCJQZXJjZW50YWdlQ29tcGxldGVTaGFwZU9wYWNpdHkiOjM1LCJTaGFwZVN0eWxlIjp7IiRpZCI6IjI5MyIsIk1hcmdpbiI6eyIkcmVmIjoiMTA0In0sIlBhZGRpbmciOnsiJHJlZiI6IjEwNSJ9LCJCYWNrZ3JvdW5kIjp7IiRpZCI6IjI5NCIsIkNvbG9yIjp7IiRpZCI6IjI5NSIsIkEiOjI1NSwiUiI6MjQwLCJHIjoxMjcsIkIiOjl9fSwiSXNWaXNpYmxlIjp0cnVlLCJXaWR0aCI6MC4wLCJIZWlnaHQiOjEwLjAsIkJvcmRlclN0eWxlIjp7IiRpZCI6IjI5NiIsIkxpbmVDb2xvciI6eyIkcmVmIjoiMTA5In0sIkxpbmVXZWlnaHQiOjAuMCwiTGluZVR5cGUiOjAsIlBhcmVudFN0eWxlIjpudWxsfSwiUGFyZW50U3R5bGUiOm51bGx9LCJUaXRsZVN0eWxlIjp7IiRpZCI6IjI5NyIsIkZvbnRTZXR0aW5ncyI6eyIkaWQiOiIyOTgiLCJGb250U2l6ZSI6MTIsIkZvbnROYW1lIjoiQ2FsaWJyaSIsIklzQm9sZCI6dHJ1ZSwiSXNJdGFsaWMiOmZhbHNlLCJJc1VuZGVybGluZWQiOmZhbHNlLCJQYXJlbnRTdHlsZSI6bnVsbH0sIkF1dG9TaXplIjowLCJGb3JlZ3JvdW5kIjp7IiRpZCI6IjI5OSIsIkNvbG9yIjp7IiRyZWYiOiIxMTQifX0sIk1heFdpZHRoIjo5NjAuMCwiTWF4SGVpZ2h0IjoiSW5maW5pdHkiLCJTbWFydEZvcmVncm91bmRJc0FjdGl2ZSI6ZmFsc2UsIkhvcml6b250YWxBbGlnbm1lbnQiOjAsIlZlcnRpY2FsQWxpZ25tZW50IjowLCJTbWFydEZvcmVncm91bmQiOm51bGwsIk1hcmdpbiI6eyIkcmVmIjoiMTE1In0sIlBhZGRpbmciOnsiJHJlZiI6IjExNiJ9LCJCYWNrZ3JvdW5kIjp7IiRyZWYiOiIxMTcifSwiSXNWaXNpYmxlIjp0cnVlLCJXaWR0aCI6MC4wLCJIZWlnaHQiOjAuMCwiQm9yZGVyU3R5bGUiOnsiJGlkIjoiMzAwIiwiTGluZUNvbG9yIjpudWxsLCJMaW5lV2VpZ2h0IjowLjAsIkxpbmVUeXBlIjowLCJQYXJlbnRTdHlsZSI6bnVsbH0sIlBhcmVudFN0eWxlIjpudWxsfSwiRGF0ZVN0eWxlIjp7IiRpZCI6IjMwMSIsIkZvbnRTZXR0aW5ncyI6eyIkaWQiOiIzMDIiLCJGb250U2l6ZSI6MTAsIkZvbnROYW1lIjoiQ2FsaWJyaSIsIklzQm9sZCI6ZmFsc2UsIklzSXRhbGljIjpmYWxzZSwiSXNVbmRlcmxpbmVkIjpmYWxzZSwiUGFyZW50U3R5bGUiOm51bGx9LCJBdXRvU2l6ZSI6MCwiRm9yZWdyb3VuZCI6eyIkaWQiOiIzMDMiLCJDb2xvciI6eyIkcmVmIjoiMTIxIn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MwNCIsIkxpbmVDb2xvciI6bnVsbCwiTGluZVdlaWdodCI6MC4wLCJMaW5lVHlwZSI6MCwiUGFyZW50U3R5bGUiOm51bGx9LCJQYXJlbnRTdHlsZSI6bnVsbH0sIkRhdGVGb3JtYXQiOnsiJHJlZiI6IjEyNSJ9LCJJc1Zpc2libGUiOnRydWUsIlBhcmVudFN0eWxlIjpudWxsfSwiSW5kZXgiOjcsIlNtYXJ0RHVyYXRpb25BY3RpdmF0ZWQiOmZhbHNlLCJEYXRlRm9ybWF0Ijp7IiRyZWYiOiIxMjUifSwiSWQiOiIyNzIwNTNhZC01OGEwLTQxN2ItYWVlOS1iZDMxMzMyMDZkMDkiLCJJbXBvcnRJZCI6bnVsbCwiVGl0bGUiOiJLYW1wYW55YWxhciBTZWttZXNpIiwiTm90ZSI6bnVsbCwiSHlwZXJsaW5rIjpudWxsLCJJc0NoYW5nZWQiOmZhbHNlLCJJc05ldyI6ZmFsc2V9LHsiJGlkIjoiMzA1IiwiR3JvdXBOYW1lIjpudWxsLCJTdGFydERhdGUiOiIyMDE4LTA0LTAzVDAwOjAwOjAwWiIsIkVuZERhdGUiOiIyMDE4LTA0LTA0VDIzOjU5OjAwWiIsIlBlcmNlbnRhZ2VDb21wbGV0ZSI6bnVsbCwiU3R5bGUiOnsiJGlkIjoiMzA2IiwiU2hhcGUiOjAsIlNoYXBlVGhpY2tuZXNzIjowLCJEdXJhdGlvbkZvcm1hdCI6MCwiSW5jbHVkZU5vbldvcmtpbmdEYXlzSW5EdXJhdGlvbiI6ZmFsc2UsIlBlcmNlbnRhZ2VDb21wbGV0ZVN0eWxlIjp7IiRpZCI6IjMwNyIsIkZvbnRTZXR0aW5ncyI6eyIkaWQiOiIzMDgiLCJGb250U2l6ZSI6MTAsIkZvbnROYW1lIjoiQ2FsaWJyaSIsIklzQm9sZCI6ZmFsc2UsIklzSXRhbGljIjpmYWxzZSwiSXNVbmRlcmxpbmVkIjpmYWxzZSwiUGFyZW50U3R5bGUiOm51bGx9LCJBdXRvU2l6ZSI6MCwiRm9yZWdyb3VuZCI6eyIkaWQiOiIzMDkiLCJDb2xvciI6eyIkcmVmIjoiODYifX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MzEwIiwiTGluZUNvbG9yIjpudWxsLCJMaW5lV2VpZ2h0IjowLjAsIkxpbmVUeXBlIjowLCJQYXJlbnRTdHlsZSI6bnVsbH0sIlBhcmVudFN0eWxlIjpudWxsfSwiRHVyYXRpb25TdHlsZSI6eyIkaWQiOiIzMTEiLCJGb250U2V0dGluZ3MiOnsiJGlkIjoiMzEyIiwiRm9udFNpemUiOjEyLCJGb250TmFtZSI6IkNhbGlicmkiLCJJc0JvbGQiOmZhbHNlLCJJc0l0YWxpYyI6ZmFsc2UsIklzVW5kZXJsaW5lZCI6ZmFsc2UsIlBhcmVudFN0eWxlIjpudWxsfSwiQXV0b1NpemUiOjAsIkZvcmVncm91bmQiOnsiJGlkIjoiMzEzIiwiQ29sb3IiOnsiJHJlZiI6IjkzIn1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MxNCIsIkxpbmVDb2xvciI6bnVsbCwiTGluZVdlaWdodCI6MC4wLCJMaW5lVHlwZSI6MCwiUGFyZW50U3R5bGUiOm51bGx9LCJQYXJlbnRTdHlsZSI6bnVsbH0sIkhvcml6b250YWxDb25uZWN0b3JTdHlsZSI6eyIkaWQiOiIzMTUiLCJMaW5lQ29sb3IiOnsiJHJlZiI6Ijk4In0sIkxpbmVXZWlnaHQiOjEuMCwiTGluZVR5cGUiOjAsIlBhcmVudFN0eWxlIjpudWxsfSwiVmVydGljYWxDb25uZWN0b3JTdHlsZSI6eyIkaWQiOiIzMTYiLCJMaW5lQ29sb3IiOnsiJHJlZiI6IjEwMSJ9LCJMaW5lV2VpZ2h0IjowLjAsIkxpbmVUeXBlIjowLCJQYXJlbnRTdHlsZSI6bnVsbH0sIk1hcmdpbiI6bnVsbCwiU3RhcnREYXRlUG9zaXRpb24iOjQsIkVuZERhdGVQb3NpdGlvbiI6NCwiRGF0ZUlzVmlzaWJsZSI6dHJ1ZSwiVGl0bGVQb3NpdGlvbiI6NSwiRHVyYXRpb25Qb3NpdGlvbiI6MiwiUGVyY2VudGFnZUNvbXBsZXRlZFBvc2l0aW9uIjo2LCJTcGFjaW5nIjozLCJJc0JlbG93VGltZWJhbmQiOnRydWUsIlBlcmNlbnRhZ2VDb21wbGV0ZVNoYXBlT3BhY2l0eSI6MzUsIlNoYXBlU3R5bGUiOnsiJGlkIjoiMzE3IiwiTWFyZ2luIjp7IiRyZWYiOiIxMDQifSwiUGFkZGluZyI6eyIkcmVmIjoiMTA1In0sIkJhY2tncm91bmQiOnsiJGlkIjoiMzE4IiwiQ29sb3IiOnsiJGlkIjoiMzE5IiwiQSI6MjU1LCJSIjoyNywiRyI6ODgsIkIiOjEyNH19LCJJc1Zpc2libGUiOnRydWUsIldpZHRoIjowLjAsIkhlaWdodCI6MTAuMCwiQm9yZGVyU3R5bGUiOnsiJGlkIjoiMzIwIiwiTGluZUNvbG9yIjp7IiRyZWYiOiIxMDkifSwiTGluZVdlaWdodCI6MC4wLCJMaW5lVHlwZSI6MCwiUGFyZW50U3R5bGUiOm51bGx9LCJQYXJlbnRTdHlsZSI6bnVsbH0sIlRpdGxlU3R5bGUiOnsiJGlkIjoiMzIxIiwiRm9udFNldHRpbmdzIjp7IiRpZCI6IjMyMiIsIkZvbnRTaXplIjoxMiwiRm9udE5hbWUiOiJDYWxpYnJpIiwiSXNCb2xkIjp0cnVlLCJJc0l0YWxpYyI6ZmFsc2UsIklzVW5kZXJsaW5lZCI6ZmFsc2UsIlBhcmVudFN0eWxlIjpudWxsfSwiQXV0b1NpemUiOjAsIkZvcmVncm91bmQiOnsiJGlkIjoiMzIzIiwiQ29sb3IiOnsiJHJlZiI6IjExNCJ9fSwiTWF4V2lkdGgiOjk2MC4wLCJNYXhIZWlnaHQiOiJJbmZpbml0eSIsIlNtYXJ0Rm9yZWdyb3VuZElzQWN0aXZlIjpmYWxzZSwiSG9yaXpvbnRhbEFsaWdubWVudCI6MCwiVmVydGljYWxBbGlnbm1lbnQiOjAsIlNtYXJ0Rm9yZWdyb3VuZCI6bnVsbCwiTWFyZ2luIjp7IiRyZWYiOiIxMTUifSwiUGFkZGluZyI6eyIkcmVmIjoiMTE2In0sIkJhY2tncm91bmQiOnsiJHJlZiI6IjExNyJ9LCJJc1Zpc2libGUiOnRydWUsIldpZHRoIjowLjAsIkhlaWdodCI6MC4wLCJCb3JkZXJTdHlsZSI6eyIkaWQiOiIzMjQiLCJMaW5lQ29sb3IiOm51bGwsIkxpbmVXZWlnaHQiOjAuMCwiTGluZVR5cGUiOjAsIlBhcmVudFN0eWxlIjpudWxsfSwiUGFyZW50U3R5bGUiOm51bGx9LCJEYXRlU3R5bGUiOnsiJGlkIjoiMzI1IiwiRm9udFNldHRpbmdzIjp7IiRpZCI6IjMyNiIsIkZvbnRTaXplIjoxMCwiRm9udE5hbWUiOiJDYWxpYnJpIiwiSXNCb2xkIjpmYWxzZSwiSXNJdGFsaWMiOmZhbHNlLCJJc1VuZGVybGluZWQiOmZhbHNlLCJQYXJlbnRTdHlsZSI6bnVsbH0sIkF1dG9TaXplIjowLCJGb3JlZ3JvdW5kIjp7IiRpZCI6IjMyNyIsIkNvbG9yIjp7IiRyZWYiOiIxMjEi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zI4IiwiTGluZUNvbG9yIjpudWxsLCJMaW5lV2VpZ2h0IjowLjAsIkxpbmVUeXBlIjowLCJQYXJlbnRTdHlsZSI6bnVsbH0sIlBhcmVudFN0eWxlIjpudWxsfSwiRGF0ZUZvcm1hdCI6eyIkcmVmIjoiMTI1In0sIklzVmlzaWJsZSI6dHJ1ZSwiUGFyZW50U3R5bGUiOm51bGx9LCJJbmRleCI6OCwiU21hcnREdXJhdGlvbkFjdGl2YXRlZCI6ZmFsc2UsIkRhdGVGb3JtYXQiOnsiJHJlZiI6IjEyNSJ9LCJJZCI6Ijg5NDY5ODdjLTViNzktNDQ0NC05MzQ0LTIwY2Y3NmY5MmY4YiIsIkltcG9ydElkIjpudWxsLCJUaXRsZSI6IsSwbGV0acWfaW0gU2VrbWVzaSIsIk5vdGUiOm51bGwsIkh5cGVybGluayI6bnVsbCwiSXNDaGFuZ2VkIjpmYWxzZSwiSXNOZXciOmZhbHNlfSx7IiRpZCI6IjMyOSIsIkdyb3VwTmFtZSI6bnVsbCwiU3RhcnREYXRlIjoiMjAxOC0wNC0wNFQwMDowMDowMFoiLCJFbmREYXRlIjoiMjAxOC0wNC0wNVQyMzo1OTowMFoiLCJQZXJjZW50YWdlQ29tcGxldGUiOm51bGwsIlN0eWxlIjp7IiRpZCI6IjMzMCIsIlNoYXBlIjowLCJTaGFwZVRoaWNrbmVzcyI6MCwiRHVyYXRpb25Gb3JtYXQiOjAsIkluY2x1ZGVOb25Xb3JraW5nRGF5c0luRHVyYXRpb24iOmZhbHNlLCJQZXJjZW50YWdlQ29tcGxldGVTdHlsZSI6eyIkaWQiOiIzMzEiLCJGb250U2V0dGluZ3MiOnsiJGlkIjoiMzMyIiwiRm9udFNpemUiOjEwLCJGb250TmFtZSI6IkNhbGlicmkiLCJJc0JvbGQiOmZhbHNlLCJJc0l0YWxpYyI6ZmFsc2UsIklzVW5kZXJsaW5lZCI6ZmFsc2UsIlBhcmVudFN0eWxlIjpudWxsfSwiQXV0b1NpemUiOjAsIkZvcmVncm91bmQiOnsiJGlkIjoiMzMz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MzNCIsIkxpbmVDb2xvciI6bnVsbCwiTGluZVdlaWdodCI6MC4wLCJMaW5lVHlwZSI6MCwiUGFyZW50U3R5bGUiOm51bGx9LCJQYXJlbnRTdHlsZSI6bnVsbH0sIkR1cmF0aW9uU3R5bGUiOnsiJGlkIjoiMzM1IiwiRm9udFNldHRpbmdzIjp7IiRpZCI6IjMzNiIsIkZvbnRTaXplIjoxMiwiRm9udE5hbWUiOiJDYWxpYnJpIiwiSXNCb2xkIjpmYWxzZSwiSXNJdGFsaWMiOmZhbHNlLCJJc1VuZGVybGluZWQiOmZhbHNlLCJQYXJlbnRTdHlsZSI6bnVsbH0sIkF1dG9TaXplIjowLCJGb3JlZ3JvdW5kIjp7IiRpZCI6IjMzNy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zMzgiLCJMaW5lQ29sb3IiOm51bGwsIkxpbmVXZWlnaHQiOjAuMCwiTGluZVR5cGUiOjAsIlBhcmVudFN0eWxlIjpudWxsfSwiUGFyZW50U3R5bGUiOm51bGx9LCJIb3Jpem9udGFsQ29ubmVjdG9yU3R5bGUiOnsiJGlkIjoiMzM5IiwiTGluZUNvbG9yIjp7IiRyZWYiOiI5OCJ9LCJMaW5lV2VpZ2h0IjoxLjAsIkxpbmVUeXBlIjowLCJQYXJlbnRTdHlsZSI6bnVsbH0sIlZlcnRpY2FsQ29ubmVjdG9yU3R5bGUiOnsiJGlkIjoiMzQwIiwiTGluZUNvbG9yIjp7IiRpZCI6IjM0MSIsIiR0eXBlIjoiTkxSRS5Db21tb24uRG9tLlNvbGlkQ29sb3JCcnVzaCwgTkxSRS5Db21tb24iLCJDb2xvciI6eyIkaWQiOiIzNDIiLCJBIjoyNTUsIlIiOjIwNCwiRyI6MjA0LCJCIjoyMDR9fSwiTGluZVdlaWdodCI6MC4wLCJMaW5lVHlwZSI6MCwiUGFyZW50U3R5bGUiOm51bGx9LCJNYXJnaW4iOm51bGwsIlN0YXJ0RGF0ZVBvc2l0aW9uIjo0LCJFbmREYXRlUG9zaXRpb24iOjQsIkRhdGVJc1Zpc2libGUiOnRydWUsIlRpdGxlUG9zaXRpb24iOjUsIkR1cmF0aW9uUG9zaXRpb24iOjIsIlBlcmNlbnRhZ2VDb21wbGV0ZWRQb3NpdGlvbiI6NiwiU3BhY2luZyI6MywiSXNCZWxvd1RpbWViYW5kIjp0cnVlLCJQZXJjZW50YWdlQ29tcGxldGVTaGFwZU9wYWNpdHkiOjM1LCJTaGFwZVN0eWxlIjp7IiRpZCI6IjM0MyIsIk1hcmdpbiI6eyIkcmVmIjoiMTA0In0sIlBhZGRpbmciOnsiJHJlZiI6IjEwNSJ9LCJCYWNrZ3JvdW5kIjp7IiRpZCI6IjM0NCIsIkNvbG9yIjp7IiRpZCI6IjM0NSIsIkEiOjI1NSwiUiI6MjQwLCJHIjoxMjcsIkIiOjl9fSwiSXNWaXNpYmxlIjp0cnVlLCJXaWR0aCI6MC4wLCJIZWlnaHQiOjEwLjAsIkJvcmRlclN0eWxlIjp7IiRpZCI6IjM0NiIsIkxpbmVDb2xvciI6eyIkcmVmIjoiMTA5In0sIkxpbmVXZWlnaHQiOjAuMCwiTGluZVR5cGUiOjAsIlBhcmVudFN0eWxlIjpudWxsfSwiUGFyZW50U3R5bGUiOm51bGx9LCJUaXRsZVN0eWxlIjp7IiRpZCI6IjM0NyIsIkZvbnRTZXR0aW5ncyI6eyIkaWQiOiIzNDgiLCJGb250U2l6ZSI6MTIsIkZvbnROYW1lIjoiQ2FsaWJyaSIsIklzQm9sZCI6dHJ1ZSwiSXNJdGFsaWMiOmZhbHNlLCJJc1VuZGVybGluZWQiOmZhbHNlLCJQYXJlbnRTdHlsZSI6bnVsbH0sIkF1dG9TaXplIjowLCJGb3JlZ3JvdW5kIjp7IiRpZCI6IjM0OSIsIkNvbG9yIjp7IiRyZWYiOiIxMTQifX0sIk1heFdpZHRoIjo5NjAuMCwiTWF4SGVpZ2h0IjoiSW5maW5pdHkiLCJTbWFydEZvcmVncm91bmRJc0FjdGl2ZSI6ZmFsc2UsIkhvcml6b250YWxBbGlnbm1lbnQiOjAsIlZlcnRpY2FsQWxpZ25tZW50IjowLCJTbWFydEZvcmVncm91bmQiOm51bGwsIk1hcmdpbiI6eyIkcmVmIjoiMTE1In0sIlBhZGRpbmciOnsiJHJlZiI6IjExNiJ9LCJCYWNrZ3JvdW5kIjp7IiRyZWYiOiIxMTcifSwiSXNWaXNpYmxlIjp0cnVlLCJXaWR0aCI6MC4wLCJIZWlnaHQiOjAuMCwiQm9yZGVyU3R5bGUiOnsiJGlkIjoiMzUwIiwiTGluZUNvbG9yIjpudWxsLCJMaW5lV2VpZ2h0IjowLjAsIkxpbmVUeXBlIjowLCJQYXJlbnRTdHlsZSI6bnVsbH0sIlBhcmVudFN0eWxlIjpudWxsfSwiRGF0ZVN0eWxlIjp7IiRpZCI6IjM1MSIsIkZvbnRTZXR0aW5ncyI6eyIkaWQiOiIzNTIiLCJGb250U2l6ZSI6MTAsIkZvbnROYW1lIjoiQ2FsaWJyaSIsIklzQm9sZCI6ZmFsc2UsIklzSXRhbGljIjpmYWxzZSwiSXNVbmRlcmxpbmVkIjpmYWxzZSwiUGFyZW50U3R5bGUiOm51bGx9LCJBdXRvU2l6ZSI6MCwiRm9yZWdyb3VuZCI6eyIkaWQiOiIzNTMiLCJDb2xvciI6eyIkcmVmIjoiMTIxIn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M1NCIsIkxpbmVDb2xvciI6bnVsbCwiTGluZVdlaWdodCI6MC4wLCJMaW5lVHlwZSI6MCwiUGFyZW50U3R5bGUiOm51bGx9LCJQYXJlbnRTdHlsZSI6bnVsbH0sIkRhdGVGb3JtYXQiOnsiJHJlZiI6IjEyNSJ9LCJJc1Zpc2libGUiOnRydWUsIlBhcmVudFN0eWxlIjpudWxsfSwiSW5kZXgiOjksIlNtYXJ0RHVyYXRpb25BY3RpdmF0ZWQiOmZhbHNlLCJEYXRlRm9ybWF0Ijp7IiRyZWYiOiIxMjUifSwiSWQiOiI0MDA0ZjQyOS04NDAwLTQ1MDctYjg0OS1iOGM0ZWQyYWQ4NDQiLCJJbXBvcnRJZCI6bnVsbCwiVGl0bGUiOiJHaXJpxZ8gRWtyYW7EsSBUYXNhcsSxbcSxIiwiTm90ZSI6ImUxeHlkR1l4WEdGdWMybGNZVzV6YVdOd1p6RXlOVEpjZFdNeFhHaDBiV0YxZEhOd1hHUmxabVl5ZTF4bWIyNTBkR0pzZTF4bU1GeG1ZMmhoY25ObGREQWdWR2x0WlhNZ1RtVjNJRkp2YldGdU8zMTdYR1l5WEdaamFHRnljMlYwTUNCVFpXZHZaU0JWU1R0OWZYdGNZMjlzYjNKMFlteGNjbVZrTUZ4bmNtVmxiakJjWW14MVpUQTdYSEpsWkRJMU5WeG5jbVZsYmpJMU5WeGliSFZsTWpVMU8xeHlaV1ExTVZ4bmNtVmxialV4WEdKc2RXVTFNVHQ5WEd4dlkyaGNhR2xqYUZ4a1ltTm9YSEJoY21SY2NHeGhhVzVjYkhSeWNHRnlYR2wwWVhBd2UxeHNZVzVuTVRBek0xeG1jekU0WEdZeVhHTm1NaUJjWTJZeVhIRnNlMXhtTWlCN1hHeGhibWN4TURVMVhHeDBjbU5vSUU1aGRtSmhjaUJDWVZ4MU16VXhQMnhoYm1kY2RUTXdOVDljSjJVM2ZWeHNhVEJjY21rd1hITmhNRnh6WWpCY1pta3dYSEZzWEhCaGNuME5DbjBOQ24wPSIsIkh5cGVybGluayI6bnVsbCwiSXNDaGFuZ2VkIjpmYWxzZSwiSXNOZXciOmZhbHNlfSx7IiRpZCI6IjM1NSIsIkdyb3VwTmFtZSI6bnVsbCwiU3RhcnREYXRlIjoiMjAxOC0wNC0wNlQwMDowMDowMFoiLCJFbmREYXRlIjoiMjAxOC0wNC0wN1QyMzo1OTowMFoiLCJQZXJjZW50YWdlQ29tcGxldGUiOm51bGwsIlN0eWxlIjp7IiRpZCI6IjM1NiIsIlNoYXBlIjowLCJTaGFwZVRoaWNrbmVzcyI6MCwiRHVyYXRpb25Gb3JtYXQiOjAsIkluY2x1ZGVOb25Xb3JraW5nRGF5c0luRHVyYXRpb24iOmZhbHNlLCJQZXJjZW50YWdlQ29tcGxldGVTdHlsZSI6eyIkaWQiOiIzNTciLCJGb250U2V0dGluZ3MiOnsiJGlkIjoiMzU4IiwiRm9udFNpemUiOjEwLCJGb250TmFtZSI6IkNhbGlicmkiLCJJc0JvbGQiOmZhbHNlLCJJc0l0YWxpYyI6ZmFsc2UsIklzVW5kZXJsaW5lZCI6ZmFsc2UsIlBhcmVudFN0eWxlIjpudWxsfSwiQXV0b1NpemUiOjAsIkZvcmVncm91bmQiOnsiJGlkIjoiMzU5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M2MCIsIkxpbmVDb2xvciI6bnVsbCwiTGluZVdlaWdodCI6MC4wLCJMaW5lVHlwZSI6MCwiUGFyZW50U3R5bGUiOm51bGx9LCJQYXJlbnRTdHlsZSI6bnVsbH0sIkR1cmF0aW9uU3R5bGUiOnsiJGlkIjoiMzYxIiwiRm9udFNldHRpbmdzIjp7IiRpZCI6IjM2MiIsIkZvbnRTaXplIjoxMiwiRm9udE5hbWUiOiJDYWxpYnJpIiwiSXNCb2xkIjpmYWxzZSwiSXNJdGFsaWMiOmZhbHNlLCJJc1VuZGVybGluZWQiOmZhbHNlLCJQYXJlbnRTdHlsZSI6bnVsbH0sIkF1dG9TaXplIjowLCJGb3JlZ3JvdW5kIjp7IiRpZCI6IjM2My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zNjQiLCJMaW5lQ29sb3IiOm51bGwsIkxpbmVXZWlnaHQiOjAuMCwiTGluZVR5cGUiOjAsIlBhcmVudFN0eWxlIjpudWxsfSwiUGFyZW50U3R5bGUiOm51bGx9LCJIb3Jpem9udGFsQ29ubmVjdG9yU3R5bGUiOnsiJGlkIjoiMzY1IiwiTGluZUNvbG9yIjp7IiRyZWYiOiI5OCJ9LCJMaW5lV2VpZ2h0IjoxLjAsIkxpbmVUeXBlIjowLCJQYXJlbnRTdHlsZSI6bnVsbH0sIlZlcnRpY2FsQ29ubmVjdG9yU3R5bGUiOnsiJGlkIjoiMzY2IiwiTGluZUNvbG9yIjp7IiRpZCI6IjM2NyIsIiR0eXBlIjoiTkxSRS5Db21tb24uRG9tLlNvbGlkQ29sb3JCcnVzaCwgTkxSRS5Db21tb24iLCJDb2xvciI6eyIkaWQiOiIzNjgiLCJBIjoyNTUsIlIiOjIwNCwiRyI6MjA0LCJCIjoyMDR9fSwiTGluZVdlaWdodCI6MC4wLCJMaW5lVHlwZSI6MCwiUGFyZW50U3R5bGUiOm51bGx9LCJNYXJnaW4iOm51bGwsIlN0YXJ0RGF0ZVBvc2l0aW9uIjo0LCJFbmREYXRlUG9zaXRpb24iOjQsIkRhdGVJc1Zpc2libGUiOnRydWUsIlRpdGxlUG9zaXRpb24iOjUsIkR1cmF0aW9uUG9zaXRpb24iOjIsIlBlcmNlbnRhZ2VDb21wbGV0ZWRQb3NpdGlvbiI6NiwiU3BhY2luZyI6MywiSXNCZWxvd1RpbWViYW5kIjp0cnVlLCJQZXJjZW50YWdlQ29tcGxldGVTaGFwZU9wYWNpdHkiOjM1LCJTaGFwZVN0eWxlIjp7IiRpZCI6IjM2OSIsIk1hcmdpbiI6eyIkcmVmIjoiMTA0In0sIlBhZGRpbmciOnsiJHJlZiI6IjEwNSJ9LCJCYWNrZ3JvdW5kIjp7IiRpZCI6IjM3MCIsIkNvbG9yIjp7IiRpZCI6IjM3MSIsIkEiOjI1NSwiUiI6MjcsIkciOjg4LCJCIjoxMjR9fSwiSXNWaXNpYmxlIjp0cnVlLCJXaWR0aCI6MC4wLCJIZWlnaHQiOjEwLjAsIkJvcmRlclN0eWxlIjp7IiRpZCI6IjM3MiIsIkxpbmVDb2xvciI6eyIkcmVmIjoiMTA5In0sIkxpbmVXZWlnaHQiOjAuMCwiTGluZVR5cGUiOjAsIlBhcmVudFN0eWxlIjpudWxsfSwiUGFyZW50U3R5bGUiOm51bGx9LCJUaXRsZVN0eWxlIjp7IiRpZCI6IjM3MyIsIkZvbnRTZXR0aW5ncyI6eyIkaWQiOiIzNzQiLCJGb250U2l6ZSI6MTIsIkZvbnROYW1lIjoiQ2FsaWJyaSIsIklzQm9sZCI6dHJ1ZSwiSXNJdGFsaWMiOmZhbHNlLCJJc1VuZGVybGluZWQiOmZhbHNlLCJQYXJlbnRTdHlsZSI6bnVsbH0sIkF1dG9TaXplIjowLCJGb3JlZ3JvdW5kIjp7IiRpZCI6IjM3NSIsIkNvbG9yIjp7IiRyZWYiOiIxMTQifX0sIk1heFdpZHRoIjo5NjAuMCwiTWF4SGVpZ2h0IjoiSW5maW5pdHkiLCJTbWFydEZvcmVncm91bmRJc0FjdGl2ZSI6ZmFsc2UsIkhvcml6b250YWxBbGlnbm1lbnQiOjAsIlZlcnRpY2FsQWxpZ25tZW50IjowLCJTbWFydEZvcmVncm91bmQiOm51bGwsIk1hcmdpbiI6eyIkcmVmIjoiMTE1In0sIlBhZGRpbmciOnsiJHJlZiI6IjExNiJ9LCJCYWNrZ3JvdW5kIjp7IiRyZWYiOiIxMTcifSwiSXNWaXNpYmxlIjp0cnVlLCJXaWR0aCI6MC4wLCJIZWlnaHQiOjAuMCwiQm9yZGVyU3R5bGUiOnsiJGlkIjoiMzc2IiwiTGluZUNvbG9yIjpudWxsLCJMaW5lV2VpZ2h0IjowLjAsIkxpbmVUeXBlIjowLCJQYXJlbnRTdHlsZSI6bnVsbH0sIlBhcmVudFN0eWxlIjpudWxsfSwiRGF0ZVN0eWxlIjp7IiRpZCI6IjM3NyIsIkZvbnRTZXR0aW5ncyI6eyIkaWQiOiIzNzgiLCJGb250U2l6ZSI6MTAsIkZvbnROYW1lIjoiQ2FsaWJyaSIsIklzQm9sZCI6ZmFsc2UsIklzSXRhbGljIjpmYWxzZSwiSXNVbmRlcmxpbmVkIjpmYWxzZSwiUGFyZW50U3R5bGUiOm51bGx9LCJBdXRvU2l6ZSI6MCwiRm9yZWdyb3VuZCI6eyIkaWQiOiIzNzkiLCJDb2xvciI6eyIkcmVmIjoiMTIxIn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M4MCIsIkxpbmVDb2xvciI6bnVsbCwiTGluZVdlaWdodCI6MC4wLCJMaW5lVHlwZSI6MCwiUGFyZW50U3R5bGUiOm51bGx9LCJQYXJlbnRTdHlsZSI6bnVsbH0sIkRhdGVGb3JtYXQiOnsiJHJlZiI6IjEyNSJ9LCJJc1Zpc2libGUiOnRydWUsIlBhcmVudFN0eWxlIjpudWxsfSwiSW5kZXgiOjEwLCJTbWFydER1cmF0aW9uQWN0aXZhdGVkIjpmYWxzZSwiRGF0ZUZvcm1hdCI6eyIkcmVmIjoiMTI1In0sIklkIjoiZWJiOGYyMTktZDRhYS00NGYxLWJmMjEtZmU2N2MxZTY2MDY1IiwiSW1wb3J0SWQiOm51bGwsIlRpdGxlIjoixZ5pZnJlbWkgVW51dHR1bSIsIk5vdGUiOm51bGwsIkh5cGVybGluayI6bnVsbCwiSXNDaGFuZ2VkIjpmYWxzZSwiSXNOZXciOmZhbHNlfSx7IiRpZCI6IjM4MSIsIkdyb3VwTmFtZSI6bnVsbCwiU3RhcnREYXRlIjoiMjAxOC0wNC0wOFQwMDowMDowMFoiLCJFbmREYXRlIjoiMjAxOC0wNC0wOVQyMzo1OTowMFoiLCJQZXJjZW50YWdlQ29tcGxldGUiOm51bGwsIlN0eWxlIjp7IiRpZCI6IjM4MiIsIlNoYXBlIjowLCJTaGFwZVRoaWNrbmVzcyI6MCwiRHVyYXRpb25Gb3JtYXQiOjAsIkluY2x1ZGVOb25Xb3JraW5nRGF5c0luRHVyYXRpb24iOmZhbHNlLCJQZXJjZW50YWdlQ29tcGxldGVTdHlsZSI6eyIkaWQiOiIzODMiLCJGb250U2V0dGluZ3MiOnsiJGlkIjoiMzg0IiwiRm9udFNpemUiOjEwLCJGb250TmFtZSI6IkNhbGlicmkiLCJJc0JvbGQiOmZhbHNlLCJJc0l0YWxpYyI6ZmFsc2UsIklzVW5kZXJsaW5lZCI6ZmFsc2UsIlBhcmVudFN0eWxlIjpudWxsfSwiQXV0b1NpemUiOjAsIkZvcmVncm91bmQiOnsiJGlkIjoiMzg1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M4NiIsIkxpbmVDb2xvciI6bnVsbCwiTGluZVdlaWdodCI6MC4wLCJMaW5lVHlwZSI6MCwiUGFyZW50U3R5bGUiOm51bGx9LCJQYXJlbnRTdHlsZSI6bnVsbH0sIkR1cmF0aW9uU3R5bGUiOnsiJGlkIjoiMzg3IiwiRm9udFNldHRpbmdzIjp7IiRpZCI6IjM4OCIsIkZvbnRTaXplIjoxMiwiRm9udE5hbWUiOiJDYWxpYnJpIiwiSXNCb2xkIjpmYWxzZSwiSXNJdGFsaWMiOmZhbHNlLCJJc1VuZGVybGluZWQiOmZhbHNlLCJQYXJlbnRTdHlsZSI6bnVsbH0sIkF1dG9TaXplIjowLCJGb3JlZ3JvdW5kIjp7IiRpZCI6IjM4OS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zOTAiLCJMaW5lQ29sb3IiOm51bGwsIkxpbmVXZWlnaHQiOjAuMCwiTGluZVR5cGUiOjAsIlBhcmVudFN0eWxlIjpudWxsfSwiUGFyZW50U3R5bGUiOm51bGx9LCJIb3Jpem9udGFsQ29ubmVjdG9yU3R5bGUiOnsiJGlkIjoiMzkxIiwiTGluZUNvbG9yIjp7IiRyZWYiOiI5OCJ9LCJMaW5lV2VpZ2h0IjoxLjAsIkxpbmVUeXBlIjowLCJQYXJlbnRTdHlsZSI6bnVsbH0sIlZlcnRpY2FsQ29ubmVjdG9yU3R5bGUiOnsiJGlkIjoiMzkyIiwiTGluZUNvbG9yIjp7IiRpZCI6IjM5MyIsIiR0eXBlIjoiTkxSRS5Db21tb24uRG9tLlNvbGlkQ29sb3JCcnVzaCwgTkxSRS5Db21tb24iLCJDb2xvciI6eyIkaWQiOiIzOTQiLCJBIjoyNTUsIlIiOjIwNCwiRyI6MjA0LCJCIjoyMDR9fSwiTGluZVdlaWdodCI6MC4wLCJMaW5lVHlwZSI6MCwiUGFyZW50U3R5bGUiOm51bGx9LCJNYXJnaW4iOm51bGwsIlN0YXJ0RGF0ZVBvc2l0aW9uIjo0LCJFbmREYXRlUG9zaXRpb24iOjQsIkRhdGVJc1Zpc2libGUiOnRydWUsIlRpdGxlUG9zaXRpb24iOjUsIkR1cmF0aW9uUG9zaXRpb24iOjIsIlBlcmNlbnRhZ2VDb21wbGV0ZWRQb3NpdGlvbiI6NiwiU3BhY2luZyI6MywiSXNCZWxvd1RpbWViYW5kIjp0cnVlLCJQZXJjZW50YWdlQ29tcGxldGVTaGFwZU9wYWNpdHkiOjM1LCJTaGFwZVN0eWxlIjp7IiRpZCI6IjM5NSIsIk1hcmdpbiI6eyIkcmVmIjoiMTA0In0sIlBhZGRpbmciOnsiJHJlZiI6IjEwNSJ9LCJCYWNrZ3JvdW5kIjp7IiRpZCI6IjM5NiIsIkNvbG9yIjp7IiRpZCI6IjM5NyIsIkEiOjI1NSwiUiI6MjQwLCJHIjoxMjcsIkIiOjl9fSwiSXNWaXNpYmxlIjp0cnVlLCJXaWR0aCI6MC4wLCJIZWlnaHQiOjEwLjAsIkJvcmRlclN0eWxlIjp7IiRpZCI6IjM5OCIsIkxpbmVDb2xvciI6eyIkcmVmIjoiMTA5In0sIkxpbmVXZWlnaHQiOjAuMCwiTGluZVR5cGUiOjAsIlBhcmVudFN0eWxlIjpudWxsfSwiUGFyZW50U3R5bGUiOm51bGx9LCJUaXRsZVN0eWxlIjp7IiRpZCI6IjM5OSIsIkZvbnRTZXR0aW5ncyI6eyIkaWQiOiI0MDAiLCJGb250U2l6ZSI6MTIsIkZvbnROYW1lIjoiQ2FsaWJyaSIsIklzQm9sZCI6dHJ1ZSwiSXNJdGFsaWMiOmZhbHNlLCJJc1VuZGVybGluZWQiOmZhbHNlLCJQYXJlbnRTdHlsZSI6bnVsbH0sIkF1dG9TaXplIjowLCJGb3JlZ3JvdW5kIjp7IiRpZCI6IjQwMSIsIkNvbG9yIjp7IiRyZWYiOiIxMTQifX0sIk1heFdpZHRoIjo5NjAuMCwiTWF4SGVpZ2h0IjoiSW5maW5pdHkiLCJTbWFydEZvcmVncm91bmRJc0FjdGl2ZSI6ZmFsc2UsIkhvcml6b250YWxBbGlnbm1lbnQiOjAsIlZlcnRpY2FsQWxpZ25tZW50IjowLCJTbWFydEZvcmVncm91bmQiOm51bGwsIk1hcmdpbiI6eyIkcmVmIjoiMTE1In0sIlBhZGRpbmciOnsiJHJlZiI6IjExNiJ9LCJCYWNrZ3JvdW5kIjp7IiRyZWYiOiIxMTcifSwiSXNWaXNpYmxlIjp0cnVlLCJXaWR0aCI6MC4wLCJIZWlnaHQiOjAuMCwiQm9yZGVyU3R5bGUiOnsiJGlkIjoiNDAyIiwiTGluZUNvbG9yIjpudWxsLCJMaW5lV2VpZ2h0IjowLjAsIkxpbmVUeXBlIjowLCJQYXJlbnRTdHlsZSI6bnVsbH0sIlBhcmVudFN0eWxlIjpudWxsfSwiRGF0ZVN0eWxlIjp7IiRpZCI6IjQwMyIsIkZvbnRTZXR0aW5ncyI6eyIkaWQiOiI0MDQiLCJGb250U2l6ZSI6MTAsIkZvbnROYW1lIjoiQ2FsaWJyaSIsIklzQm9sZCI6ZmFsc2UsIklzSXRhbGljIjpmYWxzZSwiSXNVbmRlcmxpbmVkIjpmYWxzZSwiUGFyZW50U3R5bGUiOm51bGx9LCJBdXRvU2l6ZSI6MCwiRm9yZWdyb3VuZCI6eyIkaWQiOiI0MDUiLCJDb2xvciI6eyIkcmVmIjoiMTIxIn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QwNiIsIkxpbmVDb2xvciI6bnVsbCwiTGluZVdlaWdodCI6MC4wLCJMaW5lVHlwZSI6MCwiUGFyZW50U3R5bGUiOm51bGx9LCJQYXJlbnRTdHlsZSI6bnVsbH0sIkRhdGVGb3JtYXQiOnsiJHJlZiI6IjEyNSJ9LCJJc1Zpc2libGUiOnRydWUsIlBhcmVudFN0eWxlIjpudWxsfSwiSW5kZXgiOjExLCJTbWFydER1cmF0aW9uQWN0aXZhdGVkIjpmYWxzZSwiRGF0ZUZvcm1hdCI6eyIkcmVmIjoiMTI1In0sIklkIjoiMTYxY2Q0MTUtODYwNy00YTllLWJiMzAtZWVlNGYxOTY0ZTY3IiwiSW1wb3J0SWQiOm51bGwsIlRpdGxlIjoiTWFpbCBLb250cm9sIiwiTm90ZSI6bnVsbCwiSHlwZXJsaW5rIjpudWxsLCJJc0NoYW5nZWQiOmZhbHNlLCJJc05ldyI6ZmFsc2V9LHsiJGlkIjoiNDA3IiwiR3JvdXBOYW1lIjpudWxsLCJTdGFydERhdGUiOiIyMDE4LTA0LTA5VDAwOjAwOjAwWiIsIkVuZERhdGUiOiIyMDE4LTA0LTEwVDIzOjU5OjAwWiIsIlBlcmNlbnRhZ2VDb21wbGV0ZSI6bnVsbCwiU3R5bGUiOnsiJGlkIjoiNDA4IiwiU2hhcGUiOjAsIlNoYXBlVGhpY2tuZXNzIjowLCJEdXJhdGlvbkZvcm1hdCI6MCwiSW5jbHVkZU5vbldvcmtpbmdEYXlzSW5EdXJhdGlvbiI6ZmFsc2UsIlBlcmNlbnRhZ2VDb21wbGV0ZVN0eWxlIjp7IiRpZCI6IjQwOSIsIkZvbnRTZXR0aW5ncyI6eyIkaWQiOiI0MTAiLCJGb250U2l6ZSI6MTAsIkZvbnROYW1lIjoiQ2FsaWJyaSIsIklzQm9sZCI6ZmFsc2UsIklzSXRhbGljIjpmYWxzZSwiSXNVbmRlcmxpbmVkIjpmYWxzZSwiUGFyZW50U3R5bGUiOm51bGx9LCJBdXRvU2l6ZSI6MCwiRm9yZWdyb3VuZCI6eyIkaWQiOiI0MTEiLCJDb2xvciI6eyIkcmVmIjoiODYifX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NDEyIiwiTGluZUNvbG9yIjpudWxsLCJMaW5lV2VpZ2h0IjowLjAsIkxpbmVUeXBlIjowLCJQYXJlbnRTdHlsZSI6bnVsbH0sIlBhcmVudFN0eWxlIjpudWxsfSwiRHVyYXRpb25TdHlsZSI6eyIkaWQiOiI0MTMiLCJGb250U2V0dGluZ3MiOnsiJGlkIjoiNDE0IiwiRm9udFNpemUiOjEyLCJGb250TmFtZSI6IkNhbGlicmkiLCJJc0JvbGQiOmZhbHNlLCJJc0l0YWxpYyI6ZmFsc2UsIklzVW5kZXJsaW5lZCI6ZmFsc2UsIlBhcmVudFN0eWxlIjpudWxsfSwiQXV0b1NpemUiOjAsIkZvcmVncm91bmQiOnsiJGlkIjoiNDE1IiwiQ29sb3IiOnsiJHJlZiI6IjkzIn1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QxNiIsIkxpbmVDb2xvciI6bnVsbCwiTGluZVdlaWdodCI6MC4wLCJMaW5lVHlwZSI6MCwiUGFyZW50U3R5bGUiOm51bGx9LCJQYXJlbnRTdHlsZSI6bnVsbH0sIkhvcml6b250YWxDb25uZWN0b3JTdHlsZSI6eyIkaWQiOiI0MTciLCJMaW5lQ29sb3IiOnsiJHJlZiI6Ijk4In0sIkxpbmVXZWlnaHQiOjEuMCwiTGluZVR5cGUiOjAsIlBhcmVudFN0eWxlIjpudWxsfSwiVmVydGljYWxDb25uZWN0b3JTdHlsZSI6eyIkaWQiOiI0MTgiLCJMaW5lQ29sb3IiOnsiJGlkIjoiNDE5IiwiJHR5cGUiOiJOTFJFLkNvbW1vbi5Eb20uU29saWRDb2xvckJydXNoLCBOTFJFLkNvbW1vbiIsIkNvbG9yIjp7IiRpZCI6IjQyMCIsIkEiOjI1NSwiUiI6MjA0LCJHIjoyMDQsIkIiOjIwNH19LCJMaW5lV2VpZ2h0IjowLjAsIkxpbmVUeXBlIjowLCJQYXJlbnRTdHlsZSI6bnVsbH0sIk1hcmdpbiI6bnVsbCwiU3RhcnREYXRlUG9zaXRpb24iOjQsIkVuZERhdGVQb3NpdGlvbiI6NCwiRGF0ZUlzVmlzaWJsZSI6dHJ1ZSwiVGl0bGVQb3NpdGlvbiI6NSwiRHVyYXRpb25Qb3NpdGlvbiI6MiwiUGVyY2VudGFnZUNvbXBsZXRlZFBvc2l0aW9uIjo2LCJTcGFjaW5nIjozLCJJc0JlbG93VGltZWJhbmQiOnRydWUsIlBlcmNlbnRhZ2VDb21wbGV0ZVNoYXBlT3BhY2l0eSI6MzUsIlNoYXBlU3R5bGUiOnsiJGlkIjoiNDIxIiwiTWFyZ2luIjp7IiRyZWYiOiIxMDQifSwiUGFkZGluZyI6eyIkcmVmIjoiMTA1In0sIkJhY2tncm91bmQiOnsiJGlkIjoiNDIyIiwiQ29sb3IiOnsiJGlkIjoiNDIzIiwiQSI6MjU1LCJSIjoyNywiRyI6ODgsIkIiOjEyNH19LCJJc1Zpc2libGUiOnRydWUsIldpZHRoIjowLjAsIkhlaWdodCI6MTAuMCwiQm9yZGVyU3R5bGUiOnsiJGlkIjoiNDI0IiwiTGluZUNvbG9yIjp7IiRyZWYiOiIxMDkifSwiTGluZVdlaWdodCI6MC4wLCJMaW5lVHlwZSI6MCwiUGFyZW50U3R5bGUiOm51bGx9LCJQYXJlbnRTdHlsZSI6bnVsbH0sIlRpdGxlU3R5bGUiOnsiJGlkIjoiNDI1IiwiRm9udFNldHRpbmdzIjp7IiRpZCI6IjQyNiIsIkZvbnRTaXplIjoxMiwiRm9udE5hbWUiOiJDYWxpYnJpIiwiSXNCb2xkIjp0cnVlLCJJc0l0YWxpYyI6ZmFsc2UsIklzVW5kZXJsaW5lZCI6ZmFsc2UsIlBhcmVudFN0eWxlIjpudWxsfSwiQXV0b1NpemUiOjAsIkZvcmVncm91bmQiOnsiJGlkIjoiNDI3IiwiQ29sb3IiOnsiJHJlZiI6IjExNCJ9fSwiTWF4V2lkdGgiOjk2MC4wLCJNYXhIZWlnaHQiOiJJbmZpbml0eSIsIlNtYXJ0Rm9yZWdyb3VuZElzQWN0aXZlIjpmYWxzZSwiSG9yaXpvbnRhbEFsaWdubWVudCI6MCwiVmVydGljYWxBbGlnbm1lbnQiOjAsIlNtYXJ0Rm9yZWdyb3VuZCI6bnVsbCwiTWFyZ2luIjp7IiRyZWYiOiIxMTUifSwiUGFkZGluZyI6eyIkcmVmIjoiMTE2In0sIkJhY2tncm91bmQiOnsiJHJlZiI6IjExNyJ9LCJJc1Zpc2libGUiOnRydWUsIldpZHRoIjowLjAsIkhlaWdodCI6MC4wLCJCb3JkZXJTdHlsZSI6eyIkaWQiOiI0MjgiLCJMaW5lQ29sb3IiOm51bGwsIkxpbmVXZWlnaHQiOjAuMCwiTGluZVR5cGUiOjAsIlBhcmVudFN0eWxlIjpudWxsfSwiUGFyZW50U3R5bGUiOm51bGx9LCJEYXRlU3R5bGUiOnsiJGlkIjoiNDI5IiwiRm9udFNldHRpbmdzIjp7IiRpZCI6IjQzMCIsIkZvbnRTaXplIjoxMCwiRm9udE5hbWUiOiJDYWxpYnJpIiwiSXNCb2xkIjpmYWxzZSwiSXNJdGFsaWMiOmZhbHNlLCJJc1VuZGVybGluZWQiOmZhbHNlLCJQYXJlbnRTdHlsZSI6bnVsbH0sIkF1dG9TaXplIjowLCJGb3JlZ3JvdW5kIjp7IiRpZCI6IjQzMSIsIkNvbG9yIjp7IiRyZWYiOiIxMjEi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NDMyIiwiTGluZUNvbG9yIjpudWxsLCJMaW5lV2VpZ2h0IjowLjAsIkxpbmVUeXBlIjowLCJQYXJlbnRTdHlsZSI6bnVsbH0sIlBhcmVudFN0eWxlIjpudWxsfSwiRGF0ZUZvcm1hdCI6eyIkcmVmIjoiMTI1In0sIklzVmlzaWJsZSI6dHJ1ZSwiUGFyZW50U3R5bGUiOm51bGx9LCJJbmRleCI6MTIsIlNtYXJ0RHVyYXRpb25BY3RpdmF0ZWQiOmZhbHNlLCJEYXRlRm9ybWF0Ijp7IiRyZWYiOiIxMjUifSwiSWQiOiI4ZGVhN2U3OS1lYzQzLTQ1MWMtOTU0OC1kMzAxZmViYjEzYzQiLCJJbXBvcnRJZCI6bnVsbCwiVGl0bGUiOiJLYXnEsXQgT2wgRWtyYW7EsSBUYXNhcsSxbcSxIiwiTm90ZSI6bnVsbCwiSHlwZXJsaW5rIjpudWxsLCJJc0NoYW5nZWQiOmZhbHNlLCJJc05ldyI6ZmFsc2V9LHsiJGlkIjoiNDMzIiwiR3JvdXBOYW1lIjpudWxsLCJTdGFydERhdGUiOiIyMDE4LTA0LTEwVDAwOjAwOjAwWiIsIkVuZERhdGUiOiIyMDE4LTA0LTEwVDIzOjU5OjAwWiIsIlBlcmNlbnRhZ2VDb21wbGV0ZSI6bnVsbCwiU3R5bGUiOnsiJGlkIjoiNDM0IiwiU2hhcGUiOjAsIlNoYXBlVGhpY2tuZXNzIjowLCJEdXJhdGlvbkZvcm1hdCI6MCwiSW5jbHVkZU5vbldvcmtpbmdEYXlzSW5EdXJhdGlvbiI6ZmFsc2UsIlBlcmNlbnRhZ2VDb21wbGV0ZVN0eWxlIjp7IiRpZCI6IjQzNSIsIkZvbnRTZXR0aW5ncyI6eyIkaWQiOiI0MzYiLCJGb250U2l6ZSI6MTAsIkZvbnROYW1lIjoiQ2FsaWJyaSIsIklzQm9sZCI6ZmFsc2UsIklzSXRhbGljIjpmYWxzZSwiSXNVbmRlcmxpbmVkIjpmYWxzZSwiUGFyZW50U3R5bGUiOm51bGx9LCJBdXRvU2l6ZSI6MCwiRm9yZWdyb3VuZCI6eyIkaWQiOiI0MzciLCJDb2xvciI6eyIkcmVmIjoiODYifX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NDM4IiwiTGluZUNvbG9yIjpudWxsLCJMaW5lV2VpZ2h0IjowLjAsIkxpbmVUeXBlIjowLCJQYXJlbnRTdHlsZSI6bnVsbH0sIlBhcmVudFN0eWxlIjpudWxsfSwiRHVyYXRpb25TdHlsZSI6eyIkaWQiOiI0MzkiLCJGb250U2V0dGluZ3MiOnsiJGlkIjoiNDQwIiwiRm9udFNpemUiOjEyLCJGb250TmFtZSI6IkNhbGlicmkiLCJJc0JvbGQiOmZhbHNlLCJJc0l0YWxpYyI6ZmFsc2UsIklzVW5kZXJsaW5lZCI6ZmFsc2UsIlBhcmVudFN0eWxlIjpudWxsfSwiQXV0b1NpemUiOjAsIkZvcmVncm91bmQiOnsiJGlkIjoiNDQxIiwiQ29sb3IiOnsiJHJlZiI6IjkzIn1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Q0MiIsIkxpbmVDb2xvciI6bnVsbCwiTGluZVdlaWdodCI6MC4wLCJMaW5lVHlwZSI6MCwiUGFyZW50U3R5bGUiOm51bGx9LCJQYXJlbnRTdHlsZSI6bnVsbH0sIkhvcml6b250YWxDb25uZWN0b3JTdHlsZSI6eyIkaWQiOiI0NDMiLCJMaW5lQ29sb3IiOnsiJHJlZiI6Ijk4In0sIkxpbmVXZWlnaHQiOjEuMCwiTGluZVR5cGUiOjAsIlBhcmVudFN0eWxlIjpudWxsfSwiVmVydGljYWxDb25uZWN0b3JTdHlsZSI6eyIkaWQiOiI0NDQiLCJMaW5lQ29sb3IiOnsiJGlkIjoiNDQ1IiwiJHR5cGUiOiJOTFJFLkNvbW1vbi5Eb20uU29saWRDb2xvckJydXNoLCBOTFJFLkNvbW1vbiIsIkNvbG9yIjp7IiRpZCI6IjQ0NiIsIkEiOjI1NSwiUiI6MjA0LCJHIjoyMDQsIkIiOjIwNH19LCJMaW5lV2VpZ2h0IjowLjAsIkxpbmVUeXBlIjowLCJQYXJlbnRTdHlsZSI6bnVsbH0sIk1hcmdpbiI6bnVsbCwiU3RhcnREYXRlUG9zaXRpb24iOjQsIkVuZERhdGVQb3NpdGlvbiI6NCwiRGF0ZUlzVmlzaWJsZSI6dHJ1ZSwiVGl0bGVQb3NpdGlvbiI6NSwiRHVyYXRpb25Qb3NpdGlvbiI6MiwiUGVyY2VudGFnZUNvbXBsZXRlZFBvc2l0aW9uIjo2LCJTcGFjaW5nIjozLCJJc0JlbG93VGltZWJhbmQiOnRydWUsIlBlcmNlbnRhZ2VDb21wbGV0ZVNoYXBlT3BhY2l0eSI6MzUsIlNoYXBlU3R5bGUiOnsiJGlkIjoiNDQ3IiwiTWFyZ2luIjp7IiRyZWYiOiIxMDQifSwiUGFkZGluZyI6eyIkcmVmIjoiMTA1In0sIkJhY2tncm91bmQiOnsiJGlkIjoiNDQ4IiwiQ29sb3IiOnsiJGlkIjoiNDQ5IiwiQSI6MjU1LCJSIjoyNDAsIkciOjEyNywiQiI6OX19LCJJc1Zpc2libGUiOnRydWUsIldpZHRoIjowLjAsIkhlaWdodCI6MTAuMCwiQm9yZGVyU3R5bGUiOnsiJGlkIjoiNDUwIiwiTGluZUNvbG9yIjp7IiRyZWYiOiIxMDkifSwiTGluZVdlaWdodCI6MC4wLCJMaW5lVHlwZSI6MCwiUGFyZW50U3R5bGUiOm51bGx9LCJQYXJlbnRTdHlsZSI6bnVsbH0sIlRpdGxlU3R5bGUiOnsiJGlkIjoiNDUxIiwiRm9udFNldHRpbmdzIjp7IiRpZCI6IjQ1MiIsIkZvbnRTaXplIjoxMiwiRm9udE5hbWUiOiJDYWxpYnJpIiwiSXNCb2xkIjp0cnVlLCJJc0l0YWxpYyI6ZmFsc2UsIklzVW5kZXJsaW5lZCI6ZmFsc2UsIlBhcmVudFN0eWxlIjpudWxsfSwiQXV0b1NpemUiOjAsIkZvcmVncm91bmQiOnsiJGlkIjoiNDUzIiwiQ29sb3IiOnsiJHJlZiI6IjExNCJ9fSwiTWF4V2lkdGgiOjk2MC4wLCJNYXhIZWlnaHQiOiJJbmZpbml0eSIsIlNtYXJ0Rm9yZWdyb3VuZElzQWN0aXZlIjpmYWxzZSwiSG9yaXpvbnRhbEFsaWdubWVudCI6MCwiVmVydGljYWxBbGlnbm1lbnQiOjAsIlNtYXJ0Rm9yZWdyb3VuZCI6bnVsbCwiTWFyZ2luIjp7IiRyZWYiOiIxMTUifSwiUGFkZGluZyI6eyIkcmVmIjoiMTE2In0sIkJhY2tncm91bmQiOnsiJHJlZiI6IjExNyJ9LCJJc1Zpc2libGUiOnRydWUsIldpZHRoIjowLjAsIkhlaWdodCI6MC4wLCJCb3JkZXJTdHlsZSI6eyIkaWQiOiI0NTQiLCJMaW5lQ29sb3IiOm51bGwsIkxpbmVXZWlnaHQiOjAuMCwiTGluZVR5cGUiOjAsIlBhcmVudFN0eWxlIjpudWxsfSwiUGFyZW50U3R5bGUiOm51bGx9LCJEYXRlU3R5bGUiOnsiJGlkIjoiNDU1IiwiRm9udFNldHRpbmdzIjp7IiRpZCI6IjQ1NiIsIkZvbnRTaXplIjoxMCwiRm9udE5hbWUiOiJDYWxpYnJpIiwiSXNCb2xkIjpmYWxzZSwiSXNJdGFsaWMiOmZhbHNlLCJJc1VuZGVybGluZWQiOmZhbHNlLCJQYXJlbnRTdHlsZSI6bnVsbH0sIkF1dG9TaXplIjowLCJGb3JlZ3JvdW5kIjp7IiRpZCI6IjQ1NyIsIkNvbG9yIjp7IiRyZWYiOiIxMjEi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NDU4IiwiTGluZUNvbG9yIjpudWxsLCJMaW5lV2VpZ2h0IjowLjAsIkxpbmVUeXBlIjowLCJQYXJlbnRTdHlsZSI6bnVsbH0sIlBhcmVudFN0eWxlIjpudWxsfSwiRGF0ZUZvcm1hdCI6eyIkcmVmIjoiMTI1In0sIklzVmlzaWJsZSI6dHJ1ZSwiUGFyZW50U3R5bGUiOm51bGx9LCJJbmRleCI6MTMsIlNtYXJ0RHVyYXRpb25BY3RpdmF0ZWQiOmZhbHNlLCJEYXRlRm9ybWF0Ijp7IiRyZWYiOiIxMjUifSwiSWQiOiJhNWYzNWU2Yi01ZGUzLTQ5NzYtOGJlNi0zN2VjY2I0MjY1NTAiLCJJbXBvcnRJZCI6bnVsbCwiVGl0bGUiOiJCYcWfYXLEsWzEsSBLYXnEsXQgRWtyYW7EsSIsIk5vdGUiOm51bGwsIkh5cGVybGluayI6bnVsbCwiSXNDaGFuZ2VkIjpmYWxzZSwiSXNOZXciOmZhbHNlfSx7IiRpZCI6IjQ1OSIsIkdyb3VwTmFtZSI6bnVsbCwiU3RhcnREYXRlIjoiMjAxOC0wNC0xMVQwMDowMDowMFoiLCJFbmREYXRlIjoiMjAxOC0wNC0xNVQyMzo1OTowMFoiLCJQZXJjZW50YWdlQ29tcGxldGUiOm51bGwsIlN0eWxlIjp7IiRpZCI6IjQ2MCIsIlNoYXBlIjowLCJTaGFwZVRoaWNrbmVzcyI6MCwiRHVyYXRpb25Gb3JtYXQiOjAsIkluY2x1ZGVOb25Xb3JraW5nRGF5c0luRHVyYXRpb24iOmZhbHNlLCJQZXJjZW50YWdlQ29tcGxldGVTdHlsZSI6eyIkaWQiOiI0NjEiLCJGb250U2V0dGluZ3MiOnsiJGlkIjoiNDYyIiwiRm9udFNpemUiOjEwLCJGb250TmFtZSI6IkNhbGlicmkiLCJJc0JvbGQiOmZhbHNlLCJJc0l0YWxpYyI6ZmFsc2UsIklzVW5kZXJsaW5lZCI6ZmFsc2UsIlBhcmVudFN0eWxlIjpudWxsfSwiQXV0b1NpemUiOjAsIkZvcmVncm91bmQiOnsiJGlkIjoiNDYz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Q2NCIsIkxpbmVDb2xvciI6bnVsbCwiTGluZVdlaWdodCI6MC4wLCJMaW5lVHlwZSI6MCwiUGFyZW50U3R5bGUiOm51bGx9LCJQYXJlbnRTdHlsZSI6bnVsbH0sIkR1cmF0aW9uU3R5bGUiOnsiJGlkIjoiNDY1IiwiRm9udFNldHRpbmdzIjp7IiRpZCI6IjQ2NiIsIkZvbnRTaXplIjoxMiwiRm9udE5hbWUiOiJDYWxpYnJpIiwiSXNCb2xkIjpmYWxzZSwiSXNJdGFsaWMiOmZhbHNlLCJJc1VuZGVybGluZWQiOmZhbHNlLCJQYXJlbnRTdHlsZSI6bnVsbH0sIkF1dG9TaXplIjowLCJGb3JlZ3JvdW5kIjp7IiRpZCI6IjQ2Ny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0NjgiLCJMaW5lQ29sb3IiOm51bGwsIkxpbmVXZWlnaHQiOjAuMCwiTGluZVR5cGUiOjAsIlBhcmVudFN0eWxlIjpudWxsfSwiUGFyZW50U3R5bGUiOm51bGx9LCJIb3Jpem9udGFsQ29ubmVjdG9yU3R5bGUiOnsiJGlkIjoiNDY5IiwiTGluZUNvbG9yIjp7IiRyZWYiOiI5OCJ9LCJMaW5lV2VpZ2h0IjoxLjAsIkxpbmVUeXBlIjowLCJQYXJlbnRTdHlsZSI6bnVsbH0sIlZlcnRpY2FsQ29ubmVjdG9yU3R5bGUiOnsiJGlkIjoiNDcwIiwiTGluZUNvbG9yIjp7IiRpZCI6IjQ3MSIsIiR0eXBlIjoiTkxSRS5Db21tb24uRG9tLlNvbGlkQ29sb3JCcnVzaCwgTkxSRS5Db21tb24iLCJDb2xvciI6eyIkaWQiOiI0NzIiLCJBIjoyNTUsIlIiOjIwNCwiRyI6MjA0LCJCIjoyMDR9fSwiTGluZVdlaWdodCI6MC4wLCJMaW5lVHlwZSI6MCwiUGFyZW50U3R5bGUiOm51bGx9LCJNYXJnaW4iOm51bGwsIlN0YXJ0RGF0ZVBvc2l0aW9uIjo0LCJFbmREYXRlUG9zaXRpb24iOjQsIkRhdGVJc1Zpc2libGUiOnRydWUsIlRpdGxlUG9zaXRpb24iOjUsIkR1cmF0aW9uUG9zaXRpb24iOjIsIlBlcmNlbnRhZ2VDb21wbGV0ZWRQb3NpdGlvbiI6NiwiU3BhY2luZyI6MywiSXNCZWxvd1RpbWViYW5kIjp0cnVlLCJQZXJjZW50YWdlQ29tcGxldGVTaGFwZU9wYWNpdHkiOjM1LCJTaGFwZVN0eWxlIjp7IiRpZCI6IjQ3MyIsIk1hcmdpbiI6eyIkcmVmIjoiMTA0In0sIlBhZGRpbmciOnsiJHJlZiI6IjEwNSJ9LCJCYWNrZ3JvdW5kIjp7IiRpZCI6IjQ3NCIsIkNvbG9yIjp7IiRpZCI6IjQ3NSIsIkEiOjI1NSwiUiI6MjcsIkciOjg4LCJCIjoxMjR9fSwiSXNWaXNpYmxlIjp0cnVlLCJXaWR0aCI6MC4wLCJIZWlnaHQiOjEwLjAsIkJvcmRlclN0eWxlIjp7IiRpZCI6IjQ3NiIsIkxpbmVDb2xvciI6eyIkcmVmIjoiMTA5In0sIkxpbmVXZWlnaHQiOjAuMCwiTGluZVR5cGUiOjAsIlBhcmVudFN0eWxlIjpudWxsfSwiUGFyZW50U3R5bGUiOm51bGx9LCJUaXRsZVN0eWxlIjp7IiRpZCI6IjQ3NyIsIkZvbnRTZXR0aW5ncyI6eyIkaWQiOiI0NzgiLCJGb250U2l6ZSI6MTIsIkZvbnROYW1lIjoiQ2FsaWJyaSIsIklzQm9sZCI6dHJ1ZSwiSXNJdGFsaWMiOmZhbHNlLCJJc1VuZGVybGluZWQiOmZhbHNlLCJQYXJlbnRTdHlsZSI6bnVsbH0sIkF1dG9TaXplIjowLCJGb3JlZ3JvdW5kIjp7IiRpZCI6IjQ3OSIsIkNvbG9yIjp7IiRyZWYiOiIxMTQifX0sIk1heFdpZHRoIjo5NjAuMCwiTWF4SGVpZ2h0IjoiSW5maW5pdHkiLCJTbWFydEZvcmVncm91bmRJc0FjdGl2ZSI6ZmFsc2UsIkhvcml6b250YWxBbGlnbm1lbnQiOjAsIlZlcnRpY2FsQWxpZ25tZW50IjowLCJTbWFydEZvcmVncm91bmQiOm51bGwsIk1hcmdpbiI6eyIkcmVmIjoiMTE1In0sIlBhZGRpbmciOnsiJHJlZiI6IjExNiJ9LCJCYWNrZ3JvdW5kIjp7IiRyZWYiOiIxMTcifSwiSXNWaXNpYmxlIjp0cnVlLCJXaWR0aCI6MC4wLCJIZWlnaHQiOjAuMCwiQm9yZGVyU3R5bGUiOnsiJGlkIjoiNDgwIiwiTGluZUNvbG9yIjpudWxsLCJMaW5lV2VpZ2h0IjowLjAsIkxpbmVUeXBlIjowLCJQYXJlbnRTdHlsZSI6bnVsbH0sIlBhcmVudFN0eWxlIjpudWxsfSwiRGF0ZVN0eWxlIjp7IiRpZCI6IjQ4MSIsIkZvbnRTZXR0aW5ncyI6eyIkaWQiOiI0ODIiLCJGb250U2l6ZSI6MTAsIkZvbnROYW1lIjoiQ2FsaWJyaSIsIklzQm9sZCI6ZmFsc2UsIklzSXRhbGljIjpmYWxzZSwiSXNVbmRlcmxpbmVkIjpmYWxzZSwiUGFyZW50U3R5bGUiOm51bGx9LCJBdXRvU2l6ZSI6MCwiRm9yZWdyb3VuZCI6eyIkaWQiOiI0ODMiLCJDb2xvciI6eyIkcmVmIjoiMTIxIn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Q4NCIsIkxpbmVDb2xvciI6bnVsbCwiTGluZVdlaWdodCI6MC4wLCJMaW5lVHlwZSI6MCwiUGFyZW50U3R5bGUiOm51bGx9LCJQYXJlbnRTdHlsZSI6bnVsbH0sIkRhdGVGb3JtYXQiOnsiJHJlZiI6IjEyNSJ9LCJJc1Zpc2libGUiOnRydWUsIlBhcmVudFN0eWxlIjpudWxsfSwiSW5kZXgiOjE0LCJTbWFydER1cmF0aW9uQWN0aXZhdGVkIjpmYWxzZSwiRGF0ZUZvcm1hdCI6eyIkcmVmIjoiMTI1In0sIklkIjoiZmFiYWQxMDgtM2U5ZC00MDRhLWJmZmYtODUzMmEyNDNmZTA5IiwiSW1wb3J0SWQiOm51bGwsIlRpdGxlIjoiSGVzYWLEsSBZw7xrc2VsdCIsIk5vdGUiOm51bGwsIkh5cGVybGluayI6bnVsbCwiSXNDaGFuZ2VkIjpmYWxzZSwiSXNOZXciOmZhbHNlfSx7IiRpZCI6IjQ4NSIsIkdyb3VwTmFtZSI6bnVsbCwiU3RhcnREYXRlIjoiMjAxOC0wNC0xNVQwMDowMDowMFoiLCJFbmREYXRlIjoiMjAxOC0wNC0xN1QyMzo1OTowMFoiLCJQZXJjZW50YWdlQ29tcGxldGUiOm51bGwsIlN0eWxlIjp7IiRpZCI6IjQ4NiIsIlNoYXBlIjowLCJTaGFwZVRoaWNrbmVzcyI6MCwiRHVyYXRpb25Gb3JtYXQiOjAsIkluY2x1ZGVOb25Xb3JraW5nRGF5c0luRHVyYXRpb24iOmZhbHNlLCJQZXJjZW50YWdlQ29tcGxldGVTdHlsZSI6eyIkaWQiOiI0ODciLCJGb250U2V0dGluZ3MiOnsiJGlkIjoiNDg4IiwiRm9udFNpemUiOjEwLCJGb250TmFtZSI6IkNhbGlicmkiLCJJc0JvbGQiOmZhbHNlLCJJc0l0YWxpYyI6ZmFsc2UsIklzVW5kZXJsaW5lZCI6ZmFsc2UsIlBhcmVudFN0eWxlIjpudWxsfSwiQXV0b1NpemUiOjAsIkZvcmVncm91bmQiOnsiJGlkIjoiNDg5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Q5MCIsIkxpbmVDb2xvciI6bnVsbCwiTGluZVdlaWdodCI6MC4wLCJMaW5lVHlwZSI6MCwiUGFyZW50U3R5bGUiOm51bGx9LCJQYXJlbnRTdHlsZSI6bnVsbH0sIkR1cmF0aW9uU3R5bGUiOnsiJGlkIjoiNDkxIiwiRm9udFNldHRpbmdzIjp7IiRpZCI6IjQ5MiIsIkZvbnRTaXplIjoxMiwiRm9udE5hbWUiOiJDYWxpYnJpIiwiSXNCb2xkIjpmYWxzZSwiSXNJdGFsaWMiOmZhbHNlLCJJc1VuZGVybGluZWQiOmZhbHNlLCJQYXJlbnRTdHlsZSI6bnVsbH0sIkF1dG9TaXplIjowLCJGb3JlZ3JvdW5kIjp7IiRpZCI6IjQ5My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0OTQiLCJMaW5lQ29sb3IiOm51bGwsIkxpbmVXZWlnaHQiOjAuMCwiTGluZVR5cGUiOjAsIlBhcmVudFN0eWxlIjpudWxsfSwiUGFyZW50U3R5bGUiOm51bGx9LCJIb3Jpem9udGFsQ29ubmVjdG9yU3R5bGUiOnsiJGlkIjoiNDk1IiwiTGluZUNvbG9yIjp7IiRyZWYiOiI5OCJ9LCJMaW5lV2VpZ2h0IjoxLjAsIkxpbmVUeXBlIjowLCJQYXJlbnRTdHlsZSI6bnVsbH0sIlZlcnRpY2FsQ29ubmVjdG9yU3R5bGUiOnsiJGlkIjoiNDk2IiwiTGluZUNvbG9yIjp7IiRpZCI6IjQ5NyIsIiR0eXBlIjoiTkxSRS5Db21tb24uRG9tLlNvbGlkQ29sb3JCcnVzaCwgTkxSRS5Db21tb24iLCJDb2xvciI6eyIkaWQiOiI0OTgiLCJBIjoyNTUsIlIiOjIwNCwiRyI6MjA0LCJCIjoyMDR9fSwiTGluZVdlaWdodCI6MC4wLCJMaW5lVHlwZSI6MCwiUGFyZW50U3R5bGUiOm51bGx9LCJNYXJnaW4iOm51bGwsIlN0YXJ0RGF0ZVBvc2l0aW9uIjo0LCJFbmREYXRlUG9zaXRpb24iOjQsIkRhdGVJc1Zpc2libGUiOnRydWUsIlRpdGxlUG9zaXRpb24iOjUsIkR1cmF0aW9uUG9zaXRpb24iOjIsIlBlcmNlbnRhZ2VDb21wbGV0ZWRQb3NpdGlvbiI6NiwiU3BhY2luZyI6MywiSXNCZWxvd1RpbWViYW5kIjp0cnVlLCJQZXJjZW50YWdlQ29tcGxldGVTaGFwZU9wYWNpdHkiOjM1LCJTaGFwZVN0eWxlIjp7IiRpZCI6IjQ5OSIsIk1hcmdpbiI6eyIkcmVmIjoiMTA0In0sIlBhZGRpbmciOnsiJHJlZiI6IjEwNSJ9LCJCYWNrZ3JvdW5kIjp7IiRpZCI6IjUwMCIsIkNvbG9yIjp7IiRpZCI6IjUwMSIsIkEiOjI1NSwiUiI6MjQwLCJHIjoxMjcsIkIiOjl9fSwiSXNWaXNpYmxlIjp0cnVlLCJXaWR0aCI6MC4wLCJIZWlnaHQiOjEwLjAsIkJvcmRlclN0eWxlIjp7IiRpZCI6IjUwMiIsIkxpbmVDb2xvciI6eyIkcmVmIjoiMTA5In0sIkxpbmVXZWlnaHQiOjAuMCwiTGluZVR5cGUiOjAsIlBhcmVudFN0eWxlIjpudWxsfSwiUGFyZW50U3R5bGUiOm51bGx9LCJUaXRsZVN0eWxlIjp7IiRpZCI6IjUwMyIsIkZvbnRTZXR0aW5ncyI6eyIkaWQiOiI1MDQiLCJGb250U2l6ZSI6MTIsIkZvbnROYW1lIjoiQ2FsaWJyaSIsIklzQm9sZCI6dHJ1ZSwiSXNJdGFsaWMiOmZhbHNlLCJJc1VuZGVybGluZWQiOmZhbHNlLCJQYXJlbnRTdHlsZSI6bnVsbH0sIkF1dG9TaXplIjowLCJGb3JlZ3JvdW5kIjp7IiRpZCI6IjUwNSIsIkNvbG9yIjp7IiRyZWYiOiIxMTQifX0sIk1heFdpZHRoIjo5NjAuMCwiTWF4SGVpZ2h0IjoiSW5maW5pdHkiLCJTbWFydEZvcmVncm91bmRJc0FjdGl2ZSI6ZmFsc2UsIkhvcml6b250YWxBbGlnbm1lbnQiOjAsIlZlcnRpY2FsQWxpZ25tZW50IjowLCJTbWFydEZvcmVncm91bmQiOm51bGwsIk1hcmdpbiI6eyIkcmVmIjoiMTE1In0sIlBhZGRpbmciOnsiJHJlZiI6IjExNiJ9LCJCYWNrZ3JvdW5kIjp7IiRyZWYiOiIxMTcifSwiSXNWaXNpYmxlIjp0cnVlLCJXaWR0aCI6MC4wLCJIZWlnaHQiOjAuMCwiQm9yZGVyU3R5bGUiOnsiJGlkIjoiNTA2IiwiTGluZUNvbG9yIjpudWxsLCJMaW5lV2VpZ2h0IjowLjAsIkxpbmVUeXBlIjowLCJQYXJlbnRTdHlsZSI6bnVsbH0sIlBhcmVudFN0eWxlIjpudWxsfSwiRGF0ZVN0eWxlIjp7IiRpZCI6IjUwNyIsIkZvbnRTZXR0aW5ncyI6eyIkaWQiOiI1MDgiLCJGb250U2l6ZSI6MTAsIkZvbnROYW1lIjoiQ2FsaWJyaSIsIklzQm9sZCI6ZmFsc2UsIklzSXRhbGljIjpmYWxzZSwiSXNVbmRlcmxpbmVkIjpmYWxzZSwiUGFyZW50U3R5bGUiOm51bGx9LCJBdXRvU2l6ZSI6MCwiRm9yZWdyb3VuZCI6eyIkaWQiOiI1MDkiLCJDb2xvciI6eyIkcmVmIjoiMTIxIn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UxMCIsIkxpbmVDb2xvciI6bnVsbCwiTGluZVdlaWdodCI6MC4wLCJMaW5lVHlwZSI6MCwiUGFyZW50U3R5bGUiOm51bGx9LCJQYXJlbnRTdHlsZSI6bnVsbH0sIkRhdGVGb3JtYXQiOnsiJHJlZiI6IjEyNSJ9LCJJc1Zpc2libGUiOnRydWUsIlBhcmVudFN0eWxlIjpudWxsfSwiSW5kZXgiOjE1LCJTbWFydER1cmF0aW9uQWN0aXZhdGVkIjpmYWxzZSwiRGF0ZUZvcm1hdCI6eyIkcmVmIjoiMTI1In0sIklkIjoiZDlmNjNiZGEtYWNjYS00MWU1LTlmMjEtNDg5Zjc4YTc2NzhhIiwiSW1wb3J0SWQiOm51bGwsIlRpdGxlIjoiU2VwZXQgR8O2csO8bnTDvGxlIiwiTm90ZSI6bnVsbCwiSHlwZXJsaW5rIjpudWxsLCJJc0NoYW5nZWQiOmZhbHNlLCJJc05ldyI6ZmFsc2V9LHsiJGlkIjoiNTExIiwiR3JvdXBOYW1lIjpudWxsLCJTdGFydERhdGUiOiIyMDE4LTA0LTE3VDAwOjAwOjAwWiIsIkVuZERhdGUiOiIyMDE4LTA0LTIyVDIzOjU5OjAwWiIsIlBlcmNlbnRhZ2VDb21wbGV0ZSI6bnVsbCwiU3R5bGUiOnsiJGlkIjoiNTEyIiwiU2hhcGUiOjAsIlNoYXBlVGhpY2tuZXNzIjowLCJEdXJhdGlvbkZvcm1hdCI6MCwiSW5jbHVkZU5vbldvcmtpbmdEYXlzSW5EdXJhdGlvbiI6ZmFsc2UsIlBlcmNlbnRhZ2VDb21wbGV0ZVN0eWxlIjp7IiRpZCI6IjUxMyIsIkZvbnRTZXR0aW5ncyI6eyIkaWQiOiI1MTQiLCJGb250U2l6ZSI6MTAsIkZvbnROYW1lIjoiQ2FsaWJyaSIsIklzQm9sZCI6ZmFsc2UsIklzSXRhbGljIjpmYWxzZSwiSXNVbmRlcmxpbmVkIjpmYWxzZSwiUGFyZW50U3R5bGUiOm51bGx9LCJBdXRvU2l6ZSI6MCwiRm9yZWdyb3VuZCI6eyIkaWQiOiI1MTUiLCJDb2xvciI6eyIkcmVmIjoiODYifX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NTE2IiwiTGluZUNvbG9yIjpudWxsLCJMaW5lV2VpZ2h0IjowLjAsIkxpbmVUeXBlIjowLCJQYXJlbnRTdHlsZSI6bnVsbH0sIlBhcmVudFN0eWxlIjpudWxsfSwiRHVyYXRpb25TdHlsZSI6eyIkaWQiOiI1MTciLCJGb250U2V0dGluZ3MiOnsiJGlkIjoiNTE4IiwiRm9udFNpemUiOjEyLCJGb250TmFtZSI6IkNhbGlicmkiLCJJc0JvbGQiOmZhbHNlLCJJc0l0YWxpYyI6ZmFsc2UsIklzVW5kZXJsaW5lZCI6ZmFsc2UsIlBhcmVudFN0eWxlIjpudWxsfSwiQXV0b1NpemUiOjAsIkZvcmVncm91bmQiOnsiJGlkIjoiNTE5IiwiQ29sb3IiOnsiJHJlZiI6IjkzIn1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UyMCIsIkxpbmVDb2xvciI6bnVsbCwiTGluZVdlaWdodCI6MC4wLCJMaW5lVHlwZSI6MCwiUGFyZW50U3R5bGUiOm51bGx9LCJQYXJlbnRTdHlsZSI6bnVsbH0sIkhvcml6b250YWxDb25uZWN0b3JTdHlsZSI6eyIkaWQiOiI1MjEiLCJMaW5lQ29sb3IiOnsiJHJlZiI6Ijk4In0sIkxpbmVXZWlnaHQiOjEuMCwiTGluZVR5cGUiOjAsIlBhcmVudFN0eWxlIjpudWxsfSwiVmVydGljYWxDb25uZWN0b3JTdHlsZSI6eyIkaWQiOiI1MjIiLCJMaW5lQ29sb3IiOnsiJGlkIjoiNTIzIiwiJHR5cGUiOiJOTFJFLkNvbW1vbi5Eb20uU29saWRDb2xvckJydXNoLCBOTFJFLkNvbW1vbiIsIkNvbG9yIjp7IiRpZCI6IjUyNCIsIkEiOjI1NSwiUiI6MjA0LCJHIjoyMDQsIkIiOjIwNH19LCJMaW5lV2VpZ2h0IjowLjAsIkxpbmVUeXBlIjowLCJQYXJlbnRTdHlsZSI6bnVsbH0sIk1hcmdpbiI6bnVsbCwiU3RhcnREYXRlUG9zaXRpb24iOjQsIkVuZERhdGVQb3NpdGlvbiI6NCwiRGF0ZUlzVmlzaWJsZSI6dHJ1ZSwiVGl0bGVQb3NpdGlvbiI6NSwiRHVyYXRpb25Qb3NpdGlvbiI6MiwiUGVyY2VudGFnZUNvbXBsZXRlZFBvc2l0aW9uIjo2LCJTcGFjaW5nIjozLCJJc0JlbG93VGltZWJhbmQiOnRydWUsIlBlcmNlbnRhZ2VDb21wbGV0ZVNoYXBlT3BhY2l0eSI6MzUsIlNoYXBlU3R5bGUiOnsiJGlkIjoiNTI1IiwiTWFyZ2luIjp7IiRyZWYiOiIxMDQifSwiUGFkZGluZyI6eyIkcmVmIjoiMTA1In0sIkJhY2tncm91bmQiOnsiJGlkIjoiNTI2IiwiQ29sb3IiOnsiJGlkIjoiNTI3IiwiQSI6MjU1LCJSIjoyNywiRyI6ODgsIkIiOjEyNH19LCJJc1Zpc2libGUiOnRydWUsIldpZHRoIjowLjAsIkhlaWdodCI6MTAuMCwiQm9yZGVyU3R5bGUiOnsiJGlkIjoiNTI4IiwiTGluZUNvbG9yIjp7IiRyZWYiOiIxMDkifSwiTGluZVdlaWdodCI6MC4wLCJMaW5lVHlwZSI6MCwiUGFyZW50U3R5bGUiOm51bGx9LCJQYXJlbnRTdHlsZSI6bnVsbH0sIlRpdGxlU3R5bGUiOnsiJGlkIjoiNTI5IiwiRm9udFNldHRpbmdzIjp7IiRpZCI6IjUzMCIsIkZvbnRTaXplIjoxMiwiRm9udE5hbWUiOiJDYWxpYnJpIiwiSXNCb2xkIjp0cnVlLCJJc0l0YWxpYyI6ZmFsc2UsIklzVW5kZXJsaW5lZCI6ZmFsc2UsIlBhcmVudFN0eWxlIjpudWxsfSwiQXV0b1NpemUiOjAsIkZvcmVncm91bmQiOnsiJGlkIjoiNTMxIiwiQ29sb3IiOnsiJHJlZiI6IjExNCJ9fSwiTWF4V2lkdGgiOjk2MC4wLCJNYXhIZWlnaHQiOiJJbmZpbml0eSIsIlNtYXJ0Rm9yZWdyb3VuZElzQWN0aXZlIjpmYWxzZSwiSG9yaXpvbnRhbEFsaWdubWVudCI6MCwiVmVydGljYWxBbGlnbm1lbnQiOjAsIlNtYXJ0Rm9yZWdyb3VuZCI6bnVsbCwiTWFyZ2luIjp7IiRyZWYiOiIxMTUifSwiUGFkZGluZyI6eyIkcmVmIjoiMTE2In0sIkJhY2tncm91bmQiOnsiJHJlZiI6IjExNyJ9LCJJc1Zpc2libGUiOnRydWUsIldpZHRoIjowLjAsIkhlaWdodCI6MC4wLCJCb3JkZXJTdHlsZSI6eyIkaWQiOiI1MzIiLCJMaW5lQ29sb3IiOm51bGwsIkxpbmVXZWlnaHQiOjAuMCwiTGluZVR5cGUiOjAsIlBhcmVudFN0eWxlIjpudWxsfSwiUGFyZW50U3R5bGUiOm51bGx9LCJEYXRlU3R5bGUiOnsiJGlkIjoiNTMzIiwiRm9udFNldHRpbmdzIjp7IiRpZCI6IjUzNCIsIkZvbnRTaXplIjoxMCwiRm9udE5hbWUiOiJDYWxpYnJpIiwiSXNCb2xkIjpmYWxzZSwiSXNJdGFsaWMiOmZhbHNlLCJJc1VuZGVybGluZWQiOmZhbHNlLCJQYXJlbnRTdHlsZSI6bnVsbH0sIkF1dG9TaXplIjowLCJGb3JlZ3JvdW5kIjp7IiRpZCI6IjUzNSIsIkNvbG9yIjp7IiRyZWYiOiIxMjEi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NTM2IiwiTGluZUNvbG9yIjpudWxsLCJMaW5lV2VpZ2h0IjowLjAsIkxpbmVUeXBlIjowLCJQYXJlbnRTdHlsZSI6bnVsbH0sIlBhcmVudFN0eWxlIjpudWxsfSwiRGF0ZUZvcm1hdCI6eyIkcmVmIjoiMTI1In0sIklzVmlzaWJsZSI6dHJ1ZSwiUGFyZW50U3R5bGUiOm51bGx9LCJJbmRleCI6MTYsIlNtYXJ0RHVyYXRpb25BY3RpdmF0ZWQiOmZhbHNlLCJEYXRlRm9ybWF0Ijp7IiRyZWYiOiIxMjUifSwiSWQiOiI3YTk3NjRkNi0yYWJhLTQxYmUtYjA2MC0wNzA5NTFiZWEyZjEiLCJJbXBvcnRJZCI6bnVsbCwiVGl0bGUiOiJBbMSxxZ92ZXJpxZ8gVGFtYW1sYSIsIk5vdGUiOm51bGwsIkh5cGVybGluayI6bnVsbCwiSXNDaGFuZ2VkIjpmYWxzZSwiSXNOZXciOmZhbHNlfSx7IiRpZCI6IjUzNyIsIkdyb3VwTmFtZSI6bnVsbCwiU3RhcnREYXRlIjoiMjAxOC0wNC0yM1QwMDowMDowMFoiLCJFbmREYXRlIjoiMjAxOC0wNC0zMFQyMzo1OTowMFoiLCJQZXJjZW50YWdlQ29tcGxldGUiOm51bGwsIlN0eWxlIjp7IiRpZCI6IjUzOCIsIlNoYXBlIjowLCJTaGFwZVRoaWNrbmVzcyI6MCwiRHVyYXRpb25Gb3JtYXQiOjAsIkluY2x1ZGVOb25Xb3JraW5nRGF5c0luRHVyYXRpb24iOmZhbHNlLCJQZXJjZW50YWdlQ29tcGxldGVTdHlsZSI6eyIkaWQiOiI1MzkiLCJGb250U2V0dGluZ3MiOnsiJGlkIjoiNTQwIiwiRm9udFNpemUiOjEwLCJGb250TmFtZSI6IkNhbGlicmkiLCJJc0JvbGQiOmZhbHNlLCJJc0l0YWxpYyI6ZmFsc2UsIklzVW5kZXJsaW5lZCI6ZmFsc2UsIlBhcmVudFN0eWxlIjpudWxsfSwiQXV0b1NpemUiOjAsIkZvcmVncm91bmQiOnsiJGlkIjoiNTQxIiwiQ29sb3IiOnsiJHJlZiI6Ijg2In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U0MiIsIkxpbmVDb2xvciI6bnVsbCwiTGluZVdlaWdodCI6MC4wLCJMaW5lVHlwZSI6MCwiUGFyZW50U3R5bGUiOm51bGx9LCJQYXJlbnRTdHlsZSI6bnVsbH0sIkR1cmF0aW9uU3R5bGUiOnsiJGlkIjoiNTQzIiwiRm9udFNldHRpbmdzIjp7IiRpZCI6IjU0NCIsIkZvbnRTaXplIjoxMiwiRm9udE5hbWUiOiJDYWxpYnJpIiwiSXNCb2xkIjpmYWxzZSwiSXNJdGFsaWMiOmZhbHNlLCJJc1VuZGVybGluZWQiOmZhbHNlLCJQYXJlbnRTdHlsZSI6bnVsbH0sIkF1dG9TaXplIjowLCJGb3JlZ3JvdW5kIjp7IiRpZCI6IjU0NSIsIkNvbG9yIjp7IiRyZWYiOiI5MyJ9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1NDYiLCJMaW5lQ29sb3IiOm51bGwsIkxpbmVXZWlnaHQiOjAuMCwiTGluZVR5cGUiOjAsIlBhcmVudFN0eWxlIjpudWxsfSwiUGFyZW50U3R5bGUiOm51bGx9LCJIb3Jpem9udGFsQ29ubmVjdG9yU3R5bGUiOnsiJGlkIjoiNTQ3IiwiTGluZUNvbG9yIjp7IiRyZWYiOiI5OCJ9LCJMaW5lV2VpZ2h0IjoxLjAsIkxpbmVUeXBlIjowLCJQYXJlbnRTdHlsZSI6bnVsbH0sIlZlcnRpY2FsQ29ubmVjdG9yU3R5bGUiOnsiJGlkIjoiNTQ4IiwiTGluZUNvbG9yIjp7IiRpZCI6IjU0OSIsIiR0eXBlIjoiTkxSRS5Db21tb24uRG9tLlNvbGlkQ29sb3JCcnVzaCwgTkxSRS5Db21tb24iLCJDb2xvciI6eyIkaWQiOiI1NTAiLCJBIjoyNTUsIlIiOjIwNCwiRyI6MjA0LCJCIjoyMDR9fSwiTGluZVdlaWdodCI6MC4wLCJMaW5lVHlwZSI6MCwiUGFyZW50U3R5bGUiOm51bGx9LCJNYXJnaW4iOm51bGwsIlN0YXJ0RGF0ZVBvc2l0aW9uIjo0LCJFbmREYXRlUG9zaXRpb24iOjQsIkRhdGVJc1Zpc2libGUiOnRydWUsIlRpdGxlUG9zaXRpb24iOjUsIkR1cmF0aW9uUG9zaXRpb24iOjIsIlBlcmNlbnRhZ2VDb21wbGV0ZWRQb3NpdGlvbiI6NiwiU3BhY2luZyI6MywiSXNCZWxvd1RpbWViYW5kIjp0cnVlLCJQZXJjZW50YWdlQ29tcGxldGVTaGFwZU9wYWNpdHkiOjM1LCJTaGFwZVN0eWxlIjp7IiRpZCI6IjU1MSIsIk1hcmdpbiI6eyIkcmVmIjoiMTA0In0sIlBhZGRpbmciOnsiJHJlZiI6IjEwNSJ9LCJCYWNrZ3JvdW5kIjp7IiRpZCI6IjU1MiIsIkNvbG9yIjp7IiRpZCI6IjU1MyIsIkEiOjI1NSwiUiI6MjQwLCJHIjoxMjcsIkIiOjl9fSwiSXNWaXNpYmxlIjp0cnVlLCJXaWR0aCI6MC4wLCJIZWlnaHQiOjEwLjAsIkJvcmRlclN0eWxlIjp7IiRpZCI6IjU1NCIsIkxpbmVDb2xvciI6eyIkcmVmIjoiMTA5In0sIkxpbmVXZWlnaHQiOjAuMCwiTGluZVR5cGUiOjAsIlBhcmVudFN0eWxlIjpudWxsfSwiUGFyZW50U3R5bGUiOm51bGx9LCJUaXRsZVN0eWxlIjp7IiRpZCI6IjU1NSIsIkZvbnRTZXR0aW5ncyI6eyIkaWQiOiI1NTYiLCJGb250U2l6ZSI6MTIsIkZvbnROYW1lIjoiQ2FsaWJyaSIsIklzQm9sZCI6dHJ1ZSwiSXNJdGFsaWMiOmZhbHNlLCJJc1VuZGVybGluZWQiOmZhbHNlLCJQYXJlbnRTdHlsZSI6bnVsbH0sIkF1dG9TaXplIjowLCJGb3JlZ3JvdW5kIjp7IiRpZCI6IjU1NyIsIkNvbG9yIjp7IiRyZWYiOiIxMTQifX0sIk1heFdpZHRoIjo5NjAuMCwiTWF4SGVpZ2h0IjoiSW5maW5pdHkiLCJTbWFydEZvcmVncm91bmRJc0FjdGl2ZSI6ZmFsc2UsIkhvcml6b250YWxBbGlnbm1lbnQiOjAsIlZlcnRpY2FsQWxpZ25tZW50IjowLCJTbWFydEZvcmVncm91bmQiOm51bGwsIk1hcmdpbiI6eyIkcmVmIjoiMTE1In0sIlBhZGRpbmciOnsiJHJlZiI6IjExNiJ9LCJCYWNrZ3JvdW5kIjp7IiRyZWYiOiIxMTcifSwiSXNWaXNpYmxlIjp0cnVlLCJXaWR0aCI6MC4wLCJIZWlnaHQiOjAuMCwiQm9yZGVyU3R5bGUiOnsiJGlkIjoiNTU4IiwiTGluZUNvbG9yIjpudWxsLCJMaW5lV2VpZ2h0IjowLjAsIkxpbmVUeXBlIjowLCJQYXJlbnRTdHlsZSI6bnVsbH0sIlBhcmVudFN0eWxlIjpudWxsfSwiRGF0ZVN0eWxlIjp7IiRpZCI6IjU1OSIsIkZvbnRTZXR0aW5ncyI6eyIkaWQiOiI1NjAiLCJGb250U2l6ZSI6MTAsIkZvbnROYW1lIjoiQ2FsaWJyaSIsIklzQm9sZCI6ZmFsc2UsIklzSXRhbGljIjpmYWxzZSwiSXNVbmRlcmxpbmVkIjpmYWxzZSwiUGFyZW50U3R5bGUiOm51bGx9LCJBdXRvU2l6ZSI6MCwiRm9yZWdyb3VuZCI6eyIkaWQiOiI1NjEiLCJDb2xvciI6eyIkcmVmIjoiMTIxIn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U2MiIsIkxpbmVDb2xvciI6bnVsbCwiTGluZVdlaWdodCI6MC4wLCJMaW5lVHlwZSI6MCwiUGFyZW50U3R5bGUiOm51bGx9LCJQYXJlbnRTdHlsZSI6bnVsbH0sIkRhdGVGb3JtYXQiOnsiJHJlZiI6IjEyNSJ9LCJJc1Zpc2libGUiOnRydWUsIlBhcmVudFN0eWxlIjpudWxsfSwiSW5kZXgiOjE3LCJTbWFydER1cmF0aW9uQWN0aXZhdGVkIjpmYWxzZSwiRGF0ZUZvcm1hdCI6eyIkcmVmIjoiMTI1In0sIklkIjoiMDcwNDY5YjktNDQ3Ny00MDQ1LWI0ZDUtMzRhN2NmZWRmZGQyIiwiSW1wb3J0SWQiOm51bGwsIlRpdGxlIjoiT25saW5lIFRha2lwIEFuYSBFa3JhbiBUYXNhcsSxbcSxIiwiTm90ZSI6bnVsbCwiSHlwZXJsaW5rIjpudWxsLCJJc0NoYW5nZWQiOmZhbHNlLCJJc05ldyI6ZmFsc2V9LHsiJGlkIjoiNTYzIiwiR3JvdXBOYW1lIjpudWxsLCJTdGFydERhdGUiOiIyMDE4LTA0LTMwVDAwOjAwOjAwWiIsIkVuZERhdGUiOiIyMDE4LTA1LTAzVDIzOjU5OjAwWiIsIlBlcmNlbnRhZ2VDb21wbGV0ZSI6bnVsbCwiU3R5bGUiOnsiJGlkIjoiNTY0IiwiU2hhcGUiOjAsIlNoYXBlVGhpY2tuZXNzIjowLCJEdXJhdGlvbkZvcm1hdCI6MCwiSW5jbHVkZU5vbldvcmtpbmdEYXlzSW5EdXJhdGlvbiI6ZmFsc2UsIlBlcmNlbnRhZ2VDb21wbGV0ZVN0eWxlIjp7IiRpZCI6IjU2NSIsIkZvbnRTZXR0aW5ncyI6eyIkaWQiOiI1NjYiLCJGb250U2l6ZSI6MTAsIkZvbnROYW1lIjoiQ2FsaWJyaSIsIklzQm9sZCI6ZmFsc2UsIklzSXRhbGljIjpmYWxzZSwiSXNVbmRlcmxpbmVkIjpmYWxzZSwiUGFyZW50U3R5bGUiOm51bGx9LCJBdXRvU2l6ZSI6MCwiRm9yZWdyb3VuZCI6eyIkaWQiOiI1NjciLCJDb2xvciI6eyIkcmVmIjoiODYifX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NTY4IiwiTGluZUNvbG9yIjpudWxsLCJMaW5lV2VpZ2h0IjowLjAsIkxpbmVUeXBlIjowLCJQYXJlbnRTdHlsZSI6bnVsbH0sIlBhcmVudFN0eWxlIjpudWxsfSwiRHVyYXRpb25TdHlsZSI6eyIkaWQiOiI1NjkiLCJGb250U2V0dGluZ3MiOnsiJGlkIjoiNTcwIiwiRm9udFNpemUiOjEyLCJGb250TmFtZSI6IkNhbGlicmkiLCJJc0JvbGQiOmZhbHNlLCJJc0l0YWxpYyI6ZmFsc2UsIklzVW5kZXJsaW5lZCI6ZmFsc2UsIlBhcmVudFN0eWxlIjpudWxsfSwiQXV0b1NpemUiOjAsIkZvcmVncm91bmQiOnsiJGlkIjoiNTcxIiwiQ29sb3IiOnsiJHJlZiI6IjkzIn1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U3MiIsIkxpbmVDb2xvciI6bnVsbCwiTGluZVdlaWdodCI6MC4wLCJMaW5lVHlwZSI6MCwiUGFyZW50U3R5bGUiOm51bGx9LCJQYXJlbnRTdHlsZSI6bnVsbH0sIkhvcml6b250YWxDb25uZWN0b3JTdHlsZSI6eyIkaWQiOiI1NzMiLCJMaW5lQ29sb3IiOnsiJHJlZiI6Ijk4In0sIkxpbmVXZWlnaHQiOjEuMCwiTGluZVR5cGUiOjAsIlBhcmVudFN0eWxlIjpudWxsfSwiVmVydGljYWxDb25uZWN0b3JTdHlsZSI6eyIkaWQiOiI1NzQiLCJMaW5lQ29sb3IiOnsiJGlkIjoiNTc1IiwiJHR5cGUiOiJOTFJFLkNvbW1vbi5Eb20uU29saWRDb2xvckJydXNoLCBOTFJFLkNvbW1vbiIsIkNvbG9yIjp7IiRpZCI6IjU3NiIsIkEiOjI1NSwiUiI6MjA0LCJHIjoyMDQsIkIiOjIwNH19LCJMaW5lV2VpZ2h0IjowLjAsIkxpbmVUeXBlIjowLCJQYXJlbnRTdHlsZSI6bnVsbH0sIk1hcmdpbiI6bnVsbCwiU3RhcnREYXRlUG9zaXRpb24iOjQsIkVuZERhdGVQb3NpdGlvbiI6NCwiRGF0ZUlzVmlzaWJsZSI6dHJ1ZSwiVGl0bGVQb3NpdGlvbiI6NSwiRHVyYXRpb25Qb3NpdGlvbiI6MiwiUGVyY2VudGFnZUNvbXBsZXRlZFBvc2l0aW9uIjo2LCJTcGFjaW5nIjozLCJJc0JlbG93VGltZWJhbmQiOnRydWUsIlBlcmNlbnRhZ2VDb21wbGV0ZVNoYXBlT3BhY2l0eSI6MzUsIlNoYXBlU3R5bGUiOnsiJGlkIjoiNTc3IiwiTWFyZ2luIjp7IiRyZWYiOiIxMDQifSwiUGFkZGluZyI6eyIkcmVmIjoiMTA1In0sIkJhY2tncm91bmQiOnsiJGlkIjoiNTc4IiwiQ29sb3IiOnsiJGlkIjoiNTc5IiwiQSI6MjU1LCJSIjoyNywiRyI6ODgsIkIiOjEyNH19LCJJc1Zpc2libGUiOnRydWUsIldpZHRoIjowLjAsIkhlaWdodCI6MTAuMCwiQm9yZGVyU3R5bGUiOnsiJGlkIjoiNTgwIiwiTGluZUNvbG9yIjp7IiRyZWYiOiIxMDkifSwiTGluZVdlaWdodCI6MC4wLCJMaW5lVHlwZSI6MCwiUGFyZW50U3R5bGUiOm51bGx9LCJQYXJlbnRTdHlsZSI6bnVsbH0sIlRpdGxlU3R5bGUiOnsiJGlkIjoiNTgxIiwiRm9udFNldHRpbmdzIjp7IiRpZCI6IjU4MiIsIkZvbnRTaXplIjoxMiwiRm9udE5hbWUiOiJDYWxpYnJpIiwiSXNCb2xkIjp0cnVlLCJJc0l0YWxpYyI6ZmFsc2UsIklzVW5kZXJsaW5lZCI6ZmFsc2UsIlBhcmVudFN0eWxlIjpudWxsfSwiQXV0b1NpemUiOjAsIkZvcmVncm91bmQiOnsiJGlkIjoiNTgzIiwiQ29sb3IiOnsiJHJlZiI6IjExNCJ9fSwiTWF4V2lkdGgiOjk2MC4wLCJNYXhIZWlnaHQiOiJJbmZpbml0eSIsIlNtYXJ0Rm9yZWdyb3VuZElzQWN0aXZlIjpmYWxzZSwiSG9yaXpvbnRhbEFsaWdubWVudCI6MCwiVmVydGljYWxBbGlnbm1lbnQiOjAsIlNtYXJ0Rm9yZWdyb3VuZCI6bnVsbCwiTWFyZ2luIjp7IiRyZWYiOiIxMTUifSwiUGFkZGluZyI6eyIkcmVmIjoiMTE2In0sIkJhY2tncm91bmQiOnsiJHJlZiI6IjExNyJ9LCJJc1Zpc2libGUiOnRydWUsIldpZHRoIjowLjAsIkhlaWdodCI6MC4wLCJCb3JkZXJTdHlsZSI6eyIkaWQiOiI1ODQiLCJMaW5lQ29sb3IiOm51bGwsIkxpbmVXZWlnaHQiOjAuMCwiTGluZVR5cGUiOjAsIlBhcmVudFN0eWxlIjpudWxsfSwiUGFyZW50U3R5bGUiOm51bGx9LCJEYXRlU3R5bGUiOnsiJGlkIjoiNTg1IiwiRm9udFNldHRpbmdzIjp7IiRpZCI6IjU4NiIsIkZvbnRTaXplIjoxMCwiRm9udE5hbWUiOiJDYWxpYnJpIiwiSXNCb2xkIjpmYWxzZSwiSXNJdGFsaWMiOmZhbHNlLCJJc1VuZGVybGluZWQiOmZhbHNlLCJQYXJlbnRTdHlsZSI6bnVsbH0sIkF1dG9TaXplIjowLCJGb3JlZ3JvdW5kIjp7IiRpZCI6IjU4NyIsIkNvbG9yIjp7IiRyZWYiOiIxMjEi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NTg4IiwiTGluZUNvbG9yIjpudWxsLCJMaW5lV2VpZ2h0IjowLjAsIkxpbmVUeXBlIjowLCJQYXJlbnRTdHlsZSI6bnVsbH0sIlBhcmVudFN0eWxlIjpudWxsfSwiRGF0ZUZvcm1hdCI6eyIkcmVmIjoiMTI1In0sIklzVmlzaWJsZSI6dHJ1ZSwiUGFyZW50U3R5bGUiOm51bGx9LCJJbmRleCI6MTgsIlNtYXJ0RHVyYXRpb25BY3RpdmF0ZWQiOmZhbHNlLCJEYXRlRm9ybWF0Ijp7IiRyZWYiOiIxMjUifSwiSWQiOiJhNTMzMzFlZi1hNjk2LTQ0MTQtYmUxYS04Y2U1MjM5YjM5ZGYiLCJJbXBvcnRJZCI6bnVsbCwiVGl0bGUiOiJZZW5pIMOccsO8biBFa2xlIiwiTm90ZSI6bnVsbCwiSHlwZXJsaW5rIjpudWxsLCJJc0NoYW5nZWQiOmZhbHNlLCJJc05ldyI6ZmFsc2V9LHsiJGlkIjoiNTg5IiwiR3JvdXBOYW1lIjpudWxsLCJTdGFydERhdGUiOiIyMDE4LTA1LTAzVDAwOjAwOjAwWiIsIkVuZERhdGUiOiIyMDE4LTA1LTA4VDIzOjU5OjAwWiIsIlBlcmNlbnRhZ2VDb21wbGV0ZSI6bnVsbCwiU3R5bGUiOnsiJGlkIjoiNTkwIiwiU2hhcGUiOjAsIlNoYXBlVGhpY2tuZXNzIjowLCJEdXJhdGlvbkZvcm1hdCI6MCwiSW5jbHVkZU5vbldvcmtpbmdEYXlzSW5EdXJhdGlvbiI6ZmFsc2UsIlBlcmNlbnRhZ2VDb21wbGV0ZVN0eWxlIjp7IiRpZCI6IjU5MSIsIkZvbnRTZXR0aW5ncyI6eyIkaWQiOiI1OTIiLCJGb250U2l6ZSI6MTAsIkZvbnROYW1lIjoiQ2FsaWJyaSIsIklzQm9sZCI6ZmFsc2UsIklzSXRhbGljIjpmYWxzZSwiSXNVbmRlcmxpbmVkIjpmYWxzZSwiUGFyZW50U3R5bGUiOm51bGx9LCJBdXRvU2l6ZSI6MCwiRm9yZWdyb3VuZCI6eyIkaWQiOiI1OTMiLCJDb2xvciI6eyIkcmVmIjoiODYifX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NTk0IiwiTGluZUNvbG9yIjpudWxsLCJMaW5lV2VpZ2h0IjowLjAsIkxpbmVUeXBlIjowLCJQYXJlbnRTdHlsZSI6bnVsbH0sIlBhcmVudFN0eWxlIjpudWxsfSwiRHVyYXRpb25TdHlsZSI6eyIkaWQiOiI1OTUiLCJGb250U2V0dGluZ3MiOnsiJGlkIjoiNTk2IiwiRm9udFNpemUiOjEyLCJGb250TmFtZSI6IkNhbGlicmkiLCJJc0JvbGQiOmZhbHNlLCJJc0l0YWxpYyI6ZmFsc2UsIklzVW5kZXJsaW5lZCI6ZmFsc2UsIlBhcmVudFN0eWxlIjpudWxsfSwiQXV0b1NpemUiOjAsIkZvcmVncm91bmQiOnsiJGlkIjoiNTk3IiwiQ29sb3IiOnsiJHJlZiI6IjkzIn1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U5OCIsIkxpbmVDb2xvciI6bnVsbCwiTGluZVdlaWdodCI6MC4wLCJMaW5lVHlwZSI6MCwiUGFyZW50U3R5bGUiOm51bGx9LCJQYXJlbnRTdHlsZSI6bnVsbH0sIkhvcml6b250YWxDb25uZWN0b3JTdHlsZSI6eyIkaWQiOiI1OTkiLCJMaW5lQ29sb3IiOnsiJHJlZiI6Ijk4In0sIkxpbmVXZWlnaHQiOjEuMCwiTGluZVR5cGUiOjAsIlBhcmVudFN0eWxlIjpudWxsfSwiVmVydGljYWxDb25uZWN0b3JTdHlsZSI6eyIkaWQiOiI2MDAiLCJMaW5lQ29sb3IiOnsiJGlkIjoiNjAxIiwiJHR5cGUiOiJOTFJFLkNvbW1vbi5Eb20uU29saWRDb2xvckJydXNoLCBOTFJFLkNvbW1vbiIsIkNvbG9yIjp7IiRpZCI6IjYwMiIsIkEiOjI1NSwiUiI6MjA0LCJHIjoyMDQsIkIiOjIwNH19LCJMaW5lV2VpZ2h0IjowLjAsIkxpbmVUeXBlIjowLCJQYXJlbnRTdHlsZSI6bnVsbH0sIk1hcmdpbiI6bnVsbCwiU3RhcnREYXRlUG9zaXRpb24iOjQsIkVuZERhdGVQb3NpdGlvbiI6NCwiRGF0ZUlzVmlzaWJsZSI6dHJ1ZSwiVGl0bGVQb3NpdGlvbiI6NSwiRHVyYXRpb25Qb3NpdGlvbiI6MiwiUGVyY2VudGFnZUNvbXBsZXRlZFBvc2l0aW9uIjo2LCJTcGFjaW5nIjozLCJJc0JlbG93VGltZWJhbmQiOnRydWUsIlBlcmNlbnRhZ2VDb21wbGV0ZVNoYXBlT3BhY2l0eSI6MzUsIlNoYXBlU3R5bGUiOnsiJGlkIjoiNjAzIiwiTWFyZ2luIjp7IiRyZWYiOiIxMDQifSwiUGFkZGluZyI6eyIkcmVmIjoiMTA1In0sIkJhY2tncm91bmQiOnsiJGlkIjoiNjA0IiwiQ29sb3IiOnsiJGlkIjoiNjA1IiwiQSI6MjU1LCJSIjoyNDAsIkciOjEyNywiQiI6OX19LCJJc1Zpc2libGUiOnRydWUsIldpZHRoIjowLjAsIkhlaWdodCI6MTAuMCwiQm9yZGVyU3R5bGUiOnsiJGlkIjoiNjA2IiwiTGluZUNvbG9yIjp7IiRyZWYiOiIxMDkifSwiTGluZVdlaWdodCI6MC4wLCJMaW5lVHlwZSI6MCwiUGFyZW50U3R5bGUiOm51bGx9LCJQYXJlbnRTdHlsZSI6bnVsbH0sIlRpdGxlU3R5bGUiOnsiJGlkIjoiNjA3IiwiRm9udFNldHRpbmdzIjp7IiRpZCI6IjYwOCIsIkZvbnRTaXplIjoxMiwiRm9udE5hbWUiOiJDYWxpYnJpIiwiSXNCb2xkIjp0cnVlLCJJc0l0YWxpYyI6ZmFsc2UsIklzVW5kZXJsaW5lZCI6ZmFsc2UsIlBhcmVudFN0eWxlIjpudWxsfSwiQXV0b1NpemUiOjAsIkZvcmVncm91bmQiOnsiJGlkIjoiNjA5IiwiQ29sb3IiOnsiJHJlZiI6IjExNCJ9fSwiTWF4V2lkdGgiOjk2MC4wLCJNYXhIZWlnaHQiOiJJbmZpbml0eSIsIlNtYXJ0Rm9yZWdyb3VuZElzQWN0aXZlIjpmYWxzZSwiSG9yaXpvbnRhbEFsaWdubWVudCI6MCwiVmVydGljYWxBbGlnbm1lbnQiOjAsIlNtYXJ0Rm9yZWdyb3VuZCI6bnVsbCwiTWFyZ2luIjp7IiRyZWYiOiIxMTUifSwiUGFkZGluZyI6eyIkcmVmIjoiMTE2In0sIkJhY2tncm91bmQiOnsiJHJlZiI6IjExNyJ9LCJJc1Zpc2libGUiOnRydWUsIldpZHRoIjowLjAsIkhlaWdodCI6MC4wLCJCb3JkZXJTdHlsZSI6eyIkaWQiOiI2MTAiLCJMaW5lQ29sb3IiOm51bGwsIkxpbmVXZWlnaHQiOjAuMCwiTGluZVR5cGUiOjAsIlBhcmVudFN0eWxlIjpudWxsfSwiUGFyZW50U3R5bGUiOm51bGx9LCJEYXRlU3R5bGUiOnsiJGlkIjoiNjExIiwiRm9udFNldHRpbmdzIjp7IiRpZCI6IjYxMiIsIkZvbnRTaXplIjoxMCwiRm9udE5hbWUiOiJDYWxpYnJpIiwiSXNCb2xkIjpmYWxzZSwiSXNJdGFsaWMiOmZhbHNlLCJJc1VuZGVybGluZWQiOmZhbHNlLCJQYXJlbnRTdHlsZSI6bnVsbH0sIkF1dG9TaXplIjowLCJGb3JlZ3JvdW5kIjp7IiRpZCI6IjYxMyIsIkNvbG9yIjp7IiRyZWYiOiIxMjEi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NjE0IiwiTGluZUNvbG9yIjpudWxsLCJMaW5lV2VpZ2h0IjowLjAsIkxpbmVUeXBlIjowLCJQYXJlbnRTdHlsZSI6bnVsbH0sIlBhcmVudFN0eWxlIjpudWxsfSwiRGF0ZUZvcm1hdCI6eyIkcmVmIjoiMTI1In0sIklzVmlzaWJsZSI6dHJ1ZSwiUGFyZW50U3R5bGUiOm51bGx9LCJJbmRleCI6MTksIlNtYXJ0RHVyYXRpb25BY3RpdmF0ZWQiOmZhbHNlLCJEYXRlRm9ybWF0Ijp7IiRyZWYiOiIxMjUifSwiSWQiOiJiM2Q4ODJlYi0wODJkLTRkNGQtYmIxZS00YWQxOTI2NzFlNDUiLCJJbXBvcnRJZCI6bnVsbCwiVGl0bGUiOiLDnHLDvG4gVGFraXAiLCJOb3RlIjpudWxsLCJIeXBlcmxpbmsiOm51bGwsIklzQ2hhbmdlZCI6ZmFsc2UsIklzTmV3IjpmYWxzZX0seyIkaWQiOiI2MTUiLCJHcm91cE5hbWUiOm51bGwsIlN0YXJ0RGF0ZSI6IjIwMTgtMDUtMDhUMDA6MDA6MDBaIiwiRW5kRGF0ZSI6IjIwMTgtMDUtMTNUMjM6NTk6MDBaIiwiUGVyY2VudGFnZUNvbXBsZXRlIjpudWxsLCJTdHlsZSI6eyIkaWQiOiI2MTYiLCJTaGFwZSI6MCwiU2hhcGVUaGlja25lc3MiOjAsIkR1cmF0aW9uRm9ybWF0IjowLCJJbmNsdWRlTm9uV29ya2luZ0RheXNJbkR1cmF0aW9uIjpmYWxzZSwiUGVyY2VudGFnZUNvbXBsZXRlU3R5bGUiOnsiJGlkIjoiNjE3IiwiRm9udFNldHRpbmdzIjp7IiRpZCI6IjYxOCIsIkZvbnRTaXplIjoxMCwiRm9udE5hbWUiOiJDYWxpYnJpIiwiSXNCb2xkIjpmYWxzZSwiSXNJdGFsaWMiOmZhbHNlLCJJc1VuZGVybGluZWQiOmZhbHNlLCJQYXJlbnRTdHlsZSI6bnVsbH0sIkF1dG9TaXplIjowLCJGb3JlZ3JvdW5kIjp7IiRpZCI6IjYxOSIsIkNvbG9yIjp7IiRyZWYiOiI4NiJ9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2MjAiLCJMaW5lQ29sb3IiOm51bGwsIkxpbmVXZWlnaHQiOjAuMCwiTGluZVR5cGUiOjAsIlBhcmVudFN0eWxlIjpudWxsfSwiUGFyZW50U3R5bGUiOm51bGx9LCJEdXJhdGlvblN0eWxlIjp7IiRpZCI6IjYyMSIsIkZvbnRTZXR0aW5ncyI6eyIkaWQiOiI2MjIiLCJGb250U2l6ZSI6MTIsIkZvbnROYW1lIjoiQ2FsaWJyaSIsIklzQm9sZCI6ZmFsc2UsIklzSXRhbGljIjpmYWxzZSwiSXNVbmRlcmxpbmVkIjpmYWxzZSwiUGFyZW50U3R5bGUiOm51bGx9LCJBdXRvU2l6ZSI6MCwiRm9yZWdyb3VuZCI6eyIkaWQiOiI2MjMiLCJDb2xvciI6eyIkcmVmIjoiOTMifX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NjI0IiwiTGluZUNvbG9yIjpudWxsLCJMaW5lV2VpZ2h0IjowLjAsIkxpbmVUeXBlIjowLCJQYXJlbnRTdHlsZSI6bnVsbH0sIlBhcmVudFN0eWxlIjpudWxsfSwiSG9yaXpvbnRhbENvbm5lY3RvclN0eWxlIjp7IiRpZCI6IjYyNSIsIkxpbmVDb2xvciI6eyIkcmVmIjoiOTgifSwiTGluZVdlaWdodCI6MS4wLCJMaW5lVHlwZSI6MCwiUGFyZW50U3R5bGUiOm51bGx9LCJWZXJ0aWNhbENvbm5lY3RvclN0eWxlIjp7IiRpZCI6IjYyNiIsIkxpbmVDb2xvciI6eyIkaWQiOiI2MjciLCIkdHlwZSI6Ik5MUkUuQ29tbW9uLkRvbS5Tb2xpZENvbG9yQnJ1c2gsIE5MUkUuQ29tbW9uIiwiQ29sb3IiOnsiJGlkIjoiNjI4IiwiQSI6MjU1LCJSIjoyMDQsIkciOjIwNCwiQiI6MjA0fX0sIkxpbmVXZWlnaHQiOjAuMCwiTGluZVR5cGUiOjAsIlBhcmVudFN0eWxlIjpudWxsfSwiTWFyZ2luIjpudWxsLCJTdGFydERhdGVQb3NpdGlvbiI6NCwiRW5kRGF0ZVBvc2l0aW9uIjo0LCJEYXRlSXNWaXNpYmxlIjp0cnVlLCJUaXRsZVBvc2l0aW9uIjo1LCJEdXJhdGlvblBvc2l0aW9uIjoyLCJQZXJjZW50YWdlQ29tcGxldGVkUG9zaXRpb24iOjYsIlNwYWNpbmciOjMsIklzQmVsb3dUaW1lYmFuZCI6dHJ1ZSwiUGVyY2VudGFnZUNvbXBsZXRlU2hhcGVPcGFjaXR5IjozNSwiU2hhcGVTdHlsZSI6eyIkaWQiOiI2MjkiLCJNYXJnaW4iOnsiJHJlZiI6IjEwNCJ9LCJQYWRkaW5nIjp7IiRyZWYiOiIxMDUifSwiQmFja2dyb3VuZCI6eyIkaWQiOiI2MzAiLCJDb2xvciI6eyIkaWQiOiI2MzEiLCJBIjoyNTUsIlIiOjI3LCJHIjo4OCwiQiI6MTI0fX0sIklzVmlzaWJsZSI6dHJ1ZSwiV2lkdGgiOjAuMCwiSGVpZ2h0IjoxMC4wLCJCb3JkZXJTdHlsZSI6eyIkaWQiOiI2MzIiLCJMaW5lQ29sb3IiOnsiJHJlZiI6IjEwOSJ9LCJMaW5lV2VpZ2h0IjowLjAsIkxpbmVUeXBlIjowLCJQYXJlbnRTdHlsZSI6bnVsbH0sIlBhcmVudFN0eWxlIjpudWxsfSwiVGl0bGVTdHlsZSI6eyIkaWQiOiI2MzMiLCJGb250U2V0dGluZ3MiOnsiJGlkIjoiNjM0IiwiRm9udFNpemUiOjEyLCJGb250TmFtZSI6IkNhbGlicmkiLCJJc0JvbGQiOnRydWUsIklzSXRhbGljIjpmYWxzZSwiSXNVbmRlcmxpbmVkIjpmYWxzZSwiUGFyZW50U3R5bGUiOm51bGx9LCJBdXRvU2l6ZSI6MCwiRm9yZWdyb3VuZCI6eyIkaWQiOiI2MzUiLCJDb2xvciI6eyIkcmVmIjoiMTE0In19LCJNYXhXaWR0aCI6OTYwLjAsIk1heEhlaWdodCI6IkluZmluaXR5IiwiU21hcnRGb3JlZ3JvdW5kSXNBY3RpdmUiOmZhbHNlLCJIb3Jpem9udGFsQWxpZ25tZW50IjowLCJWZXJ0aWNhbEFsaWdubWVudCI6MCwiU21hcnRGb3JlZ3JvdW5kIjpudWxsLCJNYXJnaW4iOnsiJHJlZiI6IjExNSJ9LCJQYWRkaW5nIjp7IiRyZWYiOiIxMTYifSwiQmFja2dyb3VuZCI6eyIkcmVmIjoiMTE3In0sIklzVmlzaWJsZSI6dHJ1ZSwiV2lkdGgiOjAuMCwiSGVpZ2h0IjowLjAsIkJvcmRlclN0eWxlIjp7IiRpZCI6IjYzNiIsIkxpbmVDb2xvciI6bnVsbCwiTGluZVdlaWdodCI6MC4wLCJMaW5lVHlwZSI6MCwiUGFyZW50U3R5bGUiOm51bGx9LCJQYXJlbnRTdHlsZSI6bnVsbH0sIkRhdGVTdHlsZSI6eyIkaWQiOiI2MzciLCJGb250U2V0dGluZ3MiOnsiJGlkIjoiNjM4IiwiRm9udFNpemUiOjEwLCJGb250TmFtZSI6IkNhbGlicmkiLCJJc0JvbGQiOmZhbHNlLCJJc0l0YWxpYyI6ZmFsc2UsIklzVW5kZXJsaW5lZCI6ZmFsc2UsIlBhcmVudFN0eWxlIjpudWxsfSwiQXV0b1NpemUiOjAsIkZvcmVncm91bmQiOnsiJGlkIjoiNjM5IiwiQ29sb3IiOnsiJHJlZiI6IjEyMSJ9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2NDAiLCJMaW5lQ29sb3IiOm51bGwsIkxpbmVXZWlnaHQiOjAuMCwiTGluZVR5cGUiOjAsIlBhcmVudFN0eWxlIjpudWxsfSwiUGFyZW50U3R5bGUiOm51bGx9LCJEYXRlRm9ybWF0Ijp7IiRyZWYiOiIxMjUifSwiSXNWaXNpYmxlIjp0cnVlLCJQYXJlbnRTdHlsZSI6bnVsbH0sIkluZGV4IjoyMCwiU21hcnREdXJhdGlvbkFjdGl2YXRlZCI6ZmFsc2UsIkRhdGVGb3JtYXQiOnsiJHJlZiI6IjEyNSJ9LCJJZCI6IjdhODIxMTU3LWQ3MzMtNGEyMi04YTE1LWFjODJjNjhjN2ZiNiIsIkltcG9ydElkIjpudWxsLCJUaXRsZSI6IsOccsO8biBQZXJmb3JtYW5zIiwiTm90ZSI6bnVsbCwiSHlwZXJsaW5rIjpudWxsLCJJc0NoYW5nZWQiOmZhbHNlLCJJc05ldyI6ZmFsc2V9LHsiJGlkIjoiNjQxIiwiR3JvdXBOYW1lIjpudWxsLCJTdGFydERhdGUiOiIyMDE4LTA1LTEzVDAwOjAwOjAwWiIsIkVuZERhdGUiOiIyMDE4LTA1LTE4VDIzOjU5OjAwWiIsIlBlcmNlbnRhZ2VDb21wbGV0ZSI6bnVsbCwiU3R5bGUiOnsiJGlkIjoiNjQyIiwiU2hhcGUiOjAsIlNoYXBlVGhpY2tuZXNzIjowLCJEdXJhdGlvbkZvcm1hdCI6MCwiSW5jbHVkZU5vbldvcmtpbmdEYXlzSW5EdXJhdGlvbiI6ZmFsc2UsIlBlcmNlbnRhZ2VDb21wbGV0ZVN0eWxlIjp7IiRpZCI6IjY0MyIsIkZvbnRTZXR0aW5ncyI6eyIkaWQiOiI2NDQiLCJGb250U2l6ZSI6MTAsIkZvbnROYW1lIjoiQ2FsaWJyaSIsIklzQm9sZCI6ZmFsc2UsIklzSXRhbGljIjpmYWxzZSwiSXNVbmRlcmxpbmVkIjpmYWxzZSwiUGFyZW50U3R5bGUiOm51bGx9LCJBdXRvU2l6ZSI6MCwiRm9yZWdyb3VuZCI6eyIkaWQiOiI2NDUiLCJDb2xvciI6eyIkcmVmIjoiODYifX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NjQ2IiwiTGluZUNvbG9yIjpudWxsLCJMaW5lV2VpZ2h0IjowLjAsIkxpbmVUeXBlIjowLCJQYXJlbnRTdHlsZSI6bnVsbH0sIlBhcmVudFN0eWxlIjpudWxsfSwiRHVyYXRpb25TdHlsZSI6eyIkaWQiOiI2NDciLCJGb250U2V0dGluZ3MiOnsiJGlkIjoiNjQ4IiwiRm9udFNpemUiOjEyLCJGb250TmFtZSI6IkNhbGlicmkiLCJJc0JvbGQiOmZhbHNlLCJJc0l0YWxpYyI6ZmFsc2UsIklzVW5kZXJsaW5lZCI6ZmFsc2UsIlBhcmVudFN0eWxlIjpudWxsfSwiQXV0b1NpemUiOjAsIkZvcmVncm91bmQiOnsiJGlkIjoiNjQ5IiwiQ29sb3IiOnsiJHJlZiI6IjkzIn1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Y1MCIsIkxpbmVDb2xvciI6bnVsbCwiTGluZVdlaWdodCI6MC4wLCJMaW5lVHlwZSI6MCwiUGFyZW50U3R5bGUiOm51bGx9LCJQYXJlbnRTdHlsZSI6bnVsbH0sIkhvcml6b250YWxDb25uZWN0b3JTdHlsZSI6eyIkaWQiOiI2NTEiLCJMaW5lQ29sb3IiOnsiJHJlZiI6Ijk4In0sIkxpbmVXZWlnaHQiOjEuMCwiTGluZVR5cGUiOjAsIlBhcmVudFN0eWxlIjpudWxsfSwiVmVydGljYWxDb25uZWN0b3JTdHlsZSI6eyIkaWQiOiI2NTIiLCJMaW5lQ29sb3IiOnsiJGlkIjoiNjUzIiwiJHR5cGUiOiJOTFJFLkNvbW1vbi5Eb20uU29saWRDb2xvckJydXNoLCBOTFJFLkNvbW1vbiIsIkNvbG9yIjp7IiRpZCI6IjY1NCIsIkEiOjI1NSwiUiI6MjA0LCJHIjoyMDQsIkIiOjIwNH19LCJMaW5lV2VpZ2h0IjowLjAsIkxpbmVUeXBlIjowLCJQYXJlbnRTdHlsZSI6bnVsbH0sIk1hcmdpbiI6bnVsbCwiU3RhcnREYXRlUG9zaXRpb24iOjQsIkVuZERhdGVQb3NpdGlvbiI6NCwiRGF0ZUlzVmlzaWJsZSI6dHJ1ZSwiVGl0bGVQb3NpdGlvbiI6NSwiRHVyYXRpb25Qb3NpdGlvbiI6MiwiUGVyY2VudGFnZUNvbXBsZXRlZFBvc2l0aW9uIjo2LCJTcGFjaW5nIjozLCJJc0JlbG93VGltZWJhbmQiOnRydWUsIlBlcmNlbnRhZ2VDb21wbGV0ZVNoYXBlT3BhY2l0eSI6MzUsIlNoYXBlU3R5bGUiOnsiJGlkIjoiNjU1IiwiTWFyZ2luIjp7IiRyZWYiOiIxMDQifSwiUGFkZGluZyI6eyIkcmVmIjoiMTA1In0sIkJhY2tncm91bmQiOnsiJGlkIjoiNjU2IiwiQ29sb3IiOnsiJGlkIjoiNjU3IiwiQSI6MjU1LCJSIjoyNDAsIkciOjEyNywiQiI6OX19LCJJc1Zpc2libGUiOnRydWUsIldpZHRoIjowLjAsIkhlaWdodCI6MTAuMCwiQm9yZGVyU3R5bGUiOnsiJGlkIjoiNjU4IiwiTGluZUNvbG9yIjp7IiRyZWYiOiIxMDkifSwiTGluZVdlaWdodCI6MC4wLCJMaW5lVHlwZSI6MCwiUGFyZW50U3R5bGUiOm51bGx9LCJQYXJlbnRTdHlsZSI6bnVsbH0sIlRpdGxlU3R5bGUiOnsiJGlkIjoiNjU5IiwiRm9udFNldHRpbmdzIjp7IiRpZCI6IjY2MCIsIkZvbnRTaXplIjoxMiwiRm9udE5hbWUiOiJDYWxpYnJpIiwiSXNCb2xkIjp0cnVlLCJJc0l0YWxpYyI6ZmFsc2UsIklzVW5kZXJsaW5lZCI6ZmFsc2UsIlBhcmVudFN0eWxlIjpudWxsfSwiQXV0b1NpemUiOjAsIkZvcmVncm91bmQiOnsiJGlkIjoiNjYxIiwiQ29sb3IiOnsiJHJlZiI6IjExNCJ9fSwiTWF4V2lkdGgiOjk2MC4wLCJNYXhIZWlnaHQiOiJJbmZpbml0eSIsIlNtYXJ0Rm9yZWdyb3VuZElzQWN0aXZlIjpmYWxzZSwiSG9yaXpvbnRhbEFsaWdubWVudCI6MCwiVmVydGljYWxBbGlnbm1lbnQiOjAsIlNtYXJ0Rm9yZWdyb3VuZCI6bnVsbCwiTWFyZ2luIjp7IiRyZWYiOiIxMTUifSwiUGFkZGluZyI6eyIkcmVmIjoiMTE2In0sIkJhY2tncm91bmQiOnsiJHJlZiI6IjExNyJ9LCJJc1Zpc2libGUiOnRydWUsIldpZHRoIjowLjAsIkhlaWdodCI6MC4wLCJCb3JkZXJTdHlsZSI6eyIkaWQiOiI2NjIiLCJMaW5lQ29sb3IiOm51bGwsIkxpbmVXZWlnaHQiOjAuMCwiTGluZVR5cGUiOjAsIlBhcmVudFN0eWxlIjpudWxsfSwiUGFyZW50U3R5bGUiOm51bGx9LCJEYXRlU3R5bGUiOnsiJGlkIjoiNjYzIiwiRm9udFNldHRpbmdzIjp7IiRpZCI6IjY2NCIsIkZvbnRTaXplIjoxMCwiRm9udE5hbWUiOiJDYWxpYnJpIiwiSXNCb2xkIjpmYWxzZSwiSXNJdGFsaWMiOmZhbHNlLCJJc1VuZGVybGluZWQiOmZhbHNlLCJQYXJlbnRTdHlsZSI6bnVsbH0sIkF1dG9TaXplIjowLCJGb3JlZ3JvdW5kIjp7IiRpZCI6IjY2NSIsIkNvbG9yIjp7IiRyZWYiOiIxMjEi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NjY2IiwiTGluZUNvbG9yIjpudWxsLCJMaW5lV2VpZ2h0IjowLjAsIkxpbmVUeXBlIjowLCJQYXJlbnRTdHlsZSI6bnVsbH0sIlBhcmVudFN0eWxlIjpudWxsfSwiRGF0ZUZvcm1hdCI6eyIkcmVmIjoiMTI1In0sIklzVmlzaWJsZSI6dHJ1ZSwiUGFyZW50U3R5bGUiOm51bGx9LCJJbmRleCI6MjEsIlNtYXJ0RHVyYXRpb25BY3RpdmF0ZWQiOmZhbHNlLCJEYXRlRm9ybWF0Ijp7IiRyZWYiOiIxMjUifSwiSWQiOiJhZDZmNWVhNy1jZWI3LTRlMGEtOTBmYy03Y2IyZjhlYTg5M2IiLCJJbXBvcnRJZCI6bnVsbCwiVGl0bGUiOiJZYXJkxLFtIiwiTm90ZSI6bnVsbCwiSHlwZXJsaW5rIjpudWxsLCJJc0NoYW5nZWQiOmZhbHNlLCJJc05ldyI6ZmFsc2V9LHsiJGlkIjoiNjY3IiwiR3JvdXBOYW1lIjpudWxsLCJTdGFydERhdGUiOiIyMDE4LTA1LTE4VDAwOjAwOjAwWiIsIkVuZERhdGUiOiIyMDE4LTA1LTI2VDIzOjU5OjAwWiIsIlBlcmNlbnRhZ2VDb21wbGV0ZSI6bnVsbCwiU3R5bGUiOnsiJGlkIjoiNjY4IiwiU2hhcGUiOjAsIlNoYXBlVGhpY2tuZXNzIjowLCJEdXJhdGlvbkZvcm1hdCI6MCwiSW5jbHVkZU5vbldvcmtpbmdEYXlzSW5EdXJhdGlvbiI6ZmFsc2UsIlBlcmNlbnRhZ2VDb21wbGV0ZVN0eWxlIjp7IiRpZCI6IjY2OSIsIkZvbnRTZXR0aW5ncyI6eyIkaWQiOiI2NzAiLCJGb250U2l6ZSI6MTAsIkZvbnROYW1lIjoiQ2FsaWJyaSIsIklzQm9sZCI6ZmFsc2UsIklzSXRhbGljIjpmYWxzZSwiSXNVbmRlcmxpbmVkIjpmYWxzZSwiUGFyZW50U3R5bGUiOm51bGx9LCJBdXRvU2l6ZSI6MCwiRm9yZWdyb3VuZCI6eyIkaWQiOiI2NzEiLCJDb2xvciI6eyIkcmVmIjoiODYifX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NjcyIiwiTGluZUNvbG9yIjpudWxsLCJMaW5lV2VpZ2h0IjowLjAsIkxpbmVUeXBlIjowLCJQYXJlbnRTdHlsZSI6bnVsbH0sIlBhcmVudFN0eWxlIjpudWxsfSwiRHVyYXRpb25TdHlsZSI6eyIkaWQiOiI2NzMiLCJGb250U2V0dGluZ3MiOnsiJGlkIjoiNjc0IiwiRm9udFNpemUiOjEyLCJGb250TmFtZSI6IkNhbGlicmkiLCJJc0JvbGQiOmZhbHNlLCJJc0l0YWxpYyI6ZmFsc2UsIklzVW5kZXJsaW5lZCI6ZmFsc2UsIlBhcmVudFN0eWxlIjpudWxsfSwiQXV0b1NpemUiOjAsIkZvcmVncm91bmQiOnsiJGlkIjoiNjc1IiwiQ29sb3IiOnsiJHJlZiI6IjkzIn1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Y3NiIsIkxpbmVDb2xvciI6bnVsbCwiTGluZVdlaWdodCI6MC4wLCJMaW5lVHlwZSI6MCwiUGFyZW50U3R5bGUiOm51bGx9LCJQYXJlbnRTdHlsZSI6bnVsbH0sIkhvcml6b250YWxDb25uZWN0b3JTdHlsZSI6eyIkaWQiOiI2NzciLCJMaW5lQ29sb3IiOnsiJHJlZiI6Ijk4In0sIkxpbmVXZWlnaHQiOjEuMCwiTGluZVR5cGUiOjAsIlBhcmVudFN0eWxlIjpudWxsfSwiVmVydGljYWxDb25uZWN0b3JTdHlsZSI6eyIkaWQiOiI2NzgiLCJMaW5lQ29sb3IiOnsiJGlkIjoiNjc5IiwiJHR5cGUiOiJOTFJFLkNvbW1vbi5Eb20uU29saWRDb2xvckJydXNoLCBOTFJFLkNvbW1vbiIsIkNvbG9yIjp7IiRpZCI6IjY4MCIsIkEiOjI1NSwiUiI6MjA0LCJHIjoyMDQsIkIiOjIwNH19LCJMaW5lV2VpZ2h0IjowLjAsIkxpbmVUeXBlIjowLCJQYXJlbnRTdHlsZSI6bnVsbH0sIk1hcmdpbiI6bnVsbCwiU3RhcnREYXRlUG9zaXRpb24iOjQsIkVuZERhdGVQb3NpdGlvbiI6NCwiRGF0ZUlzVmlzaWJsZSI6dHJ1ZSwiVGl0bGVQb3NpdGlvbiI6NSwiRHVyYXRpb25Qb3NpdGlvbiI6MiwiUGVyY2VudGFnZUNvbXBsZXRlZFBvc2l0aW9uIjo2LCJTcGFjaW5nIjozLCJJc0JlbG93VGltZWJhbmQiOnRydWUsIlBlcmNlbnRhZ2VDb21wbGV0ZVNoYXBlT3BhY2l0eSI6MzUsIlNoYXBlU3R5bGUiOnsiJGlkIjoiNjgxIiwiTWFyZ2luIjp7IiRyZWYiOiIxMDQifSwiUGFkZGluZyI6eyIkcmVmIjoiMTA1In0sIkJhY2tncm91bmQiOnsiJGlkIjoiNjgyIiwiQ29sb3IiOnsiJGlkIjoiNjgzIiwiQSI6MjU1LCJSIjoyNywiRyI6ODgsIkIiOjEyNH19LCJJc1Zpc2libGUiOnRydWUsIldpZHRoIjowLjAsIkhlaWdodCI6MTAuMCwiQm9yZGVyU3R5bGUiOnsiJGlkIjoiNjg0IiwiTGluZUNvbG9yIjp7IiRyZWYiOiIxMDkifSwiTGluZVdlaWdodCI6MC4wLCJMaW5lVHlwZSI6MCwiUGFyZW50U3R5bGUiOm51bGx9LCJQYXJlbnRTdHlsZSI6bnVsbH0sIlRpdGxlU3R5bGUiOnsiJGlkIjoiNjg1IiwiRm9udFNldHRpbmdzIjp7IiRpZCI6IjY4NiIsIkZvbnRTaXplIjoxMiwiRm9udE5hbWUiOiJDYWxpYnJpIiwiSXNCb2xkIjp0cnVlLCJJc0l0YWxpYyI6ZmFsc2UsIklzVW5kZXJsaW5lZCI6ZmFsc2UsIlBhcmVudFN0eWxlIjpudWxsfSwiQXV0b1NpemUiOjAsIkZvcmVncm91bmQiOnsiJGlkIjoiNjg3IiwiQ29sb3IiOnsiJHJlZiI6IjExNCJ9fSwiTWF4V2lkdGgiOjk2MC4wLCJNYXhIZWlnaHQiOiJJbmZpbml0eSIsIlNtYXJ0Rm9yZWdyb3VuZElzQWN0aXZlIjpmYWxzZSwiSG9yaXpvbnRhbEFsaWdubWVudCI6MCwiVmVydGljYWxBbGlnbm1lbnQiOjAsIlNtYXJ0Rm9yZWdyb3VuZCI6bnVsbCwiTWFyZ2luIjp7IiRyZWYiOiIxMTUifSwiUGFkZGluZyI6eyIkcmVmIjoiMTE2In0sIkJhY2tncm91bmQiOnsiJHJlZiI6IjExNyJ9LCJJc1Zpc2libGUiOnRydWUsIldpZHRoIjowLjAsIkhlaWdodCI6MC4wLCJCb3JkZXJTdHlsZSI6eyIkaWQiOiI2ODgiLCJMaW5lQ29sb3IiOm51bGwsIkxpbmVXZWlnaHQiOjAuMCwiTGluZVR5cGUiOjAsIlBhcmVudFN0eWxlIjpudWxsfSwiUGFyZW50U3R5bGUiOm51bGx9LCJEYXRlU3R5bGUiOnsiJGlkIjoiNjg5IiwiRm9udFNldHRpbmdzIjp7IiRpZCI6IjY5MCIsIkZvbnRTaXplIjoxMCwiRm9udE5hbWUiOiJDYWxpYnJpIiwiSXNCb2xkIjpmYWxzZSwiSXNJdGFsaWMiOmZhbHNlLCJJc1VuZGVybGluZWQiOmZhbHNlLCJQYXJlbnRTdHlsZSI6bnVsbH0sIkF1dG9TaXplIjowLCJGb3JlZ3JvdW5kIjp7IiRpZCI6IjY5MSIsIkNvbG9yIjp7IiRyZWYiOiIxMjEi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NjkyIiwiTGluZUNvbG9yIjpudWxsLCJMaW5lV2VpZ2h0IjowLjAsIkxpbmVUeXBlIjowLCJQYXJlbnRTdHlsZSI6bnVsbH0sIlBhcmVudFN0eWxlIjpudWxsfSwiRGF0ZUZvcm1hdCI6eyIkcmVmIjoiMTI1In0sIklzVmlzaWJsZSI6dHJ1ZSwiUGFyZW50U3R5bGUiOm51bGx9LCJJbmRleCI6MjIsIlNtYXJ0RHVyYXRpb25BY3RpdmF0ZWQiOmZhbHNlLCJEYXRlRm9ybWF0Ijp7IiRyZWYiOiIxMjUifSwiSWQiOiIzYTE3ZTgxOS0xNWE1LTRlNjktYmU3OC0wNTE2OGE4Y2ZmY2EiLCJJbXBvcnRJZCI6bnVsbCwiVGl0bGUiOiJTaXN0ZW0gVGVzdGkiLCJOb3RlIjpudWxsLCJIeXBlcmxpbmsiOm51bGwsIklzQ2hhbmdlZCI6ZmFsc2UsIklzTmV3IjpmYWxzZX0seyIkaWQiOiI2OTMiLCJHcm91cE5hbWUiOm51bGwsIlN0YXJ0RGF0ZSI6IjIwMTgtMTAtMjZUMDA6MDA6MDBaIiwiRW5kRGF0ZSI6IjIwMTgtMTAtMjZUMjM6NTk6MDBaIiwiUGVyY2VudGFnZUNvbXBsZXRlIjpudWxsLCJTdHlsZSI6eyIkaWQiOiI2OTQiLCJTaGFwZSI6MCwiU2hhcGVUaGlja25lc3MiOjAsIkR1cmF0aW9uRm9ybWF0IjowLCJJbmNsdWRlTm9uV29ya2luZ0RheXNJbkR1cmF0aW9uIjpmYWxzZSwiUGVyY2VudGFnZUNvbXBsZXRlU3R5bGUiOnsiJGlkIjoiNjk1IiwiRm9udFNldHRpbmdzIjp7IiRpZCI6IjY5NiIsIkZvbnRTaXplIjoxMCwiRm9udE5hbWUiOiJDYWxpYnJpIiwiSXNCb2xkIjpmYWxzZSwiSXNJdGFsaWMiOmZhbHNlLCJJc1VuZGVybGluZWQiOmZhbHNlLCJQYXJlbnRTdHlsZSI6bnVsbH0sIkF1dG9TaXplIjowLCJGb3JlZ3JvdW5kIjp7IiRpZCI6IjY5NyIsIkNvbG9yIjp7IiRyZWYiOiI4NiJ9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2OTgiLCJMaW5lQ29sb3IiOm51bGwsIkxpbmVXZWlnaHQiOjAuMCwiTGluZVR5cGUiOjAsIlBhcmVudFN0eWxlIjpudWxsfSwiUGFyZW50U3R5bGUiOm51bGx9LCJEdXJhdGlvblN0eWxlIjp7IiRpZCI6IjY5OSIsIkZvbnRTZXR0aW5ncyI6eyIkaWQiOiI3MDAiLCJGb250U2l6ZSI6MTIsIkZvbnROYW1lIjoiQ2FsaWJyaSIsIklzQm9sZCI6ZmFsc2UsIklzSXRhbGljIjpmYWxzZSwiSXNVbmRlcmxpbmVkIjpmYWxzZSwiUGFyZW50U3R5bGUiOm51bGx9LCJBdXRvU2l6ZSI6MCwiRm9yZWdyb3VuZCI6eyIkaWQiOiI3MDEiLCJDb2xvciI6eyIkcmVmIjoiOTMifX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NzAyIiwiTGluZUNvbG9yIjpudWxsLCJMaW5lV2VpZ2h0IjowLjAsIkxpbmVUeXBlIjowLCJQYXJlbnRTdHlsZSI6bnVsbH0sIlBhcmVudFN0eWxlIjpudWxsfSwiSG9yaXpvbnRhbENvbm5lY3RvclN0eWxlIjp7IiRpZCI6IjcwMyIsIkxpbmVDb2xvciI6eyIkcmVmIjoiOTgifSwiTGluZVdlaWdodCI6MS4wLCJMaW5lVHlwZSI6MCwiUGFyZW50U3R5bGUiOm51bGx9LCJWZXJ0aWNhbENvbm5lY3RvclN0eWxlIjp7IiRpZCI6IjcwNCIsIkxpbmVDb2xvciI6eyIkcmVmIjoiMTAxIn0sIkxpbmVXZWlnaHQiOjAuMCwiTGluZVR5cGUiOjAsIlBhcmVudFN0eWxlIjpudWxsfSwiTWFyZ2luIjpudWxsLCJTdGFydERhdGVQb3NpdGlvbiI6NCwiRW5kRGF0ZVBvc2l0aW9uIjo0LCJEYXRlSXNWaXNpYmxlIjp0cnVlLCJUaXRsZVBvc2l0aW9uIjo1LCJEdXJhdGlvblBvc2l0aW9uIjoyLCJQZXJjZW50YWdlQ29tcGxldGVkUG9zaXRpb24iOjYsIlNwYWNpbmciOjMsIklzQmVsb3dUaW1lYmFuZCI6dHJ1ZSwiUGVyY2VudGFnZUNvbXBsZXRlU2hhcGVPcGFjaXR5IjozNSwiU2hhcGVTdHlsZSI6eyIkaWQiOiI3MDUiLCJNYXJnaW4iOnsiJHJlZiI6IjEwNCJ9LCJQYWRkaW5nIjp7IiRyZWYiOiIxMDUifSwiQmFja2dyb3VuZCI6eyIkaWQiOiI3MDYiLCJDb2xvciI6eyIkaWQiOiI3MDciLCJBIjoyNTUsIlIiOjI0MCwiRyI6MTI3LCJCIjo5fX0sIklzVmlzaWJsZSI6dHJ1ZSwiV2lkdGgiOjAuMCwiSGVpZ2h0IjoxMC4wLCJCb3JkZXJTdHlsZSI6eyIkaWQiOiI3MDgiLCJMaW5lQ29sb3IiOnsiJHJlZiI6IjEwOSJ9LCJMaW5lV2VpZ2h0IjowLjAsIkxpbmVUeXBlIjowLCJQYXJlbnRTdHlsZSI6bnVsbH0sIlBhcmVudFN0eWxlIjpudWxsfSwiVGl0bGVTdHlsZSI6eyIkaWQiOiI3MDkiLCJGb250U2V0dGluZ3MiOnsiJGlkIjoiNzEwIiwiRm9udFNpemUiOjEyLCJGb250TmFtZSI6IkNhbGlicmkiLCJJc0JvbGQiOnRydWUsIklzSXRhbGljIjpmYWxzZSwiSXNVbmRlcmxpbmVkIjpmYWxzZSwiUGFyZW50U3R5bGUiOm51bGx9LCJBdXRvU2l6ZSI6MCwiRm9yZWdyb3VuZCI6eyIkaWQiOiI3MTEiLCJDb2xvciI6eyIkcmVmIjoiMTE0In19LCJNYXhXaWR0aCI6OTYwLjAsIk1heEhlaWdodCI6IkluZmluaXR5IiwiU21hcnRGb3JlZ3JvdW5kSXNBY3RpdmUiOmZhbHNlLCJIb3Jpem9udGFsQWxpZ25tZW50IjowLCJWZXJ0aWNhbEFsaWdubWVudCI6MCwiU21hcnRGb3JlZ3JvdW5kIjpudWxsLCJNYXJnaW4iOnsiJHJlZiI6IjExNSJ9LCJQYWRkaW5nIjp7IiRyZWYiOiIxMTYifSwiQmFja2dyb3VuZCI6eyIkcmVmIjoiMTE3In0sIklzVmlzaWJsZSI6dHJ1ZSwiV2lkdGgiOjAuMCwiSGVpZ2h0IjowLjAsIkJvcmRlclN0eWxlIjp7IiRpZCI6IjcxMiIsIkxpbmVDb2xvciI6bnVsbCwiTGluZVdlaWdodCI6MC4wLCJMaW5lVHlwZSI6MCwiUGFyZW50U3R5bGUiOm51bGx9LCJQYXJlbnRTdHlsZSI6bnVsbH0sIkRhdGVTdHlsZSI6eyIkaWQiOiI3MTMiLCJGb250U2V0dGluZ3MiOnsiJGlkIjoiNzE0IiwiRm9udFNpemUiOjEwLCJGb250TmFtZSI6IkNhbGlicmkiLCJJc0JvbGQiOmZhbHNlLCJJc0l0YWxpYyI6ZmFsc2UsIklzVW5kZXJsaW5lZCI6ZmFsc2UsIlBhcmVudFN0eWxlIjpudWxsfSwiQXV0b1NpemUiOjAsIkZvcmVncm91bmQiOnsiJGlkIjoiNzE1IiwiQ29sb3IiOnsiJHJlZiI6IjEyMSJ9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3MTYiLCJMaW5lQ29sb3IiOm51bGwsIkxpbmVXZWlnaHQiOjAuMCwiTGluZVR5cGUiOjAsIlBhcmVudFN0eWxlIjpudWxsfSwiUGFyZW50U3R5bGUiOm51bGx9LCJEYXRlRm9ybWF0Ijp7IiRyZWYiOiIxMjUifSwiSXNWaXNpYmxlIjp0cnVlLCJQYXJlbnRTdHlsZSI6bnVsbH0sIkluZGV4IjoyMywiU21hcnREdXJhdGlvbkFjdGl2YXRlZCI6ZmFsc2UsIkRhdGVGb3JtYXQiOnsiJHJlZiI6IjEyNSJ9LCJJZCI6IjgzMTA1NTc2LWUwYjYtNDNkMy1iZGM1LTQyMTAxZGY5YTNiZCIsIkltcG9ydElkIjpudWxsLCJUaXRsZSI6IkthcGFuxLHFnyIsIk5vdGUiOm51bGwsIkh5cGVybGluayI6bnVsbCwiSXNDaGFuZ2VkIjpmYWxzZSwiSXNOZXciOmZhbHNlfV0sIk1zUHJvamVjdEl0ZW1zVHJlZSI6eyIkaWQiOiI3MTciLCJSb290Ijp7IkltcG9ydElkIjpudWxsLCJJc0ltcG9ydGVkIjpmYWxzZSwiQ2hpbGRyZW4iOltdfX0sIk1ldGFkYXRhIjp7IiRpZCI6IjcxOCIsIlJlY2VudENvbG9yc0NvbGxlY3Rpb24iOiJbXCIjRkYxQjU4N0NcIixcIiNGRkYwN0YwOVwiLFwiI0ZGRkY1QzAzXCIsXCIjRkZEMjUzM0NcIixcIiNGRkZFQkEwQVwiLFwiI0ZGNEM1QTZBXCIsXCIjRkYwMDcyQkNcIixcIiNGRjI5MjkzNFwiXSJ9LCJTZXR0aW5ncyI6eyIkaWQiOiI3MTkiLCJJbXBhT3B0aW9ucyI6eyIkaWQiOiI3MjAiLCJMZWZ0VG9SaWdodCI6ZmFsc2UsIlBheWxvYWRPcHRpb25zIjoyfS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ZmFsc2UsIlNtYXJ0VGltZWxpbmVUYXNrUGVyY2VudGFnZUZpdCI6ZmFsc2V9LCJJc05ldyI6dHJ1ZSwiSW1wb3J0VHlwZSI6MCwiRmlsZVBhdGgiOm51bGwsIlRpbWVDb25maWd1cmF0aW9uIjp7IiRpZCI6IjcyMSIsIlVzZVRpbWUiOmZhbHNlLCJXb3JrRGF5U3RhcnQiOiIwMDowMDowMCIsIldvcmtEYXlFbmQiOiIyMzo1OTowMCJ9LCJMYXN0VXNlZFRlbXBsYXRlSWQiOiJkMDg1ZjliNy1lNmY2LTQ0NmMtOGI3MC0zYjBjMDhhMTE4ODk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219</Words>
  <Application>Microsoft Office PowerPoint</Application>
  <PresentationFormat>Geniş ekran</PresentationFormat>
  <Paragraphs>80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mahmut yakan</dc:creator>
  <cp:lastModifiedBy>mahmut yakan</cp:lastModifiedBy>
  <cp:revision>6</cp:revision>
  <dcterms:created xsi:type="dcterms:W3CDTF">2018-02-26T18:31:22Z</dcterms:created>
  <dcterms:modified xsi:type="dcterms:W3CDTF">2018-02-26T21:48:01Z</dcterms:modified>
</cp:coreProperties>
</file>