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713"/>
  </p:normalViewPr>
  <p:slideViewPr>
    <p:cSldViewPr snapToGrid="0" snapToObjects="1">
      <p:cViewPr>
        <p:scale>
          <a:sx n="102" d="100"/>
          <a:sy n="102" d="100"/>
        </p:scale>
        <p:origin x="95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hyperlink" Target="https://www.amazon.com/Jon-Duckett/e/B001IR3Q7I/ref=dp_byline_cont_book_1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11.png"/><Relationship Id="rId5" Type="http://schemas.openxmlformats.org/officeDocument/2006/relationships/hyperlink" Target="https://www.amazon.com/Jon-Duckett/e/B001IR3Q7I/ref=dp_byline_cont_book_1" TargetMode="External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0394B-4F06-43B8-B393-F3ACB00B1EC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866AD2-E1E7-4EAC-862B-4AA0B2A5D9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HTML (Hypertext Markup Language) is the code that is used to structure a web page and its content.</a:t>
          </a:r>
        </a:p>
      </dgm:t>
    </dgm:pt>
    <dgm:pt modelId="{BACE3C48-1819-41AE-94E2-7E117433A799}" type="parTrans" cxnId="{C8EE1A70-241B-4FBE-9503-69F40A56B713}">
      <dgm:prSet/>
      <dgm:spPr/>
      <dgm:t>
        <a:bodyPr/>
        <a:lstStyle/>
        <a:p>
          <a:endParaRPr lang="en-US"/>
        </a:p>
      </dgm:t>
    </dgm:pt>
    <dgm:pt modelId="{88F5EA60-1EDF-47EB-855A-6C9DD8941835}" type="sibTrans" cxnId="{C8EE1A70-241B-4FBE-9503-69F40A56B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A13576-C119-4E09-91F9-1E964B704A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Learn</a:t>
          </a:r>
        </a:p>
      </dgm:t>
    </dgm:pt>
    <dgm:pt modelId="{1AE677FE-16A3-476C-84D7-A64DFB90D649}" type="parTrans" cxnId="{8E93457A-2082-4935-B76A-D8C8510782DD}">
      <dgm:prSet/>
      <dgm:spPr/>
      <dgm:t>
        <a:bodyPr/>
        <a:lstStyle/>
        <a:p>
          <a:endParaRPr lang="en-US"/>
        </a:p>
      </dgm:t>
    </dgm:pt>
    <dgm:pt modelId="{7DA5C806-4B17-49C5-A268-21F21F2D2A03}" type="sibTrans" cxnId="{8E93457A-2082-4935-B76A-D8C8510782DD}">
      <dgm:prSet/>
      <dgm:spPr/>
      <dgm:t>
        <a:bodyPr/>
        <a:lstStyle/>
        <a:p>
          <a:endParaRPr lang="en-US"/>
        </a:p>
      </dgm:t>
    </dgm:pt>
    <dgm:pt modelId="{DFFB1A6F-0FA3-3B4F-9B9B-BCCB09B47C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Describes the overall structure of a website. </a:t>
          </a:r>
        </a:p>
      </dgm:t>
    </dgm:pt>
    <dgm:pt modelId="{0264E7A9-910D-2946-9296-961300C380CA}" type="parTrans" cxnId="{F7C6BA7D-93A2-604E-A52D-9F891ADF743A}">
      <dgm:prSet/>
      <dgm:spPr/>
      <dgm:t>
        <a:bodyPr/>
        <a:lstStyle/>
        <a:p>
          <a:endParaRPr lang="en-US"/>
        </a:p>
      </dgm:t>
    </dgm:pt>
    <dgm:pt modelId="{6D254AEA-169D-F84D-A666-A344911A7285}" type="sibTrans" cxnId="{F7C6BA7D-93A2-604E-A52D-9F891ADF743A}">
      <dgm:prSet/>
      <dgm:spPr/>
      <dgm:t>
        <a:bodyPr/>
        <a:lstStyle/>
        <a:p>
          <a:endParaRPr lang="en-US"/>
        </a:p>
      </dgm:t>
    </dgm:pt>
    <dgm:pt modelId="{B36BF505-048A-4CB8-AF1E-938B1A1C8E28}" type="pres">
      <dgm:prSet presAssocID="{6DC0394B-4F06-43B8-B393-F3ACB00B1ECF}" presName="root" presStyleCnt="0">
        <dgm:presLayoutVars>
          <dgm:dir/>
          <dgm:resizeHandles val="exact"/>
        </dgm:presLayoutVars>
      </dgm:prSet>
      <dgm:spPr/>
    </dgm:pt>
    <dgm:pt modelId="{C5C7D70E-D36F-493A-A1C6-DAE1E9A83B32}" type="pres">
      <dgm:prSet presAssocID="{AB866AD2-E1E7-4EAC-862B-4AA0B2A5D952}" presName="compNode" presStyleCnt="0"/>
      <dgm:spPr/>
    </dgm:pt>
    <dgm:pt modelId="{9B10DE31-D6FB-4750-8880-C5C81B159634}" type="pres">
      <dgm:prSet presAssocID="{AB866AD2-E1E7-4EAC-862B-4AA0B2A5D9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8492329-B75D-47B2-9905-8901C51BC605}" type="pres">
      <dgm:prSet presAssocID="{AB866AD2-E1E7-4EAC-862B-4AA0B2A5D952}" presName="spaceRect" presStyleCnt="0"/>
      <dgm:spPr/>
    </dgm:pt>
    <dgm:pt modelId="{8A5AB996-E669-4F77-A72F-124029ECE4AF}" type="pres">
      <dgm:prSet presAssocID="{AB866AD2-E1E7-4EAC-862B-4AA0B2A5D952}" presName="textRect" presStyleLbl="revTx" presStyleIdx="0" presStyleCnt="3">
        <dgm:presLayoutVars>
          <dgm:chMax val="1"/>
          <dgm:chPref val="1"/>
        </dgm:presLayoutVars>
      </dgm:prSet>
      <dgm:spPr/>
    </dgm:pt>
    <dgm:pt modelId="{9A2477D8-BAFB-4539-99B9-803744A5B298}" type="pres">
      <dgm:prSet presAssocID="{88F5EA60-1EDF-47EB-855A-6C9DD8941835}" presName="sibTrans" presStyleCnt="0"/>
      <dgm:spPr/>
    </dgm:pt>
    <dgm:pt modelId="{4E4A40B9-D559-40D3-919D-2EA302784EF6}" type="pres">
      <dgm:prSet presAssocID="{DFFB1A6F-0FA3-3B4F-9B9B-BCCB09B47C58}" presName="compNode" presStyleCnt="0"/>
      <dgm:spPr/>
    </dgm:pt>
    <dgm:pt modelId="{95C0638E-4727-481D-8D81-C21AE41A4F12}" type="pres">
      <dgm:prSet presAssocID="{DFFB1A6F-0FA3-3B4F-9B9B-BCCB09B47C58}" presName="iconRect" presStyleLbl="node1" presStyleIdx="1" presStyleCnt="3" custLinFactX="100000" custLinFactNeighborX="168430" custLinFactNeighborY="-84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FC95E42-A078-4838-BAA7-BF37CAC443E9}" type="pres">
      <dgm:prSet presAssocID="{DFFB1A6F-0FA3-3B4F-9B9B-BCCB09B47C58}" presName="spaceRect" presStyleCnt="0"/>
      <dgm:spPr/>
    </dgm:pt>
    <dgm:pt modelId="{0336A1F5-67AD-4C9C-823A-6ADD71D61ADE}" type="pres">
      <dgm:prSet presAssocID="{DFFB1A6F-0FA3-3B4F-9B9B-BCCB09B47C58}" presName="textRect" presStyleLbl="revTx" presStyleIdx="1" presStyleCnt="3">
        <dgm:presLayoutVars>
          <dgm:chMax val="1"/>
          <dgm:chPref val="1"/>
        </dgm:presLayoutVars>
      </dgm:prSet>
      <dgm:spPr/>
    </dgm:pt>
    <dgm:pt modelId="{FB142D0B-C441-47CA-9D69-073D699957C3}" type="pres">
      <dgm:prSet presAssocID="{6D254AEA-169D-F84D-A666-A344911A7285}" presName="sibTrans" presStyleCnt="0"/>
      <dgm:spPr/>
    </dgm:pt>
    <dgm:pt modelId="{3BBC0805-7073-4535-8880-AFF47C39D30D}" type="pres">
      <dgm:prSet presAssocID="{E1A13576-C119-4E09-91F9-1E964B704A8D}" presName="compNode" presStyleCnt="0"/>
      <dgm:spPr/>
    </dgm:pt>
    <dgm:pt modelId="{F0DD8657-52FC-4643-88F5-6A56927A274E}" type="pres">
      <dgm:prSet presAssocID="{E1A13576-C119-4E09-91F9-1E964B704A8D}" presName="iconRect" presStyleLbl="node1" presStyleIdx="2" presStyleCnt="3" custLinFactX="-100000" custLinFactNeighborX="-165008" custLinFactNeighborY="-793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E7A78D7-6CBF-4258-A899-0564705D23FB}" type="pres">
      <dgm:prSet presAssocID="{E1A13576-C119-4E09-91F9-1E964B704A8D}" presName="spaceRect" presStyleCnt="0"/>
      <dgm:spPr/>
    </dgm:pt>
    <dgm:pt modelId="{A3BD9D6D-BF3B-4A63-AE4B-197D53F14590}" type="pres">
      <dgm:prSet presAssocID="{E1A13576-C119-4E09-91F9-1E964B704A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15C50F-F19B-924C-8C6A-416A71EF1544}" type="presOf" srcId="{6DC0394B-4F06-43B8-B393-F3ACB00B1ECF}" destId="{B36BF505-048A-4CB8-AF1E-938B1A1C8E28}" srcOrd="0" destOrd="0" presId="urn:microsoft.com/office/officeart/2018/2/layout/IconLabelList"/>
    <dgm:cxn modelId="{C8EE1A70-241B-4FBE-9503-69F40A56B713}" srcId="{6DC0394B-4F06-43B8-B393-F3ACB00B1ECF}" destId="{AB866AD2-E1E7-4EAC-862B-4AA0B2A5D952}" srcOrd="0" destOrd="0" parTransId="{BACE3C48-1819-41AE-94E2-7E117433A799}" sibTransId="{88F5EA60-1EDF-47EB-855A-6C9DD8941835}"/>
    <dgm:cxn modelId="{8E93457A-2082-4935-B76A-D8C8510782DD}" srcId="{6DC0394B-4F06-43B8-B393-F3ACB00B1ECF}" destId="{E1A13576-C119-4E09-91F9-1E964B704A8D}" srcOrd="2" destOrd="0" parTransId="{1AE677FE-16A3-476C-84D7-A64DFB90D649}" sibTransId="{7DA5C806-4B17-49C5-A268-21F21F2D2A03}"/>
    <dgm:cxn modelId="{F7C6BA7D-93A2-604E-A52D-9F891ADF743A}" srcId="{6DC0394B-4F06-43B8-B393-F3ACB00B1ECF}" destId="{DFFB1A6F-0FA3-3B4F-9B9B-BCCB09B47C58}" srcOrd="1" destOrd="0" parTransId="{0264E7A9-910D-2946-9296-961300C380CA}" sibTransId="{6D254AEA-169D-F84D-A666-A344911A7285}"/>
    <dgm:cxn modelId="{1C35E39A-1E86-4742-A1ED-962E2FAE148E}" type="presOf" srcId="{AB866AD2-E1E7-4EAC-862B-4AA0B2A5D952}" destId="{8A5AB996-E669-4F77-A72F-124029ECE4AF}" srcOrd="0" destOrd="0" presId="urn:microsoft.com/office/officeart/2018/2/layout/IconLabelList"/>
    <dgm:cxn modelId="{9F9E94E8-1A71-8848-838E-DC986568E948}" type="presOf" srcId="{E1A13576-C119-4E09-91F9-1E964B704A8D}" destId="{A3BD9D6D-BF3B-4A63-AE4B-197D53F14590}" srcOrd="0" destOrd="0" presId="urn:microsoft.com/office/officeart/2018/2/layout/IconLabelList"/>
    <dgm:cxn modelId="{1DDB84EB-D550-A745-A859-9C9628DD7689}" type="presOf" srcId="{DFFB1A6F-0FA3-3B4F-9B9B-BCCB09B47C58}" destId="{0336A1F5-67AD-4C9C-823A-6ADD71D61ADE}" srcOrd="0" destOrd="0" presId="urn:microsoft.com/office/officeart/2018/2/layout/IconLabelList"/>
    <dgm:cxn modelId="{E39B4405-DA1F-B943-AB85-B321E8C6D9ED}" type="presParOf" srcId="{B36BF505-048A-4CB8-AF1E-938B1A1C8E28}" destId="{C5C7D70E-D36F-493A-A1C6-DAE1E9A83B32}" srcOrd="0" destOrd="0" presId="urn:microsoft.com/office/officeart/2018/2/layout/IconLabelList"/>
    <dgm:cxn modelId="{B5DC906B-5B28-D44A-96A5-709AB93D39CC}" type="presParOf" srcId="{C5C7D70E-D36F-493A-A1C6-DAE1E9A83B32}" destId="{9B10DE31-D6FB-4750-8880-C5C81B159634}" srcOrd="0" destOrd="0" presId="urn:microsoft.com/office/officeart/2018/2/layout/IconLabelList"/>
    <dgm:cxn modelId="{1B5BEC54-B682-DC49-85E1-240AE4F58648}" type="presParOf" srcId="{C5C7D70E-D36F-493A-A1C6-DAE1E9A83B32}" destId="{68492329-B75D-47B2-9905-8901C51BC605}" srcOrd="1" destOrd="0" presId="urn:microsoft.com/office/officeart/2018/2/layout/IconLabelList"/>
    <dgm:cxn modelId="{97928B94-313C-7849-8CFF-58EC54DEFF4A}" type="presParOf" srcId="{C5C7D70E-D36F-493A-A1C6-DAE1E9A83B32}" destId="{8A5AB996-E669-4F77-A72F-124029ECE4AF}" srcOrd="2" destOrd="0" presId="urn:microsoft.com/office/officeart/2018/2/layout/IconLabelList"/>
    <dgm:cxn modelId="{31535C84-2DA4-F543-8211-7C7107ADACBB}" type="presParOf" srcId="{B36BF505-048A-4CB8-AF1E-938B1A1C8E28}" destId="{9A2477D8-BAFB-4539-99B9-803744A5B298}" srcOrd="1" destOrd="0" presId="urn:microsoft.com/office/officeart/2018/2/layout/IconLabelList"/>
    <dgm:cxn modelId="{E93732A5-5CC7-C14A-94F3-C44C8E5FE0B3}" type="presParOf" srcId="{B36BF505-048A-4CB8-AF1E-938B1A1C8E28}" destId="{4E4A40B9-D559-40D3-919D-2EA302784EF6}" srcOrd="2" destOrd="0" presId="urn:microsoft.com/office/officeart/2018/2/layout/IconLabelList"/>
    <dgm:cxn modelId="{EFB47A3F-5F1E-E342-83AF-F1AB4146D211}" type="presParOf" srcId="{4E4A40B9-D559-40D3-919D-2EA302784EF6}" destId="{95C0638E-4727-481D-8D81-C21AE41A4F12}" srcOrd="0" destOrd="0" presId="urn:microsoft.com/office/officeart/2018/2/layout/IconLabelList"/>
    <dgm:cxn modelId="{DB4D309D-BBA1-0444-AC04-01EB49DE4E20}" type="presParOf" srcId="{4E4A40B9-D559-40D3-919D-2EA302784EF6}" destId="{3FC95E42-A078-4838-BAA7-BF37CAC443E9}" srcOrd="1" destOrd="0" presId="urn:microsoft.com/office/officeart/2018/2/layout/IconLabelList"/>
    <dgm:cxn modelId="{6982F8CE-BB74-3340-95C7-6314D162AF0D}" type="presParOf" srcId="{4E4A40B9-D559-40D3-919D-2EA302784EF6}" destId="{0336A1F5-67AD-4C9C-823A-6ADD71D61ADE}" srcOrd="2" destOrd="0" presId="urn:microsoft.com/office/officeart/2018/2/layout/IconLabelList"/>
    <dgm:cxn modelId="{A82E61CC-3E89-FD40-B1FD-1D03D38821AC}" type="presParOf" srcId="{B36BF505-048A-4CB8-AF1E-938B1A1C8E28}" destId="{FB142D0B-C441-47CA-9D69-073D699957C3}" srcOrd="3" destOrd="0" presId="urn:microsoft.com/office/officeart/2018/2/layout/IconLabelList"/>
    <dgm:cxn modelId="{CB31DC05-5820-5746-8D67-4E631BCF4781}" type="presParOf" srcId="{B36BF505-048A-4CB8-AF1E-938B1A1C8E28}" destId="{3BBC0805-7073-4535-8880-AFF47C39D30D}" srcOrd="4" destOrd="0" presId="urn:microsoft.com/office/officeart/2018/2/layout/IconLabelList"/>
    <dgm:cxn modelId="{BD24657B-AD04-324F-BC4A-919F5DFC3D63}" type="presParOf" srcId="{3BBC0805-7073-4535-8880-AFF47C39D30D}" destId="{F0DD8657-52FC-4643-88F5-6A56927A274E}" srcOrd="0" destOrd="0" presId="urn:microsoft.com/office/officeart/2018/2/layout/IconLabelList"/>
    <dgm:cxn modelId="{D8408843-C0EC-2F44-8809-A1256FD5CB38}" type="presParOf" srcId="{3BBC0805-7073-4535-8880-AFF47C39D30D}" destId="{DE7A78D7-6CBF-4258-A899-0564705D23FB}" srcOrd="1" destOrd="0" presId="urn:microsoft.com/office/officeart/2018/2/layout/IconLabelList"/>
    <dgm:cxn modelId="{FB21833C-5B5D-C44C-B8C2-5FC958438F13}" type="presParOf" srcId="{3BBC0805-7073-4535-8880-AFF47C39D30D}" destId="{A3BD9D6D-BF3B-4A63-AE4B-197D53F145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C2FDF-1918-46F4-AD02-4F20017399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9EA2D1-CEFA-4B7C-A8E2-3F36964F0455}">
      <dgm:prSet/>
      <dgm:spPr/>
      <dgm:t>
        <a:bodyPr/>
        <a:lstStyle/>
        <a:p>
          <a:pPr>
            <a:defRPr cap="all"/>
          </a:pPr>
          <a:r>
            <a:rPr lang="en-US"/>
            <a:t>W3schools.com/html</a:t>
          </a:r>
        </a:p>
      </dgm:t>
    </dgm:pt>
    <dgm:pt modelId="{A7ACBC91-89D7-4673-9230-F000D8A7B00F}" type="parTrans" cxnId="{34799655-F726-4DFD-8C5B-B8BBFE0200DB}">
      <dgm:prSet/>
      <dgm:spPr/>
      <dgm:t>
        <a:bodyPr/>
        <a:lstStyle/>
        <a:p>
          <a:endParaRPr lang="en-US"/>
        </a:p>
      </dgm:t>
    </dgm:pt>
    <dgm:pt modelId="{0B1E8FA0-6ADD-48E7-994D-E16F05F7916B}" type="sibTrans" cxnId="{34799655-F726-4DFD-8C5B-B8BBFE0200DB}">
      <dgm:prSet/>
      <dgm:spPr/>
      <dgm:t>
        <a:bodyPr/>
        <a:lstStyle/>
        <a:p>
          <a:endParaRPr lang="en-US"/>
        </a:p>
      </dgm:t>
    </dgm:pt>
    <dgm:pt modelId="{1DFFA1B0-BD3E-4516-8A30-E94D98F72753}">
      <dgm:prSet/>
      <dgm:spPr/>
      <dgm:t>
        <a:bodyPr/>
        <a:lstStyle/>
        <a:p>
          <a:pPr>
            <a:defRPr cap="all"/>
          </a:pPr>
          <a:r>
            <a:rPr lang="en-US"/>
            <a:t>GitHub</a:t>
          </a:r>
        </a:p>
      </dgm:t>
    </dgm:pt>
    <dgm:pt modelId="{08C66BBC-D6E4-4F75-83F4-C9A66C186A3F}" type="parTrans" cxnId="{1346C7F6-D97E-409A-ADE2-0DB3312EF87F}">
      <dgm:prSet/>
      <dgm:spPr/>
      <dgm:t>
        <a:bodyPr/>
        <a:lstStyle/>
        <a:p>
          <a:endParaRPr lang="en-US"/>
        </a:p>
      </dgm:t>
    </dgm:pt>
    <dgm:pt modelId="{D0420384-0AA0-4922-A48B-E86CA34A3488}" type="sibTrans" cxnId="{1346C7F6-D97E-409A-ADE2-0DB3312EF87F}">
      <dgm:prSet/>
      <dgm:spPr/>
      <dgm:t>
        <a:bodyPr/>
        <a:lstStyle/>
        <a:p>
          <a:endParaRPr lang="en-US"/>
        </a:p>
      </dgm:t>
    </dgm:pt>
    <dgm:pt modelId="{2564D365-296D-44F3-9814-497DB138BD8D}">
      <dgm:prSet/>
      <dgm:spPr/>
      <dgm:t>
        <a:bodyPr/>
        <a:lstStyle/>
        <a:p>
          <a:pPr>
            <a:defRPr cap="all"/>
          </a:pPr>
          <a:r>
            <a:rPr lang="en-US" b="0" i="0" dirty="0"/>
            <a:t>HTML and CSS: Design and Build Websites</a:t>
          </a:r>
          <a:r>
            <a:rPr lang="en-US" b="1" i="0" dirty="0"/>
            <a:t> </a:t>
          </a:r>
          <a:r>
            <a:rPr lang="en-US" b="0" i="0" dirty="0"/>
            <a:t>by </a:t>
          </a:r>
          <a:r>
            <a:rPr lang="en-US" b="0" i="0" dirty="0">
              <a:hlinkClick xmlns:r="http://schemas.openxmlformats.org/officeDocument/2006/relationships" r:id="rId1"/>
            </a:rPr>
            <a:t>Jon Duckett</a:t>
          </a:r>
          <a:r>
            <a:rPr lang="en-US" dirty="0"/>
            <a:t> </a:t>
          </a:r>
        </a:p>
      </dgm:t>
    </dgm:pt>
    <dgm:pt modelId="{FA37A8A2-5FF1-43D1-B22A-A06CA455AEA7}" type="parTrans" cxnId="{1444359B-13F3-45BA-90EC-FA6172CA9366}">
      <dgm:prSet/>
      <dgm:spPr/>
      <dgm:t>
        <a:bodyPr/>
        <a:lstStyle/>
        <a:p>
          <a:endParaRPr lang="en-US"/>
        </a:p>
      </dgm:t>
    </dgm:pt>
    <dgm:pt modelId="{FDB75D0C-3A9D-4573-8861-33C15917D1E7}" type="sibTrans" cxnId="{1444359B-13F3-45BA-90EC-FA6172CA9366}">
      <dgm:prSet/>
      <dgm:spPr/>
      <dgm:t>
        <a:bodyPr/>
        <a:lstStyle/>
        <a:p>
          <a:endParaRPr lang="en-US"/>
        </a:p>
      </dgm:t>
    </dgm:pt>
    <dgm:pt modelId="{2F10F3A1-30CF-4ACE-AE87-53CA2479C9C7}" type="pres">
      <dgm:prSet presAssocID="{7CEC2FDF-1918-46F4-AD02-4F20017399CA}" presName="root" presStyleCnt="0">
        <dgm:presLayoutVars>
          <dgm:dir/>
          <dgm:resizeHandles val="exact"/>
        </dgm:presLayoutVars>
      </dgm:prSet>
      <dgm:spPr/>
    </dgm:pt>
    <dgm:pt modelId="{BF5F7FE6-B23E-4170-8804-25D095909CCD}" type="pres">
      <dgm:prSet presAssocID="{EB9EA2D1-CEFA-4B7C-A8E2-3F36964F0455}" presName="compNode" presStyleCnt="0"/>
      <dgm:spPr/>
    </dgm:pt>
    <dgm:pt modelId="{7A81ADCA-8FAC-44CD-A82C-5F252E452369}" type="pres">
      <dgm:prSet presAssocID="{EB9EA2D1-CEFA-4B7C-A8E2-3F36964F0455}" presName="iconBgRect" presStyleLbl="bgShp" presStyleIdx="0" presStyleCnt="3"/>
      <dgm:spPr/>
    </dgm:pt>
    <dgm:pt modelId="{284B2F11-53F9-4C96-8486-95304DAEB207}" type="pres">
      <dgm:prSet presAssocID="{EB9EA2D1-CEFA-4B7C-A8E2-3F36964F0455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In"/>
        </a:ext>
      </dgm:extLst>
    </dgm:pt>
    <dgm:pt modelId="{F45764A0-1E4C-41EB-844B-5EE810C4389D}" type="pres">
      <dgm:prSet presAssocID="{EB9EA2D1-CEFA-4B7C-A8E2-3F36964F0455}" presName="spaceRect" presStyleCnt="0"/>
      <dgm:spPr/>
    </dgm:pt>
    <dgm:pt modelId="{E6144E91-3955-426B-AC52-0B3EFAEF395E}" type="pres">
      <dgm:prSet presAssocID="{EB9EA2D1-CEFA-4B7C-A8E2-3F36964F0455}" presName="textRect" presStyleLbl="revTx" presStyleIdx="0" presStyleCnt="3">
        <dgm:presLayoutVars>
          <dgm:chMax val="1"/>
          <dgm:chPref val="1"/>
        </dgm:presLayoutVars>
      </dgm:prSet>
      <dgm:spPr/>
    </dgm:pt>
    <dgm:pt modelId="{2AF10990-E3AC-4A73-92A5-B64D98D4FBF1}" type="pres">
      <dgm:prSet presAssocID="{0B1E8FA0-6ADD-48E7-994D-E16F05F7916B}" presName="sibTrans" presStyleCnt="0"/>
      <dgm:spPr/>
    </dgm:pt>
    <dgm:pt modelId="{A64981B6-0FB8-4C3B-B696-0F75C8F066F9}" type="pres">
      <dgm:prSet presAssocID="{1DFFA1B0-BD3E-4516-8A30-E94D98F72753}" presName="compNode" presStyleCnt="0"/>
      <dgm:spPr/>
    </dgm:pt>
    <dgm:pt modelId="{EA48FA5A-3443-4255-AD9B-9A48A5F019BA}" type="pres">
      <dgm:prSet presAssocID="{1DFFA1B0-BD3E-4516-8A30-E94D98F72753}" presName="iconBgRect" presStyleLbl="bgShp" presStyleIdx="1" presStyleCnt="3"/>
      <dgm:spPr/>
    </dgm:pt>
    <dgm:pt modelId="{3B442E48-D36B-414E-9E98-A6F722369C5B}" type="pres">
      <dgm:prSet presAssocID="{1DFFA1B0-BD3E-4516-8A30-E94D98F72753}" presName="iconRect" presStyleLbl="node1" presStyleIdx="1" presStyleCnt="3"/>
      <dgm:spPr>
        <a:ln>
          <a:noFill/>
        </a:ln>
      </dgm:spPr>
    </dgm:pt>
    <dgm:pt modelId="{9982639B-A11D-486C-ACC5-BCC298E4A5B5}" type="pres">
      <dgm:prSet presAssocID="{1DFFA1B0-BD3E-4516-8A30-E94D98F72753}" presName="spaceRect" presStyleCnt="0"/>
      <dgm:spPr/>
    </dgm:pt>
    <dgm:pt modelId="{D1E0A3BD-39A5-4050-A973-C0ECF88744A0}" type="pres">
      <dgm:prSet presAssocID="{1DFFA1B0-BD3E-4516-8A30-E94D98F72753}" presName="textRect" presStyleLbl="revTx" presStyleIdx="1" presStyleCnt="3">
        <dgm:presLayoutVars>
          <dgm:chMax val="1"/>
          <dgm:chPref val="1"/>
        </dgm:presLayoutVars>
      </dgm:prSet>
      <dgm:spPr/>
    </dgm:pt>
    <dgm:pt modelId="{5F426371-4B73-4F13-AA04-0C8604A02434}" type="pres">
      <dgm:prSet presAssocID="{D0420384-0AA0-4922-A48B-E86CA34A3488}" presName="sibTrans" presStyleCnt="0"/>
      <dgm:spPr/>
    </dgm:pt>
    <dgm:pt modelId="{CE17D2D9-26EA-4B60-B5FF-7CD16ED6A552}" type="pres">
      <dgm:prSet presAssocID="{2564D365-296D-44F3-9814-497DB138BD8D}" presName="compNode" presStyleCnt="0"/>
      <dgm:spPr/>
    </dgm:pt>
    <dgm:pt modelId="{7A497F94-8E82-4FC7-92CA-31F599D74D85}" type="pres">
      <dgm:prSet presAssocID="{2564D365-296D-44F3-9814-497DB138BD8D}" presName="iconBgRect" presStyleLbl="bgShp" presStyleIdx="2" presStyleCnt="3" custLinFactNeighborX="-731" custLinFactNeighborY="10002"/>
      <dgm:spPr/>
    </dgm:pt>
    <dgm:pt modelId="{6380134F-7666-473E-9743-DCE688159611}" type="pres">
      <dgm:prSet presAssocID="{2564D365-296D-44F3-9814-497DB138BD8D}" presName="iconRect" presStyleLbl="node1" presStyleIdx="2" presStyleCnt="3" custLinFactNeighborX="-2137" custLinFactNeighborY="1864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EFF5CE0-470E-482C-A712-0BA15EFBFC58}" type="pres">
      <dgm:prSet presAssocID="{2564D365-296D-44F3-9814-497DB138BD8D}" presName="spaceRect" presStyleCnt="0"/>
      <dgm:spPr/>
    </dgm:pt>
    <dgm:pt modelId="{558F76A7-D366-4CF2-AD24-01CC764C53F6}" type="pres">
      <dgm:prSet presAssocID="{2564D365-296D-44F3-9814-497DB138BD8D}" presName="textRect" presStyleLbl="revTx" presStyleIdx="2" presStyleCnt="3" custScaleX="118633" custScaleY="134107" custLinFactNeighborX="128" custLinFactNeighborY="13525">
        <dgm:presLayoutVars>
          <dgm:chMax val="1"/>
          <dgm:chPref val="1"/>
        </dgm:presLayoutVars>
      </dgm:prSet>
      <dgm:spPr/>
    </dgm:pt>
  </dgm:ptLst>
  <dgm:cxnLst>
    <dgm:cxn modelId="{34799655-F726-4DFD-8C5B-B8BBFE0200DB}" srcId="{7CEC2FDF-1918-46F4-AD02-4F20017399CA}" destId="{EB9EA2D1-CEFA-4B7C-A8E2-3F36964F0455}" srcOrd="0" destOrd="0" parTransId="{A7ACBC91-89D7-4673-9230-F000D8A7B00F}" sibTransId="{0B1E8FA0-6ADD-48E7-994D-E16F05F7916B}"/>
    <dgm:cxn modelId="{1444359B-13F3-45BA-90EC-FA6172CA9366}" srcId="{7CEC2FDF-1918-46F4-AD02-4F20017399CA}" destId="{2564D365-296D-44F3-9814-497DB138BD8D}" srcOrd="2" destOrd="0" parTransId="{FA37A8A2-5FF1-43D1-B22A-A06CA455AEA7}" sibTransId="{FDB75D0C-3A9D-4573-8861-33C15917D1E7}"/>
    <dgm:cxn modelId="{4B6E2CA3-5493-4AF3-8158-AA832F646BE8}" type="presOf" srcId="{1DFFA1B0-BD3E-4516-8A30-E94D98F72753}" destId="{D1E0A3BD-39A5-4050-A973-C0ECF88744A0}" srcOrd="0" destOrd="0" presId="urn:microsoft.com/office/officeart/2018/5/layout/IconCircleLabelList"/>
    <dgm:cxn modelId="{22B964B1-4139-4C27-961D-1D3C7E939667}" type="presOf" srcId="{EB9EA2D1-CEFA-4B7C-A8E2-3F36964F0455}" destId="{E6144E91-3955-426B-AC52-0B3EFAEF395E}" srcOrd="0" destOrd="0" presId="urn:microsoft.com/office/officeart/2018/5/layout/IconCircleLabelList"/>
    <dgm:cxn modelId="{81D8A3D8-97B8-4948-A638-E024088E3CD4}" type="presOf" srcId="{2564D365-296D-44F3-9814-497DB138BD8D}" destId="{558F76A7-D366-4CF2-AD24-01CC764C53F6}" srcOrd="0" destOrd="0" presId="urn:microsoft.com/office/officeart/2018/5/layout/IconCircleLabelList"/>
    <dgm:cxn modelId="{1346C7F6-D97E-409A-ADE2-0DB3312EF87F}" srcId="{7CEC2FDF-1918-46F4-AD02-4F20017399CA}" destId="{1DFFA1B0-BD3E-4516-8A30-E94D98F72753}" srcOrd="1" destOrd="0" parTransId="{08C66BBC-D6E4-4F75-83F4-C9A66C186A3F}" sibTransId="{D0420384-0AA0-4922-A48B-E86CA34A3488}"/>
    <dgm:cxn modelId="{4233FFFB-CEC7-458C-9799-D2B12547F3F0}" type="presOf" srcId="{7CEC2FDF-1918-46F4-AD02-4F20017399CA}" destId="{2F10F3A1-30CF-4ACE-AE87-53CA2479C9C7}" srcOrd="0" destOrd="0" presId="urn:microsoft.com/office/officeart/2018/5/layout/IconCircleLabelList"/>
    <dgm:cxn modelId="{3F7D28C0-4845-4599-9162-0FCA4A40E9C9}" type="presParOf" srcId="{2F10F3A1-30CF-4ACE-AE87-53CA2479C9C7}" destId="{BF5F7FE6-B23E-4170-8804-25D095909CCD}" srcOrd="0" destOrd="0" presId="urn:microsoft.com/office/officeart/2018/5/layout/IconCircleLabelList"/>
    <dgm:cxn modelId="{25590DAE-458B-4AF2-9D40-19687DE732AF}" type="presParOf" srcId="{BF5F7FE6-B23E-4170-8804-25D095909CCD}" destId="{7A81ADCA-8FAC-44CD-A82C-5F252E452369}" srcOrd="0" destOrd="0" presId="urn:microsoft.com/office/officeart/2018/5/layout/IconCircleLabelList"/>
    <dgm:cxn modelId="{DDD703E2-9A94-49B0-969B-08117B52270D}" type="presParOf" srcId="{BF5F7FE6-B23E-4170-8804-25D095909CCD}" destId="{284B2F11-53F9-4C96-8486-95304DAEB207}" srcOrd="1" destOrd="0" presId="urn:microsoft.com/office/officeart/2018/5/layout/IconCircleLabelList"/>
    <dgm:cxn modelId="{EE455EA2-CE9D-442B-BA02-BCA4F6E986E2}" type="presParOf" srcId="{BF5F7FE6-B23E-4170-8804-25D095909CCD}" destId="{F45764A0-1E4C-41EB-844B-5EE810C4389D}" srcOrd="2" destOrd="0" presId="urn:microsoft.com/office/officeart/2018/5/layout/IconCircleLabelList"/>
    <dgm:cxn modelId="{297740B7-3ACE-4DC9-958A-7B8DC66F1C7F}" type="presParOf" srcId="{BF5F7FE6-B23E-4170-8804-25D095909CCD}" destId="{E6144E91-3955-426B-AC52-0B3EFAEF395E}" srcOrd="3" destOrd="0" presId="urn:microsoft.com/office/officeart/2018/5/layout/IconCircleLabelList"/>
    <dgm:cxn modelId="{7BFDB411-81FB-4077-BF05-0C8EC21BE0FC}" type="presParOf" srcId="{2F10F3A1-30CF-4ACE-AE87-53CA2479C9C7}" destId="{2AF10990-E3AC-4A73-92A5-B64D98D4FBF1}" srcOrd="1" destOrd="0" presId="urn:microsoft.com/office/officeart/2018/5/layout/IconCircleLabelList"/>
    <dgm:cxn modelId="{70C4230A-FFE3-401B-BB75-E37F68753980}" type="presParOf" srcId="{2F10F3A1-30CF-4ACE-AE87-53CA2479C9C7}" destId="{A64981B6-0FB8-4C3B-B696-0F75C8F066F9}" srcOrd="2" destOrd="0" presId="urn:microsoft.com/office/officeart/2018/5/layout/IconCircleLabelList"/>
    <dgm:cxn modelId="{8B15508D-EBFF-4005-A521-DBEF9156A471}" type="presParOf" srcId="{A64981B6-0FB8-4C3B-B696-0F75C8F066F9}" destId="{EA48FA5A-3443-4255-AD9B-9A48A5F019BA}" srcOrd="0" destOrd="0" presId="urn:microsoft.com/office/officeart/2018/5/layout/IconCircleLabelList"/>
    <dgm:cxn modelId="{F49B0B8D-E47C-4F38-BB49-7347354E460E}" type="presParOf" srcId="{A64981B6-0FB8-4C3B-B696-0F75C8F066F9}" destId="{3B442E48-D36B-414E-9E98-A6F722369C5B}" srcOrd="1" destOrd="0" presId="urn:microsoft.com/office/officeart/2018/5/layout/IconCircleLabelList"/>
    <dgm:cxn modelId="{3A048E6D-8F31-45FE-9994-9109761D63ED}" type="presParOf" srcId="{A64981B6-0FB8-4C3B-B696-0F75C8F066F9}" destId="{9982639B-A11D-486C-ACC5-BCC298E4A5B5}" srcOrd="2" destOrd="0" presId="urn:microsoft.com/office/officeart/2018/5/layout/IconCircleLabelList"/>
    <dgm:cxn modelId="{64107347-DB44-4EE1-9A4D-2320FFFB831C}" type="presParOf" srcId="{A64981B6-0FB8-4C3B-B696-0F75C8F066F9}" destId="{D1E0A3BD-39A5-4050-A973-C0ECF88744A0}" srcOrd="3" destOrd="0" presId="urn:microsoft.com/office/officeart/2018/5/layout/IconCircleLabelList"/>
    <dgm:cxn modelId="{7921466B-C204-43C7-A4EC-7A185A66F378}" type="presParOf" srcId="{2F10F3A1-30CF-4ACE-AE87-53CA2479C9C7}" destId="{5F426371-4B73-4F13-AA04-0C8604A02434}" srcOrd="3" destOrd="0" presId="urn:microsoft.com/office/officeart/2018/5/layout/IconCircleLabelList"/>
    <dgm:cxn modelId="{F2417816-9901-4635-883D-806F87731571}" type="presParOf" srcId="{2F10F3A1-30CF-4ACE-AE87-53CA2479C9C7}" destId="{CE17D2D9-26EA-4B60-B5FF-7CD16ED6A552}" srcOrd="4" destOrd="0" presId="urn:microsoft.com/office/officeart/2018/5/layout/IconCircleLabelList"/>
    <dgm:cxn modelId="{57DCE1AD-59AC-46C9-9EE0-4897DC505942}" type="presParOf" srcId="{CE17D2D9-26EA-4B60-B5FF-7CD16ED6A552}" destId="{7A497F94-8E82-4FC7-92CA-31F599D74D85}" srcOrd="0" destOrd="0" presId="urn:microsoft.com/office/officeart/2018/5/layout/IconCircleLabelList"/>
    <dgm:cxn modelId="{8CE3D19F-0DD0-4209-9E37-C2D7DED6B4D4}" type="presParOf" srcId="{CE17D2D9-26EA-4B60-B5FF-7CD16ED6A552}" destId="{6380134F-7666-473E-9743-DCE688159611}" srcOrd="1" destOrd="0" presId="urn:microsoft.com/office/officeart/2018/5/layout/IconCircleLabelList"/>
    <dgm:cxn modelId="{3699C8E6-A51C-4F78-B446-7516BE3F05FA}" type="presParOf" srcId="{CE17D2D9-26EA-4B60-B5FF-7CD16ED6A552}" destId="{FEFF5CE0-470E-482C-A712-0BA15EFBFC58}" srcOrd="2" destOrd="0" presId="urn:microsoft.com/office/officeart/2018/5/layout/IconCircleLabelList"/>
    <dgm:cxn modelId="{30698FD1-CBFB-4D18-83D8-4235D3EAAD92}" type="presParOf" srcId="{CE17D2D9-26EA-4B60-B5FF-7CD16ED6A552}" destId="{558F76A7-D366-4CF2-AD24-01CC764C53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0DE31-D6FB-4750-8880-C5C81B159634}">
      <dsp:nvSpPr>
        <dsp:cNvPr id="0" name=""/>
        <dsp:cNvSpPr/>
      </dsp:nvSpPr>
      <dsp:spPr>
        <a:xfrm>
          <a:off x="1232381" y="897294"/>
          <a:ext cx="1303681" cy="1303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AB996-E669-4F77-A72F-124029ECE4AF}">
      <dsp:nvSpPr>
        <dsp:cNvPr id="0" name=""/>
        <dsp:cNvSpPr/>
      </dsp:nvSpPr>
      <dsp:spPr>
        <a:xfrm>
          <a:off x="435687" y="2558173"/>
          <a:ext cx="28970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HTML (Hypertext Markup Language) is the code that is used to structure a web page and its content.</a:t>
          </a:r>
        </a:p>
      </dsp:txBody>
      <dsp:txXfrm>
        <a:off x="435687" y="2558173"/>
        <a:ext cx="2897069" cy="720000"/>
      </dsp:txXfrm>
    </dsp:sp>
    <dsp:sp modelId="{95C0638E-4727-481D-8D81-C21AE41A4F12}">
      <dsp:nvSpPr>
        <dsp:cNvPr id="0" name=""/>
        <dsp:cNvSpPr/>
      </dsp:nvSpPr>
      <dsp:spPr>
        <a:xfrm>
          <a:off x="8135910" y="787758"/>
          <a:ext cx="1303681" cy="1303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6A1F5-67AD-4C9C-823A-6ADD71D61ADE}">
      <dsp:nvSpPr>
        <dsp:cNvPr id="0" name=""/>
        <dsp:cNvSpPr/>
      </dsp:nvSpPr>
      <dsp:spPr>
        <a:xfrm>
          <a:off x="3839744" y="2558173"/>
          <a:ext cx="28970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Describes the overall structure of a website. </a:t>
          </a:r>
        </a:p>
      </dsp:txBody>
      <dsp:txXfrm>
        <a:off x="3839744" y="2558173"/>
        <a:ext cx="2897069" cy="720000"/>
      </dsp:txXfrm>
    </dsp:sp>
    <dsp:sp modelId="{F0DD8657-52FC-4643-88F5-6A56927A274E}">
      <dsp:nvSpPr>
        <dsp:cNvPr id="0" name=""/>
        <dsp:cNvSpPr/>
      </dsp:nvSpPr>
      <dsp:spPr>
        <a:xfrm>
          <a:off x="4585635" y="793899"/>
          <a:ext cx="1303681" cy="13036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9D6D-BF3B-4A63-AE4B-197D53F14590}">
      <dsp:nvSpPr>
        <dsp:cNvPr id="0" name=""/>
        <dsp:cNvSpPr/>
      </dsp:nvSpPr>
      <dsp:spPr>
        <a:xfrm>
          <a:off x="7243801" y="2558173"/>
          <a:ext cx="28970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Easy to Learn</a:t>
          </a:r>
        </a:p>
      </dsp:txBody>
      <dsp:txXfrm>
        <a:off x="7243801" y="2558173"/>
        <a:ext cx="289706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1ADCA-8FAC-44CD-A82C-5F252E452369}">
      <dsp:nvSpPr>
        <dsp:cNvPr id="0" name=""/>
        <dsp:cNvSpPr/>
      </dsp:nvSpPr>
      <dsp:spPr>
        <a:xfrm>
          <a:off x="598280" y="535233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B2F11-53F9-4C96-8486-95304DAEB207}">
      <dsp:nvSpPr>
        <dsp:cNvPr id="0" name=""/>
        <dsp:cNvSpPr/>
      </dsp:nvSpPr>
      <dsp:spPr>
        <a:xfrm>
          <a:off x="985843" y="922796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4E91-3955-426B-AC52-0B3EFAEF395E}">
      <dsp:nvSpPr>
        <dsp:cNvPr id="0" name=""/>
        <dsp:cNvSpPr/>
      </dsp:nvSpPr>
      <dsp:spPr>
        <a:xfrm>
          <a:off x="16937" y="292023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W3schools.com/html</a:t>
          </a:r>
        </a:p>
      </dsp:txBody>
      <dsp:txXfrm>
        <a:off x="16937" y="2920233"/>
        <a:ext cx="2981250" cy="720000"/>
      </dsp:txXfrm>
    </dsp:sp>
    <dsp:sp modelId="{EA48FA5A-3443-4255-AD9B-9A48A5F019BA}">
      <dsp:nvSpPr>
        <dsp:cNvPr id="0" name=""/>
        <dsp:cNvSpPr/>
      </dsp:nvSpPr>
      <dsp:spPr>
        <a:xfrm>
          <a:off x="4101249" y="535233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42E48-D36B-414E-9E98-A6F722369C5B}">
      <dsp:nvSpPr>
        <dsp:cNvPr id="0" name=""/>
        <dsp:cNvSpPr/>
      </dsp:nvSpPr>
      <dsp:spPr>
        <a:xfrm>
          <a:off x="4488812" y="922796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0A3BD-39A5-4050-A973-C0ECF88744A0}">
      <dsp:nvSpPr>
        <dsp:cNvPr id="0" name=""/>
        <dsp:cNvSpPr/>
      </dsp:nvSpPr>
      <dsp:spPr>
        <a:xfrm>
          <a:off x="3519905" y="292023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GitHub</a:t>
          </a:r>
        </a:p>
      </dsp:txBody>
      <dsp:txXfrm>
        <a:off x="3519905" y="2920233"/>
        <a:ext cx="2981250" cy="720000"/>
      </dsp:txXfrm>
    </dsp:sp>
    <dsp:sp modelId="{7A497F94-8E82-4FC7-92CA-31F599D74D85}">
      <dsp:nvSpPr>
        <dsp:cNvPr id="0" name=""/>
        <dsp:cNvSpPr/>
      </dsp:nvSpPr>
      <dsp:spPr>
        <a:xfrm>
          <a:off x="7868672" y="655734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0134F-7666-473E-9743-DCE688159611}">
      <dsp:nvSpPr>
        <dsp:cNvPr id="0" name=""/>
        <dsp:cNvSpPr/>
      </dsp:nvSpPr>
      <dsp:spPr>
        <a:xfrm>
          <a:off x="8247230" y="10559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F76A7-D366-4CF2-AD24-01CC764C53F6}">
      <dsp:nvSpPr>
        <dsp:cNvPr id="0" name=""/>
        <dsp:cNvSpPr/>
      </dsp:nvSpPr>
      <dsp:spPr>
        <a:xfrm>
          <a:off x="7026690" y="2833436"/>
          <a:ext cx="3536746" cy="96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HTML and CSS: Design and Build Websites</a:t>
          </a:r>
          <a:r>
            <a:rPr lang="en-US" sz="1800" b="1" i="0" kern="1200" dirty="0"/>
            <a:t> </a:t>
          </a:r>
          <a:r>
            <a:rPr lang="en-US" sz="1800" b="0" i="0" kern="1200" dirty="0"/>
            <a:t>by </a:t>
          </a:r>
          <a:r>
            <a:rPr lang="en-US" sz="1800" b="0" i="0" kern="1200" dirty="0">
              <a:hlinkClick xmlns:r="http://schemas.openxmlformats.org/officeDocument/2006/relationships" r:id="rId5"/>
            </a:rPr>
            <a:t>Jon Duckett</a:t>
          </a:r>
          <a:r>
            <a:rPr lang="en-US" sz="1800" kern="1200" dirty="0"/>
            <a:t> </a:t>
          </a:r>
        </a:p>
      </dsp:txBody>
      <dsp:txXfrm>
        <a:off x="7026690" y="2833436"/>
        <a:ext cx="3536746" cy="965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10/5/19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6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7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3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3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2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0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2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5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0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li.asp" TargetMode="External"/><Relationship Id="rId2" Type="http://schemas.openxmlformats.org/officeDocument/2006/relationships/hyperlink" Target="https://www.w3schools.com/tags/tag_ul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r.asp" TargetMode="External"/><Relationship Id="rId2" Type="http://schemas.openxmlformats.org/officeDocument/2006/relationships/hyperlink" Target="https://www.w3schools.com/tags/tag_p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tag_pre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A5A-E20A-064D-9783-6E50C600C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The Basics of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B53B-2A53-3E47-9900-6ED6EA68D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 (Hypertext Markup Language) is the code that is used to structure a web page and its content.</a:t>
            </a:r>
          </a:p>
        </p:txBody>
      </p:sp>
    </p:spTree>
    <p:extLst>
      <p:ext uri="{BB962C8B-B14F-4D97-AF65-F5344CB8AC3E}">
        <p14:creationId xmlns:p14="http://schemas.microsoft.com/office/powerpoint/2010/main" val="48641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15"/>
    </mc:Choice>
    <mc:Fallback>
      <p:transition spd="slow" advTm="256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0791B-4A0C-5846-B99C-343C5601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Buttons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98E5-C472-9F40-A9F4-5DE98CD6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Buttons are defined with the &lt;button&gt; 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3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0FDE0-0D72-6A40-BC1A-4ABF0749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Lists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2B3C-E20A-3946-B110-F9769CDE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An unordered list starts with the </a:t>
            </a:r>
            <a:r>
              <a:rPr lang="en-US" dirty="0">
                <a:hlinkClick r:id="rId2"/>
              </a:rPr>
              <a:t>&lt;ul&gt;</a:t>
            </a:r>
            <a:r>
              <a:rPr lang="en-US" dirty="0"/>
              <a:t> tag. Each list item starts with the </a:t>
            </a:r>
            <a:r>
              <a:rPr lang="en-US" dirty="0">
                <a:hlinkClick r:id="rId3"/>
              </a:rPr>
              <a:t>&lt;li&gt;</a:t>
            </a:r>
            <a:r>
              <a:rPr lang="en-US" dirty="0"/>
              <a:t> tag.</a:t>
            </a:r>
          </a:p>
          <a:p>
            <a:r>
              <a:rPr lang="en-US" dirty="0"/>
              <a:t>An ordered list starts with the </a:t>
            </a:r>
            <a:r>
              <a:rPr lang="en-US" dirty="0">
                <a:hlinkClick r:id="rId2"/>
              </a:rPr>
              <a:t>&lt;ol&gt;</a:t>
            </a:r>
            <a:r>
              <a:rPr lang="en-US" dirty="0"/>
              <a:t> tag. Each list item starts with the </a:t>
            </a:r>
            <a:r>
              <a:rPr lang="en-US" dirty="0">
                <a:hlinkClick r:id="rId3"/>
              </a:rPr>
              <a:t>&lt;li&gt;</a:t>
            </a:r>
            <a:r>
              <a:rPr lang="en-US" dirty="0"/>
              <a:t> tag.</a:t>
            </a:r>
          </a:p>
        </p:txBody>
      </p:sp>
    </p:spTree>
    <p:extLst>
      <p:ext uri="{BB962C8B-B14F-4D97-AF65-F5344CB8AC3E}">
        <p14:creationId xmlns:p14="http://schemas.microsoft.com/office/powerpoint/2010/main" val="57118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0729F1-ABF0-4A9E-8C03-5EE8FC12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A5E60E-2EE5-4070-9E95-A54C60978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A71CF87-9BBC-4AB0-878A-278ACC485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E5EBBA9-9C02-488B-A575-6DBA738C6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D65CEE0-F4D3-4F84-95C3-B77FF54F8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79A4F55-3FE9-4F18-B5E7-C5C944821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3697276-7E3D-4850-9A31-9C6F09450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E9014AE-1A87-44D4-A23D-8A593450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87CC58F-4DDC-4D27-9DAE-F8C5492C2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08F92F9-72F5-4C86-A495-5036739E9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21E3EF7-F138-4E38-932D-521C39454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8FCAD62-290A-4076-924F-8800BC5AE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BDDD9DF-794F-4A57-8C24-05CC3DC94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884B02D8-D58B-4B5D-B13D-57E16C75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F04E1BD-6735-4A01-B639-F788C0F2B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C898E11-5718-4A4D-87A6-C30DBA505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4A51033-BDA2-4B27-8746-8DA4EFCED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84759D4-AE04-49AF-A4B8-64B4E1F78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92EC530-EEBF-4F46-83C8-C2672612E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8BCF6E7C-7AD8-4400-B0F2-1C9A494E5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34A57B2-C66C-41BE-9957-C2F2F1F5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DCF624D-9F58-46CF-990F-1F7157581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463A3D4-F18F-4A81-8CCF-EB518414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289B2-68E4-9543-98AB-F298B2BF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284375-1CC1-4EEC-BD54-3664B5AF3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83236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7109C8E-D4AC-2340-AE86-DFF52DB25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307" y="2907505"/>
            <a:ext cx="1028701" cy="10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5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8CFD4-C45E-3341-A1AD-DBA6502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3AAA-43FD-384B-9B45-A80AC835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sz="1600" dirty="0"/>
              <a:t>Create static page using the basic elements.</a:t>
            </a:r>
          </a:p>
          <a:p>
            <a:r>
              <a:rPr lang="en-US" sz="1600" dirty="0"/>
              <a:t>Send to: </a:t>
            </a:r>
            <a:r>
              <a:rPr lang="en-US" sz="1600" dirty="0" err="1"/>
              <a:t>Jenkins.webdesigns@gmail.com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641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57">
            <a:extLst>
              <a:ext uri="{FF2B5EF4-FFF2-40B4-BE49-F238E27FC236}">
                <a16:creationId xmlns:a16="http://schemas.microsoft.com/office/drawing/2014/main" id="{ED0729F1-ABF0-4A9E-8C03-5EE8FC12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59">
            <a:extLst>
              <a:ext uri="{FF2B5EF4-FFF2-40B4-BE49-F238E27FC236}">
                <a16:creationId xmlns:a16="http://schemas.microsoft.com/office/drawing/2014/main" id="{C1A5E60E-2EE5-4070-9E95-A54C60978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CA71CF87-9BBC-4AB0-878A-278ACC485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FE5EBBA9-9C02-488B-A575-6DBA738C6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4D65CEE0-F4D3-4F84-95C3-B77FF54F8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F79A4F55-3FE9-4F18-B5E7-C5C944821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03697276-7E3D-4850-9A31-9C6F09450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6E9014AE-1A87-44D4-A23D-8A593450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387CC58F-4DDC-4D27-9DAE-F8C5492C2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708F92F9-72F5-4C86-A495-5036739E9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521E3EF7-F138-4E38-932D-521C39454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8FCAD62-290A-4076-924F-8800BC5AE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6BDDD9DF-794F-4A57-8C24-05CC3DC94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884B02D8-D58B-4B5D-B13D-57E16C75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F04E1BD-6735-4A01-B639-F788C0F2B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AC898E11-5718-4A4D-87A6-C30DBA505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84A51033-BDA2-4B27-8746-8DA4EFCED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784759D4-AE04-49AF-A4B8-64B4E1F78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692EC530-EEBF-4F46-83C8-C2672612E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8BCF6E7C-7AD8-4400-B0F2-1C9A494E5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634A57B2-C66C-41BE-9957-C2F2F1F5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FDCF624D-9F58-46CF-990F-1F7157581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3463A3D4-F18F-4A81-8CCF-EB518414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D3E4BC-F215-5C44-90F1-8920DC4C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is HTML?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1D741B-0EAD-4D4A-B8A9-7A27BBB05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48717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75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A5A34-844B-F84F-9DFE-327A378F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Tools Needed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216604-3E3F-DC4D-899B-DB47F437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/>
              <a:t>Basic Editors: </a:t>
            </a:r>
          </a:p>
          <a:p>
            <a:pPr lvl="1"/>
            <a:r>
              <a:rPr lang="en-US"/>
              <a:t>Notepad (PC)</a:t>
            </a:r>
          </a:p>
          <a:p>
            <a:pPr lvl="1"/>
            <a:r>
              <a:rPr lang="en-US"/>
              <a:t>TextEdit (Mac)</a:t>
            </a:r>
          </a:p>
          <a:p>
            <a:r>
              <a:rPr lang="en-US"/>
              <a:t>Advanced Editors:</a:t>
            </a:r>
          </a:p>
          <a:p>
            <a:pPr lvl="1"/>
            <a:r>
              <a:rPr lang="en-US" err="1"/>
              <a:t>Brackets.io</a:t>
            </a:r>
            <a:r>
              <a:rPr lang="en-US"/>
              <a:t> (Mac, PC, Linux)</a:t>
            </a:r>
          </a:p>
          <a:p>
            <a:pPr lvl="1"/>
            <a:r>
              <a:rPr lang="en-US" err="1"/>
              <a:t>Atom.io</a:t>
            </a:r>
            <a:r>
              <a:rPr lang="en-US"/>
              <a:t> (Mac, PC, Linux)</a:t>
            </a:r>
          </a:p>
          <a:p>
            <a:pPr lvl="1"/>
            <a:r>
              <a:rPr lang="en-US"/>
              <a:t>Visual Studio (Mac &amp; PC)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5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918B-B64A-8E49-9513-85AF8C6E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2ED2-2BF5-FA48-99BD-C9FB1608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&lt;!DOCTYPE html&gt; declaration defines this document to be HTML5</a:t>
            </a:r>
          </a:p>
          <a:p>
            <a:r>
              <a:rPr lang="en-US" dirty="0"/>
              <a:t>The &lt;html&gt; element is the root element of an HTML page</a:t>
            </a:r>
          </a:p>
          <a:p>
            <a:r>
              <a:rPr lang="en-US" dirty="0"/>
              <a:t>The &lt;head&gt; element contains meta information about the document</a:t>
            </a:r>
          </a:p>
          <a:p>
            <a:r>
              <a:rPr lang="en-US" dirty="0"/>
              <a:t>The &lt;title&gt; element specifies a title for the document</a:t>
            </a:r>
          </a:p>
          <a:p>
            <a:r>
              <a:rPr lang="en-US" dirty="0"/>
              <a:t>The &lt;body&gt; element contains the visible page content</a:t>
            </a:r>
          </a:p>
          <a:p>
            <a:r>
              <a:rPr lang="en-US" dirty="0"/>
              <a:t>The &lt;h1&gt; element defines a large heading</a:t>
            </a:r>
          </a:p>
          <a:p>
            <a:r>
              <a:rPr lang="en-US" dirty="0"/>
              <a:t>The &lt;p&gt; element defines a 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1A7D3-85AC-7547-AB4A-B027D3C1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Elements </a:t>
            </a:r>
          </a:p>
        </p:txBody>
      </p:sp>
      <p:sp>
        <p:nvSpPr>
          <p:cNvPr id="42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0FE0007-CAB0-F24D-A1B1-4DBE5467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/>
              <a:t>An HTML element contains an </a:t>
            </a:r>
            <a:r>
              <a:rPr lang="en-US" sz="1600" b="1"/>
              <a:t>start</a:t>
            </a:r>
            <a:r>
              <a:rPr lang="en-US" sz="1600"/>
              <a:t> tag and an </a:t>
            </a:r>
            <a:r>
              <a:rPr lang="en-US" sz="1600" b="1"/>
              <a:t>end</a:t>
            </a:r>
            <a:r>
              <a:rPr lang="en-US" sz="1600"/>
              <a:t> tag, with the content inserted in between:</a:t>
            </a:r>
          </a:p>
          <a:p>
            <a:pPr marL="0" indent="0">
              <a:buNone/>
            </a:pPr>
            <a:r>
              <a:rPr lang="en-US" sz="1600"/>
              <a:t>	&lt;tagname&gt; Content goes here...&lt;/tagname&gt;</a:t>
            </a:r>
          </a:p>
          <a:p>
            <a:r>
              <a:rPr lang="en-US" sz="1600"/>
              <a:t>Example: &lt;p&gt;My first paragraph.&lt;/p&gt;</a:t>
            </a:r>
          </a:p>
        </p:txBody>
      </p:sp>
    </p:spTree>
    <p:extLst>
      <p:ext uri="{BB962C8B-B14F-4D97-AF65-F5344CB8AC3E}">
        <p14:creationId xmlns:p14="http://schemas.microsoft.com/office/powerpoint/2010/main" val="195418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F7D6E-DA21-8942-A53B-CB356B2B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Headings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D45B-ABCE-BA45-9825-A271691E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Headings are defined with the &lt;h1&gt; to &lt;h6&gt; tags.</a:t>
            </a:r>
          </a:p>
          <a:p>
            <a:r>
              <a:rPr lang="en-US" dirty="0"/>
              <a:t>&lt;h1&gt; defines the most important heading. &lt;h6&gt; defines the least important heading.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8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DC7300-CE29-46FD-A813-34A5C534B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04BE1D-7ED6-4B4D-8B78-34146771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99A05AB-A332-4018-932F-33A668C29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2997B7F-9B62-4AF4-BB21-90603CD94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9A6FBE-DF0C-4543-90CA-057D272B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9B0431A-FA18-4A44-BC4A-7CA9931F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C0BFC5-1EB2-4C1D-A380-E9A91708D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ED5103B-9FE7-4CC1-A890-370B615FA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31D726A-61CD-473E-ABC9-78A3F0879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8E12873-3264-4C7A-AE9D-586F62DDE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50507C59-F075-435B-B83E-730BD576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06C3431-564F-4C79-AF6D-E5D43172D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11CA23E-C9AA-40EF-B510-16652F69C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73E6140-801C-4A31-8AE7-B256D0AD7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4909E17-A614-44BD-BBB1-ADC94E8F5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F51E3F7-0029-439E-8B79-F5F2656A7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9D1D74F-2AD6-48D9-804E-0EA7B46AC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3514526-C908-4C4F-B8F8-F6C722470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7BDF7F0-EF21-412F-ABEC-1D7865ABD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43CA50E-0D3F-405F-953A-AE587B2F8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1115E4F-6E99-40C5-B69B-403433FAB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193EEC-A41E-4460-ABF5-968F8D7CE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670BEBE-D658-486C-B989-D7FA16F05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595913-44BC-47F1-AF06-37E9D1F7E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320B341F-1B0B-4526-B8E8-6344A6C69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C9BBFB-8079-42C7-BC45-C854D931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EEBC2-CA86-9A40-BBCA-F6D4AD85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4368773"/>
            <a:ext cx="10417231" cy="12503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Paragraphs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720E21-3F7B-C846-BD7D-F19566BBDE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66337" y="990924"/>
          <a:ext cx="7256278" cy="2668299"/>
        </p:xfrm>
        <a:graphic>
          <a:graphicData uri="http://schemas.openxmlformats.org/drawingml/2006/table">
            <a:tbl>
              <a:tblPr firstRow="1" bandRow="1"/>
              <a:tblGrid>
                <a:gridCol w="1826768">
                  <a:extLst>
                    <a:ext uri="{9D8B030D-6E8A-4147-A177-3AD203B41FA5}">
                      <a16:colId xmlns:a16="http://schemas.microsoft.com/office/drawing/2014/main" val="2643631880"/>
                    </a:ext>
                  </a:extLst>
                </a:gridCol>
                <a:gridCol w="5429510">
                  <a:extLst>
                    <a:ext uri="{9D8B030D-6E8A-4147-A177-3AD203B41FA5}">
                      <a16:colId xmlns:a16="http://schemas.microsoft.com/office/drawing/2014/main" val="2576839006"/>
                    </a:ext>
                  </a:extLst>
                </a:gridCol>
              </a:tblGrid>
              <a:tr h="889433">
                <a:tc>
                  <a:txBody>
                    <a:bodyPr/>
                    <a:lstStyle/>
                    <a:p>
                      <a:pPr algn="l" fontAlgn="t"/>
                      <a:r>
                        <a:rPr lang="en-US" sz="330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&lt;p&gt;</a:t>
                      </a:r>
                      <a:endParaRPr lang="en-US" sz="3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929" marR="142964" marT="142964" marB="1429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300">
                          <a:effectLst/>
                        </a:rPr>
                        <a:t>Defines a paragraph</a:t>
                      </a:r>
                    </a:p>
                  </a:txBody>
                  <a:tcPr marL="142964" marR="142964" marT="142964" marB="1429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2128"/>
                  </a:ext>
                </a:extLst>
              </a:tr>
              <a:tr h="889433">
                <a:tc>
                  <a:txBody>
                    <a:bodyPr/>
                    <a:lstStyle/>
                    <a:p>
                      <a:pPr algn="l" fontAlgn="t"/>
                      <a:r>
                        <a:rPr lang="en-US" sz="3300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&lt;br&gt;</a:t>
                      </a:r>
                      <a:endParaRPr lang="en-US" sz="3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929" marR="142964" marT="142964" marB="1429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300">
                          <a:effectLst/>
                        </a:rPr>
                        <a:t>Inserts a single line break</a:t>
                      </a:r>
                    </a:p>
                  </a:txBody>
                  <a:tcPr marL="142964" marR="142964" marT="142964" marB="1429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9175"/>
                  </a:ext>
                </a:extLst>
              </a:tr>
              <a:tr h="889433">
                <a:tc>
                  <a:txBody>
                    <a:bodyPr/>
                    <a:lstStyle/>
                    <a:p>
                      <a:pPr algn="l" fontAlgn="t"/>
                      <a:r>
                        <a:rPr lang="en-US" sz="3300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&lt;pre&gt;</a:t>
                      </a:r>
                      <a:endParaRPr lang="en-US" sz="3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929" marR="142964" marT="142964" marB="1429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300">
                          <a:effectLst/>
                        </a:rPr>
                        <a:t>Defines pre-formatted text</a:t>
                      </a:r>
                    </a:p>
                  </a:txBody>
                  <a:tcPr marL="142964" marR="142964" marT="142964" marB="1429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6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77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577D4-5C12-DC42-AFF0-1DA3FEB7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Links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2A89-23C3-384F-9F3F-0BBCED9A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 err="1"/>
              <a:t>href</a:t>
            </a:r>
            <a:r>
              <a:rPr lang="en-US" dirty="0"/>
              <a:t> attribute specifies the destination address</a:t>
            </a:r>
          </a:p>
          <a:p>
            <a:r>
              <a:rPr lang="en-US" dirty="0"/>
              <a:t>Hyperlinks are defined with the HTML &lt;a&gt; tag:</a:t>
            </a:r>
          </a:p>
          <a:p>
            <a:pPr lvl="1"/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i="1" dirty="0" err="1"/>
              <a:t>url</a:t>
            </a:r>
            <a:r>
              <a:rPr lang="en-US" dirty="0"/>
              <a:t>"&gt;</a:t>
            </a:r>
            <a:r>
              <a:rPr lang="en-US" i="1" dirty="0"/>
              <a:t>link text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5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E86D2-2FB9-2140-AFCC-97498E2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Images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119E-A38C-F348-A90B-6952ED82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Images are defined with the &lt;</a:t>
            </a:r>
            <a:r>
              <a:rPr lang="en-US" dirty="0" err="1"/>
              <a:t>img</a:t>
            </a:r>
            <a:r>
              <a:rPr lang="en-US" dirty="0"/>
              <a:t>&gt; tag.</a:t>
            </a:r>
          </a:p>
          <a:p>
            <a:r>
              <a:rPr lang="en-US" dirty="0"/>
              <a:t>The &lt;</a:t>
            </a:r>
            <a:r>
              <a:rPr lang="en-US" dirty="0" err="1"/>
              <a:t>img</a:t>
            </a:r>
            <a:r>
              <a:rPr lang="en-US" dirty="0"/>
              <a:t>&gt; tag is empty, it contains attributes only, and does not have a closing tag.</a:t>
            </a:r>
          </a:p>
          <a:p>
            <a:r>
              <a:rPr lang="en-US" dirty="0"/>
              <a:t>The </a:t>
            </a:r>
            <a:r>
              <a:rPr lang="en-US" dirty="0" err="1"/>
              <a:t>src</a:t>
            </a:r>
            <a:r>
              <a:rPr lang="en-US" dirty="0"/>
              <a:t> attribute specifies the URL (web address) of the image: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480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198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</vt:lpstr>
      <vt:lpstr>Rockwell</vt:lpstr>
      <vt:lpstr>Wingdings</vt:lpstr>
      <vt:lpstr>Atlas</vt:lpstr>
      <vt:lpstr>Learn The Basics of HTML</vt:lpstr>
      <vt:lpstr>What is HTML?</vt:lpstr>
      <vt:lpstr>Tools Needed</vt:lpstr>
      <vt:lpstr>HTML Document Declaration</vt:lpstr>
      <vt:lpstr>Elements </vt:lpstr>
      <vt:lpstr>Headings</vt:lpstr>
      <vt:lpstr>Paragraphs</vt:lpstr>
      <vt:lpstr>Links</vt:lpstr>
      <vt:lpstr>Images</vt:lpstr>
      <vt:lpstr>Buttons</vt:lpstr>
      <vt:lpstr>Lists</vt:lpstr>
      <vt:lpstr>Resources</vt:lpstr>
      <vt:lpstr>Activity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The Basics of HTML</dc:title>
  <dc:creator>Yakeshia Jenkins</dc:creator>
  <cp:lastModifiedBy>Yakeshia Jenkins</cp:lastModifiedBy>
  <cp:revision>3</cp:revision>
  <dcterms:created xsi:type="dcterms:W3CDTF">2019-10-05T19:10:43Z</dcterms:created>
  <dcterms:modified xsi:type="dcterms:W3CDTF">2019-10-05T22:20:55Z</dcterms:modified>
</cp:coreProperties>
</file>