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4DC"/>
    <a:srgbClr val="FF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25ECA-6A88-12FA-DCBA-46181E121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B522C4-12E2-FF94-EAB6-B31F0EE23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D4F732-E35F-FFBF-F2CE-E5704B107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245E-A1AC-4196-9C0F-3DB0DF6ADFC8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2DEE1-886D-3EB0-3916-F5E1AE8B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21AA29-D9C4-0AC6-EF27-2CC838D1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2FD1-1A6C-41F4-9615-9DCBD9A68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78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B0185-F020-CE43-99E2-9EBEFE06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49AB42-37DB-968A-1039-9B4FA1A02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B7886-631A-4329-0F10-D82A340D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245E-A1AC-4196-9C0F-3DB0DF6ADFC8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CE8962-DDF1-01B2-2FA9-0520DCEB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3DF2AD-3C55-B5A5-95FA-A3C4B8282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2FD1-1A6C-41F4-9615-9DCBD9A68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793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D277A5-8846-FC61-A5B4-F5850C535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AD42F4-40A7-4B1F-C186-4646AD3B3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9FC300-E8D2-1270-82AB-55AABF4F1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245E-A1AC-4196-9C0F-3DB0DF6ADFC8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0F0EF3-2D96-DB20-B023-59A46EC5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F15B00-1408-D0B4-33ED-2F618701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2FD1-1A6C-41F4-9615-9DCBD9A68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05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952F0-A0AD-668D-FFCB-ADF9B075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DBDD88-01FD-4842-DE91-B04F8350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246C8E-0219-15DF-A900-1C40030F4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245E-A1AC-4196-9C0F-3DB0DF6ADFC8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284E76-604F-C3AC-5CCB-46E26D1B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48508-20F4-AABF-007F-33B16990F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2FD1-1A6C-41F4-9615-9DCBD9A68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22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210CF-D089-DE0A-8CF9-880852FAC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D71FDA-4C0E-87D8-37EF-6840FFB64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D7399-5CE8-AEC0-188F-B668245F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245E-A1AC-4196-9C0F-3DB0DF6ADFC8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79CCEB-3E45-F167-6BCF-4AC55C621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A66381-FBFD-AEBB-D662-A799B8A3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2FD1-1A6C-41F4-9615-9DCBD9A68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88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7F675-C438-D959-2E5D-DFAC446C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A8262E-3AA5-0374-05AA-01650300A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C9E3BA-1277-C5A4-84FB-A05511C94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BDCE12-3140-F25F-8B7C-D44F021AF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245E-A1AC-4196-9C0F-3DB0DF6ADFC8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B5BFD0-D4EF-2EC0-F690-5428058A1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6B9348-7A2C-C9CD-FEE2-45B4CD2A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2FD1-1A6C-41F4-9615-9DCBD9A68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79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3F5E7-740E-F89F-B40D-124C21F6B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5CCBED-C75F-76A0-4AAB-4DBBADECE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72AF25-131C-6174-0677-448F29829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AA847E-340B-30EE-D934-1BA9DA638A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79D07E-D28A-D050-0693-1F36FA7E4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F95B96-BD6D-F481-1E35-708297C7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245E-A1AC-4196-9C0F-3DB0DF6ADFC8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533D5D-B864-63A3-820A-1FEA30AE0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3BC565-7EEB-C19B-A954-AC0CA059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2FD1-1A6C-41F4-9615-9DCBD9A68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98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7B739-F232-7398-5806-7E95BA97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708081-9C56-7E66-BA57-AA13A62E2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245E-A1AC-4196-9C0F-3DB0DF6ADFC8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4D73E4-D9D6-B4B6-8DF0-72C0BC6B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A5A3BE-28F7-246F-E409-CC115DB3E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2FD1-1A6C-41F4-9615-9DCBD9A68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65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F9ACD8-E824-8BD6-7972-83EC67C2A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245E-A1AC-4196-9C0F-3DB0DF6ADFC8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7216A6-AB28-531B-2391-946A63F37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131DA4-E0BE-8583-2313-A698ADD0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2FD1-1A6C-41F4-9615-9DCBD9A68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79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1991C-C644-73D5-ED36-7C58FA03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E66AFE-3225-7BA4-5AC6-7C384BA80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07DF79-4110-B0E1-6649-6916477D6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759353-2745-B5D8-9531-33422C47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245E-A1AC-4196-9C0F-3DB0DF6ADFC8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948E7F-3C25-CDAF-9221-42F72AE6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4C4350-FA55-A688-7CA0-6D1C4D82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2FD1-1A6C-41F4-9615-9DCBD9A68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1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D26A8-1E53-755D-74C1-84C371FA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9F03B5-86C1-5E96-2E56-771EE5630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764DCA-DE22-1A24-DE46-BF7037020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954E13-F228-A513-00F5-F36CC25F8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245E-A1AC-4196-9C0F-3DB0DF6ADFC8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20F51C-31C2-2199-0C14-0742C61EE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7A28D7-B7EF-9A2A-D18C-D44DE413A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2FD1-1A6C-41F4-9615-9DCBD9A68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42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AA9731-E2DD-3406-1240-428486185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76862-40B8-9F13-2A16-8127F3113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4EA23-651F-1248-0655-83605CA44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AF245E-A1AC-4196-9C0F-3DB0DF6ADFC8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70CDBA-9969-0220-E9B6-E68B8A193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223136-D93D-CC06-FC75-D07C07C0D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FA2FD1-1A6C-41F4-9615-9DCBD9A68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093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5B85CE41-ADDD-42E3-53AB-DB310427EA81}"/>
              </a:ext>
            </a:extLst>
          </p:cNvPr>
          <p:cNvGrpSpPr/>
          <p:nvPr/>
        </p:nvGrpSpPr>
        <p:grpSpPr>
          <a:xfrm>
            <a:off x="1099668" y="1105746"/>
            <a:ext cx="9743893" cy="4196928"/>
            <a:chOff x="785903" y="719666"/>
            <a:chExt cx="9743893" cy="4196928"/>
          </a:xfrm>
        </p:grpSpPr>
        <p:graphicFrame>
          <p:nvGraphicFramePr>
            <p:cNvPr id="3" name="표 2">
              <a:extLst>
                <a:ext uri="{FF2B5EF4-FFF2-40B4-BE49-F238E27FC236}">
                  <a16:creationId xmlns:a16="http://schemas.microsoft.com/office/drawing/2014/main" id="{3B735285-4315-3850-E2BD-A14F1592715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55230848"/>
                </p:ext>
              </p:extLst>
            </p:nvPr>
          </p:nvGraphicFramePr>
          <p:xfrm>
            <a:off x="785903" y="973267"/>
            <a:ext cx="2297953" cy="1112520"/>
          </p:xfrm>
          <a:graphic>
            <a:graphicData uri="http://schemas.openxmlformats.org/drawingml/2006/table">
              <a:tbl>
                <a:tblPr firstRow="1" bandRow="1">
                  <a:tableStyleId>{5A111915-BE36-4E01-A7E5-04B1672EAD32}</a:tableStyleId>
                </a:tblPr>
                <a:tblGrid>
                  <a:gridCol w="2297953">
                    <a:extLst>
                      <a:ext uri="{9D8B030D-6E8A-4147-A177-3AD203B41FA5}">
                        <a16:colId xmlns:a16="http://schemas.microsoft.com/office/drawing/2014/main" val="1944210562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dirty="0" err="1">
                            <a:latin typeface="Berlin Sans FB" panose="020E0602020502020306" pitchFamily="34" charset="0"/>
                          </a:rPr>
                          <a:t>tanghulu</a:t>
                        </a:r>
                        <a:endParaRPr lang="ko-KR" altLang="en-US" dirty="0">
                          <a:latin typeface="Berlin Sans FB" panose="020E0602020502020306" pitchFamily="34" charset="0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000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76395203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dirty="0" err="1">
                            <a:latin typeface="Berlin Sans FB" panose="020E0602020502020306" pitchFamily="34" charset="0"/>
                          </a:rPr>
                          <a:t>tanghulu_id</a:t>
                        </a:r>
                        <a:r>
                          <a:rPr lang="en-US" altLang="ko-KR" dirty="0">
                            <a:latin typeface="Berlin Sans FB" panose="020E0602020502020306" pitchFamily="34" charset="0"/>
                          </a:rPr>
                          <a:t> (FK)</a:t>
                        </a:r>
                        <a:endParaRPr lang="ko-KR" altLang="en-US" dirty="0">
                          <a:latin typeface="Berlin Sans FB" panose="020E0602020502020306" pitchFamily="34" charset="0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46595510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dirty="0" err="1">
                            <a:latin typeface="Berlin Sans FB" panose="020E0602020502020306" pitchFamily="34" charset="0"/>
                          </a:rPr>
                          <a:t>fruit_id</a:t>
                        </a:r>
                        <a:r>
                          <a:rPr lang="en-US" altLang="ko-KR" dirty="0">
                            <a:latin typeface="Berlin Sans FB" panose="020E0602020502020306" pitchFamily="34" charset="0"/>
                          </a:rPr>
                          <a:t> (FK)</a:t>
                        </a:r>
                        <a:endParaRPr lang="ko-KR" altLang="en-US" dirty="0">
                          <a:latin typeface="Berlin Sans FB" panose="020E0602020502020306" pitchFamily="34" charset="0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003890009"/>
                    </a:ext>
                  </a:extLst>
                </a:tr>
              </a:tbl>
            </a:graphicData>
          </a:graphic>
        </p:graphicFrame>
        <p:graphicFrame>
          <p:nvGraphicFramePr>
            <p:cNvPr id="4" name="표 3">
              <a:extLst>
                <a:ext uri="{FF2B5EF4-FFF2-40B4-BE49-F238E27FC236}">
                  <a16:creationId xmlns:a16="http://schemas.microsoft.com/office/drawing/2014/main" id="{5B577BC4-C646-054B-7074-0C27E30CD0F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24476218"/>
                </p:ext>
              </p:extLst>
            </p:nvPr>
          </p:nvGraphicFramePr>
          <p:xfrm>
            <a:off x="7933765" y="719666"/>
            <a:ext cx="2226234" cy="1483360"/>
          </p:xfrm>
          <a:graphic>
            <a:graphicData uri="http://schemas.openxmlformats.org/drawingml/2006/table">
              <a:tbl>
                <a:tblPr firstRow="1" bandRow="1">
                  <a:tableStyleId>{5A111915-BE36-4E01-A7E5-04B1672EAD32}</a:tableStyleId>
                </a:tblPr>
                <a:tblGrid>
                  <a:gridCol w="2226234">
                    <a:extLst>
                      <a:ext uri="{9D8B030D-6E8A-4147-A177-3AD203B41FA5}">
                        <a16:colId xmlns:a16="http://schemas.microsoft.com/office/drawing/2014/main" val="2061313199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dirty="0">
                            <a:latin typeface="Berlin Sans FB" panose="020E0602020502020306" pitchFamily="34" charset="0"/>
                          </a:rPr>
                          <a:t>fruits</a:t>
                        </a:r>
                        <a:endParaRPr lang="ko-KR" altLang="en-US" dirty="0">
                          <a:latin typeface="Berlin Sans FB" panose="020E0602020502020306" pitchFamily="34" charset="0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000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712741259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dirty="0" err="1">
                            <a:latin typeface="Berlin Sans FB" panose="020E0602020502020306" pitchFamily="34" charset="0"/>
                          </a:rPr>
                          <a:t>fruit_id</a:t>
                        </a:r>
                        <a:r>
                          <a:rPr lang="en-US" altLang="ko-KR" dirty="0">
                            <a:latin typeface="Berlin Sans FB" panose="020E0602020502020306" pitchFamily="34" charset="0"/>
                          </a:rPr>
                          <a:t> (PK)</a:t>
                        </a:r>
                        <a:endParaRPr lang="ko-KR" altLang="en-US" dirty="0">
                          <a:latin typeface="Berlin Sans FB" panose="020E0602020502020306" pitchFamily="34" charset="0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930430011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>
                            <a:latin typeface="Berlin Sans FB" panose="020E0602020502020306" pitchFamily="34" charset="0"/>
                          </a:rPr>
                          <a:t>name</a:t>
                        </a:r>
                        <a:endParaRPr lang="ko-KR" altLang="en-US" dirty="0">
                          <a:latin typeface="Berlin Sans FB" panose="020E0602020502020306" pitchFamily="34" charset="0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038135230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dirty="0">
                            <a:latin typeface="Berlin Sans FB" panose="020E0602020502020306" pitchFamily="34" charset="0"/>
                          </a:rPr>
                          <a:t>boxes</a:t>
                        </a:r>
                        <a:endParaRPr lang="ko-KR" altLang="en-US" dirty="0">
                          <a:latin typeface="Berlin Sans FB" panose="020E0602020502020306" pitchFamily="34" charset="0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332816309"/>
                    </a:ext>
                  </a:extLst>
                </a:tr>
              </a:tbl>
            </a:graphicData>
          </a:graphic>
        </p:graphicFrame>
        <p:graphicFrame>
          <p:nvGraphicFramePr>
            <p:cNvPr id="5" name="표 4">
              <a:extLst>
                <a:ext uri="{FF2B5EF4-FFF2-40B4-BE49-F238E27FC236}">
                  <a16:creationId xmlns:a16="http://schemas.microsoft.com/office/drawing/2014/main" id="{477C459B-CE31-457E-DD20-69184CBEFB9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3804913"/>
                </p:ext>
              </p:extLst>
            </p:nvPr>
          </p:nvGraphicFramePr>
          <p:xfrm>
            <a:off x="4391211" y="2203026"/>
            <a:ext cx="2782048" cy="1854200"/>
          </p:xfrm>
          <a:graphic>
            <a:graphicData uri="http://schemas.openxmlformats.org/drawingml/2006/table">
              <a:tbl>
                <a:tblPr firstRow="1" bandRow="1">
                  <a:tableStyleId>{5A111915-BE36-4E01-A7E5-04B1672EAD32}</a:tableStyleId>
                </a:tblPr>
                <a:tblGrid>
                  <a:gridCol w="2782048">
                    <a:extLst>
                      <a:ext uri="{9D8B030D-6E8A-4147-A177-3AD203B41FA5}">
                        <a16:colId xmlns:a16="http://schemas.microsoft.com/office/drawing/2014/main" val="2296788460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dirty="0" err="1">
                            <a:latin typeface="Berlin Sans FB" panose="020E0602020502020306" pitchFamily="34" charset="0"/>
                          </a:rPr>
                          <a:t>kg_tanghulu_menu</a:t>
                        </a:r>
                        <a:endParaRPr lang="ko-KR" altLang="en-US" dirty="0">
                          <a:latin typeface="Berlin Sans FB" panose="020E0602020502020306" pitchFamily="34" charset="0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000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172898063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dirty="0" err="1">
                            <a:latin typeface="Berlin Sans FB" panose="020E0602020502020306" pitchFamily="34" charset="0"/>
                          </a:rPr>
                          <a:t>tanghulu_id</a:t>
                        </a:r>
                        <a:r>
                          <a:rPr lang="en-US" altLang="ko-KR" dirty="0">
                            <a:latin typeface="Berlin Sans FB" panose="020E0602020502020306" pitchFamily="34" charset="0"/>
                          </a:rPr>
                          <a:t> (PK)</a:t>
                        </a:r>
                        <a:endParaRPr lang="ko-KR" altLang="en-US" dirty="0">
                          <a:latin typeface="Berlin Sans FB" panose="020E0602020502020306" pitchFamily="34" charset="0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02200931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dirty="0">
                            <a:latin typeface="Berlin Sans FB" panose="020E0602020502020306" pitchFamily="34" charset="0"/>
                          </a:rPr>
                          <a:t>name</a:t>
                        </a:r>
                        <a:endParaRPr lang="ko-KR" altLang="en-US" dirty="0">
                          <a:latin typeface="Berlin Sans FB" panose="020E0602020502020306" pitchFamily="34" charset="0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982284234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dirty="0">
                            <a:latin typeface="Berlin Sans FB" panose="020E0602020502020306" pitchFamily="34" charset="0"/>
                          </a:rPr>
                          <a:t>price</a:t>
                        </a:r>
                        <a:endParaRPr lang="ko-KR" altLang="en-US" dirty="0">
                          <a:latin typeface="Berlin Sans FB" panose="020E0602020502020306" pitchFamily="34" charset="0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692491133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dirty="0">
                            <a:latin typeface="Berlin Sans FB" panose="020E0602020502020306" pitchFamily="34" charset="0"/>
                          </a:rPr>
                          <a:t>calories</a:t>
                        </a:r>
                        <a:endParaRPr lang="ko-KR" altLang="en-US" dirty="0">
                          <a:latin typeface="Berlin Sans FB" panose="020E0602020502020306" pitchFamily="34" charset="0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620307883"/>
                    </a:ext>
                  </a:extLst>
                </a:tr>
              </a:tbl>
            </a:graphicData>
          </a:graphic>
        </p:graphicFrame>
        <p:graphicFrame>
          <p:nvGraphicFramePr>
            <p:cNvPr id="6" name="표 5">
              <a:extLst>
                <a:ext uri="{FF2B5EF4-FFF2-40B4-BE49-F238E27FC236}">
                  <a16:creationId xmlns:a16="http://schemas.microsoft.com/office/drawing/2014/main" id="{FE2EE6A2-5A76-1A9B-1C98-B8626A58717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85450741"/>
                </p:ext>
              </p:extLst>
            </p:nvPr>
          </p:nvGraphicFramePr>
          <p:xfrm>
            <a:off x="1007779" y="3443394"/>
            <a:ext cx="2091764" cy="1473200"/>
          </p:xfrm>
          <a:graphic>
            <a:graphicData uri="http://schemas.openxmlformats.org/drawingml/2006/table">
              <a:tbl>
                <a:tblPr firstRow="1" bandRow="1">
                  <a:tableStyleId>{5A111915-BE36-4E01-A7E5-04B1672EAD32}</a:tableStyleId>
                </a:tblPr>
                <a:tblGrid>
                  <a:gridCol w="2091764">
                    <a:extLst>
                      <a:ext uri="{9D8B030D-6E8A-4147-A177-3AD203B41FA5}">
                        <a16:colId xmlns:a16="http://schemas.microsoft.com/office/drawing/2014/main" val="3915203706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dirty="0" err="1">
                            <a:latin typeface="Berlin Sans FB" panose="020E0602020502020306" pitchFamily="34" charset="0"/>
                          </a:rPr>
                          <a:t>season_menu</a:t>
                        </a:r>
                        <a:endParaRPr lang="ko-KR" altLang="en-US" dirty="0">
                          <a:latin typeface="Berlin Sans FB" panose="020E0602020502020306" pitchFamily="34" charset="0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000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1733496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dirty="0" err="1">
                            <a:latin typeface="Berlin Sans FB" panose="020E0602020502020306" pitchFamily="34" charset="0"/>
                          </a:rPr>
                          <a:t>season_id</a:t>
                        </a:r>
                        <a:r>
                          <a:rPr lang="en-US" altLang="ko-KR" dirty="0">
                            <a:latin typeface="Berlin Sans FB" panose="020E0602020502020306" pitchFamily="34" charset="0"/>
                          </a:rPr>
                          <a:t> (PK)</a:t>
                        </a:r>
                        <a:endParaRPr lang="ko-KR" altLang="en-US" dirty="0">
                          <a:latin typeface="Berlin Sans FB" panose="020E0602020502020306" pitchFamily="34" charset="0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393961609"/>
                    </a:ext>
                  </a:extLst>
                </a:tr>
                <a:tr h="18542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dirty="0" err="1">
                            <a:latin typeface="Berlin Sans FB" panose="020E0602020502020306" pitchFamily="34" charset="0"/>
                          </a:rPr>
                          <a:t>tanghulu_id</a:t>
                        </a:r>
                        <a:r>
                          <a:rPr lang="en-US" altLang="ko-KR" dirty="0">
                            <a:latin typeface="Berlin Sans FB" panose="020E0602020502020306" pitchFamily="34" charset="0"/>
                          </a:rPr>
                          <a:t> (FK)</a:t>
                        </a:r>
                        <a:endParaRPr lang="ko-KR" altLang="en-US" dirty="0">
                          <a:latin typeface="Berlin Sans FB" panose="020E0602020502020306" pitchFamily="34" charset="0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551051590"/>
                    </a:ext>
                  </a:extLst>
                </a:tr>
                <a:tr h="18542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dirty="0">
                            <a:latin typeface="Berlin Sans FB" panose="020E0602020502020306" pitchFamily="34" charset="0"/>
                          </a:rPr>
                          <a:t>name</a:t>
                        </a:r>
                        <a:endParaRPr lang="ko-KR" altLang="en-US" dirty="0">
                          <a:latin typeface="Berlin Sans FB" panose="020E0602020502020306" pitchFamily="34" charset="0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965851799"/>
                    </a:ext>
                  </a:extLst>
                </a:tr>
              </a:tbl>
            </a:graphicData>
          </a:graphic>
        </p:graphicFrame>
        <p:graphicFrame>
          <p:nvGraphicFramePr>
            <p:cNvPr id="7" name="표 6">
              <a:extLst>
                <a:ext uri="{FF2B5EF4-FFF2-40B4-BE49-F238E27FC236}">
                  <a16:creationId xmlns:a16="http://schemas.microsoft.com/office/drawing/2014/main" id="{C8F06003-BC45-0A6F-8CAC-BCEFB6D2723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47487140"/>
                </p:ext>
              </p:extLst>
            </p:nvPr>
          </p:nvGraphicFramePr>
          <p:xfrm>
            <a:off x="8536644" y="3320626"/>
            <a:ext cx="1993152" cy="1473200"/>
          </p:xfrm>
          <a:graphic>
            <a:graphicData uri="http://schemas.openxmlformats.org/drawingml/2006/table">
              <a:tbl>
                <a:tblPr firstRow="1" bandRow="1">
                  <a:tableStyleId>{5A111915-BE36-4E01-A7E5-04B1672EAD32}</a:tableStyleId>
                </a:tblPr>
                <a:tblGrid>
                  <a:gridCol w="1993152">
                    <a:extLst>
                      <a:ext uri="{9D8B030D-6E8A-4147-A177-3AD203B41FA5}">
                        <a16:colId xmlns:a16="http://schemas.microsoft.com/office/drawing/2014/main" val="1002420876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dirty="0" err="1">
                            <a:latin typeface="Berlin Sans FB" panose="020E0602020502020306" pitchFamily="34" charset="0"/>
                          </a:rPr>
                          <a:t>hulu</a:t>
                        </a:r>
                        <a:endParaRPr lang="ko-KR" altLang="en-US" dirty="0">
                          <a:latin typeface="Berlin Sans FB" panose="020E0602020502020306" pitchFamily="34" charset="0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000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92137981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>
                            <a:latin typeface="Berlin Sans FB" panose="020E0602020502020306" pitchFamily="34" charset="0"/>
                          </a:rPr>
                          <a:t>tanghulu_id (FK)</a:t>
                        </a:r>
                        <a:endParaRPr lang="ko-KR" altLang="en-US" dirty="0">
                          <a:latin typeface="Berlin Sans FB" panose="020E0602020502020306" pitchFamily="34" charset="0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980403441"/>
                    </a:ext>
                  </a:extLst>
                </a:tr>
                <a:tr h="18542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>
                            <a:latin typeface="Berlin Sans FB" panose="020E0602020502020306" pitchFamily="34" charset="0"/>
                          </a:rPr>
                          <a:t>name</a:t>
                        </a:r>
                        <a:endParaRPr lang="ko-KR" altLang="en-US" dirty="0">
                          <a:latin typeface="Berlin Sans FB" panose="020E0602020502020306" pitchFamily="34" charset="0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674160679"/>
                    </a:ext>
                  </a:extLst>
                </a:tr>
                <a:tr h="18542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dirty="0">
                            <a:latin typeface="Berlin Sans FB" panose="020E0602020502020306" pitchFamily="34" charset="0"/>
                          </a:rPr>
                          <a:t>tray</a:t>
                        </a:r>
                        <a:endParaRPr lang="ko-KR" altLang="en-US" dirty="0">
                          <a:latin typeface="Berlin Sans FB" panose="020E0602020502020306" pitchFamily="34" charset="0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980310118"/>
                    </a:ext>
                  </a:extLst>
                </a:tr>
              </a:tbl>
            </a:graphicData>
          </a:graphic>
        </p:graphicFrame>
      </p:grp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0FCFE4E7-A208-52C8-6E7D-B119855581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42446" y="3226224"/>
            <a:ext cx="1280460" cy="12065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1F504B59-8A8B-38AA-7FB2-1AD2537D89C8}"/>
              </a:ext>
            </a:extLst>
          </p:cNvPr>
          <p:cNvCxnSpPr/>
          <p:nvPr/>
        </p:nvCxnSpPr>
        <p:spPr>
          <a:xfrm rot="10800000">
            <a:off x="3460375" y="1926189"/>
            <a:ext cx="1244600" cy="113782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797E22D2-B0FA-1DD7-CC0C-11F6B5147FBB}"/>
              </a:ext>
            </a:extLst>
          </p:cNvPr>
          <p:cNvCxnSpPr/>
          <p:nvPr/>
        </p:nvCxnSpPr>
        <p:spPr>
          <a:xfrm rot="10800000" flipV="1">
            <a:off x="3460376" y="1595718"/>
            <a:ext cx="4787155" cy="6633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66B887A3-9622-378F-336B-21DD1EF674D9}"/>
              </a:ext>
            </a:extLst>
          </p:cNvPr>
          <p:cNvCxnSpPr/>
          <p:nvPr/>
        </p:nvCxnSpPr>
        <p:spPr>
          <a:xfrm>
            <a:off x="7487024" y="3064011"/>
            <a:ext cx="1262533" cy="120488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071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61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Berlin Sans FB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김윤아</dc:creator>
  <cp:lastModifiedBy>김윤아</cp:lastModifiedBy>
  <cp:revision>3</cp:revision>
  <dcterms:created xsi:type="dcterms:W3CDTF">2024-02-14T02:45:32Z</dcterms:created>
  <dcterms:modified xsi:type="dcterms:W3CDTF">2024-02-15T15:03:35Z</dcterms:modified>
</cp:coreProperties>
</file>