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-40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B7D0D-EF31-44AA-A7EB-ACCDB7F16D92}" type="datetimeFigureOut">
              <a:rPr lang="tr-TR" smtClean="0"/>
              <a:pPr/>
              <a:t>24.04.2023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B289-1DC8-4E71-9A1E-17ED67D7C5BE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1809873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B7D0D-EF31-44AA-A7EB-ACCDB7F16D92}" type="datetimeFigureOut">
              <a:rPr lang="tr-TR" smtClean="0"/>
              <a:pPr/>
              <a:t>24.04.2023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B289-1DC8-4E71-9A1E-17ED67D7C5BE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2494475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B7D0D-EF31-44AA-A7EB-ACCDB7F16D92}" type="datetimeFigureOut">
              <a:rPr lang="tr-TR" smtClean="0"/>
              <a:pPr/>
              <a:t>24.04.2023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B289-1DC8-4E71-9A1E-17ED67D7C5BE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1309397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B7D0D-EF31-44AA-A7EB-ACCDB7F16D92}" type="datetimeFigureOut">
              <a:rPr lang="tr-TR" smtClean="0"/>
              <a:pPr/>
              <a:t>24.04.2023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B289-1DC8-4E71-9A1E-17ED67D7C5BE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2413083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B7D0D-EF31-44AA-A7EB-ACCDB7F16D92}" type="datetimeFigureOut">
              <a:rPr lang="tr-TR" smtClean="0"/>
              <a:pPr/>
              <a:t>24.04.2023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B289-1DC8-4E71-9A1E-17ED67D7C5BE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1984687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B7D0D-EF31-44AA-A7EB-ACCDB7F16D92}" type="datetimeFigureOut">
              <a:rPr lang="tr-TR" smtClean="0"/>
              <a:pPr/>
              <a:t>24.04.2023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B289-1DC8-4E71-9A1E-17ED67D7C5BE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1184798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B7D0D-EF31-44AA-A7EB-ACCDB7F16D92}" type="datetimeFigureOut">
              <a:rPr lang="tr-TR" smtClean="0"/>
              <a:pPr/>
              <a:t>24.04.2023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B289-1DC8-4E71-9A1E-17ED67D7C5BE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1797964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B7D0D-EF31-44AA-A7EB-ACCDB7F16D92}" type="datetimeFigureOut">
              <a:rPr lang="tr-TR" smtClean="0"/>
              <a:pPr/>
              <a:t>24.04.2023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B289-1DC8-4E71-9A1E-17ED67D7C5BE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2463916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B7D0D-EF31-44AA-A7EB-ACCDB7F16D92}" type="datetimeFigureOut">
              <a:rPr lang="tr-TR" smtClean="0"/>
              <a:pPr/>
              <a:t>24.04.2023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B289-1DC8-4E71-9A1E-17ED67D7C5BE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172089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B7D0D-EF31-44AA-A7EB-ACCDB7F16D92}" type="datetimeFigureOut">
              <a:rPr lang="tr-TR" smtClean="0"/>
              <a:pPr/>
              <a:t>24.04.2023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B289-1DC8-4E71-9A1E-17ED67D7C5BE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3415698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B7D0D-EF31-44AA-A7EB-ACCDB7F16D92}" type="datetimeFigureOut">
              <a:rPr lang="tr-TR" smtClean="0"/>
              <a:pPr/>
              <a:t>24.04.2023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B289-1DC8-4E71-9A1E-17ED67D7C5BE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2677734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B7D0D-EF31-44AA-A7EB-ACCDB7F16D92}" type="datetimeFigureOut">
              <a:rPr lang="tr-TR" smtClean="0"/>
              <a:pPr/>
              <a:t>24.04.2023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6B289-1DC8-4E71-9A1E-17ED67D7C5BE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880400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3.googleusercontent.com/srW215vhaa8PuM2hNTQXj63JnYt3BNh20q1BP6AS7F1xf-IgPSFyYAyN3-Acn769xmrkUJJD74xf3ElPr0TpeNBdaKM3dGMeoT428VRtnrSlBvCQJxs98UHPRdH53pzKXbbkCUXeky3CggibCtRR_7NIPHJkFUTIPzU6eb3e78XGVHzg5JCq9N8idC1tcEg6=s20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3544" y="546341"/>
            <a:ext cx="2924508" cy="1947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4.googleusercontent.com/RRUZ30j_mKwx0_muLfpcX3-acPAwQl50fcQkg1a1OV8aq05aBJ3VYwoc33KbnEFPw435WP5IcAGmCBquMf1IiGGy-SBa-_ZBJhHZdlk2eRnQ1XWrdfbMQ7w48o2qaibCv0KyU50SriKxocClKJfWY4w1MUU_NzFzj7uGWLrnrRUlJ0hbWT9kWMJLccNaPJFA=s204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65292" y="1279715"/>
            <a:ext cx="481013" cy="48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6.googleusercontent.com/g3Q0wKlVLsP5BBmO4YC6ci-Y61rJbXe-bOxJkDm5X42Mls8UcZ2rvWan2y-nJPJakTR9t5YyRvFVYTS8rw7JFJBw0YebN9idy7oz8NpRu1ciC_jgrIOBKZiYCklPeY4gyKvPPT-b_3RpeIjs66TDAcceRbI5GSzPSLasRNgFeZXTgjz3d3Or0843RS20HqhZ=s204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91526" y="1035240"/>
            <a:ext cx="1450975" cy="145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h6.googleusercontent.com/NuAhsbk6wqHJaGv3aILMN3rlTDdgH27e9rwy4tJRVlu6uPVVHE0Fl6iRIBWmHHj8OSiN9MWSsrTD6uV3BMD6BkI8M4uZ0ZenwP0_ntPJLdfEMQwqgtX1nN0bXsu6i10Sfzzj0cm9TVEBUPpoEj3UpU2zihFA_lNoaW1Nqop7JP88CitWNFeoCPX_wMaq8nVR=s204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1427" y="1279715"/>
            <a:ext cx="891172" cy="891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Düz Ok Bağlayıcısı 6"/>
          <p:cNvCxnSpPr/>
          <p:nvPr/>
        </p:nvCxnSpPr>
        <p:spPr>
          <a:xfrm>
            <a:off x="2803358" y="1760728"/>
            <a:ext cx="12633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etin kutusu 7"/>
          <p:cNvSpPr txBox="1"/>
          <p:nvPr/>
        </p:nvSpPr>
        <p:spPr>
          <a:xfrm>
            <a:off x="4815806" y="543671"/>
            <a:ext cx="117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RDS</a:t>
            </a:r>
            <a:endParaRPr lang="tr-TR" dirty="0"/>
          </a:p>
        </p:txBody>
      </p:sp>
      <p:sp>
        <p:nvSpPr>
          <p:cNvPr id="13" name="Metin kutusu 12"/>
          <p:cNvSpPr txBox="1"/>
          <p:nvPr/>
        </p:nvSpPr>
        <p:spPr>
          <a:xfrm>
            <a:off x="2895600" y="1035240"/>
            <a:ext cx="117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3306</a:t>
            </a:r>
            <a:endParaRPr lang="tr-TR" dirty="0"/>
          </a:p>
        </p:txBody>
      </p:sp>
      <p:pic>
        <p:nvPicPr>
          <p:cNvPr id="14" name="Picture 6" descr="https://lh6.googleusercontent.com/g3Q0wKlVLsP5BBmO4YC6ci-Y61rJbXe-bOxJkDm5X42Mls8UcZ2rvWan2y-nJPJakTR9t5YyRvFVYTS8rw7JFJBw0YebN9idy7oz8NpRu1ciC_jgrIOBKZiYCklPeY4gyKvPPT-b_3RpeIjs66TDAcceRbI5GSzPSLasRNgFeZXTgjz3d3Or0843RS20HqhZ=s204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9804" y="3341292"/>
            <a:ext cx="1450975" cy="145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Metin kutusu 14"/>
          <p:cNvSpPr txBox="1"/>
          <p:nvPr/>
        </p:nvSpPr>
        <p:spPr>
          <a:xfrm>
            <a:off x="2277979" y="3482729"/>
            <a:ext cx="33712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/>
              <a:t>Part-1 </a:t>
            </a:r>
            <a:r>
              <a:rPr lang="tr-TR" b="1" dirty="0" err="1"/>
              <a:t>Launch</a:t>
            </a:r>
            <a:r>
              <a:rPr lang="tr-TR" b="1" dirty="0"/>
              <a:t> EC2 </a:t>
            </a:r>
            <a:r>
              <a:rPr lang="tr-TR" b="1" dirty="0" err="1" smtClean="0"/>
              <a:t>Instance</a:t>
            </a:r>
            <a:endParaRPr lang="tr-TR" b="1" dirty="0" smtClean="0"/>
          </a:p>
          <a:p>
            <a:r>
              <a:rPr lang="tr-TR" dirty="0" smtClean="0"/>
              <a:t>-</a:t>
            </a:r>
            <a:r>
              <a:rPr lang="en-US" dirty="0" smtClean="0"/>
              <a:t>AMI: Amazon Linux 2</a:t>
            </a:r>
          </a:p>
          <a:p>
            <a:r>
              <a:rPr lang="tr-TR" dirty="0"/>
              <a:t>-</a:t>
            </a:r>
            <a:r>
              <a:rPr lang="en-US" dirty="0" smtClean="0"/>
              <a:t>Instance Type: t2.micro</a:t>
            </a:r>
          </a:p>
          <a:p>
            <a:r>
              <a:rPr lang="tr-TR" dirty="0" smtClean="0"/>
              <a:t>-</a:t>
            </a:r>
            <a:r>
              <a:rPr lang="en-US" dirty="0" smtClean="0"/>
              <a:t>Security Group</a:t>
            </a:r>
          </a:p>
          <a:p>
            <a:r>
              <a:rPr lang="en-US" dirty="0" smtClean="0"/>
              <a:t>- SSH           -----&gt; 22    -----&gt; Anywhere</a:t>
            </a:r>
          </a:p>
          <a:p>
            <a:r>
              <a:rPr lang="en-US" dirty="0" smtClean="0"/>
              <a:t>- MYSQL/Aurora  -----&gt; 3306  -----&gt; Anywhere</a:t>
            </a:r>
            <a:endParaRPr lang="tr-TR" dirty="0"/>
          </a:p>
        </p:txBody>
      </p:sp>
      <p:cxnSp>
        <p:nvCxnSpPr>
          <p:cNvPr id="17" name="Düz Ok Bağlayıcısı 16"/>
          <p:cNvCxnSpPr/>
          <p:nvPr/>
        </p:nvCxnSpPr>
        <p:spPr>
          <a:xfrm>
            <a:off x="5401343" y="4082893"/>
            <a:ext cx="12633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Metin kutusu 17"/>
          <p:cNvSpPr txBox="1"/>
          <p:nvPr/>
        </p:nvSpPr>
        <p:spPr>
          <a:xfrm>
            <a:off x="5493585" y="3523555"/>
            <a:ext cx="117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ssh</a:t>
            </a:r>
            <a:endParaRPr lang="tr-TR" dirty="0"/>
          </a:p>
        </p:txBody>
      </p:sp>
      <p:pic>
        <p:nvPicPr>
          <p:cNvPr id="19" name="Picture 6" descr="https://lh6.googleusercontent.com/g3Q0wKlVLsP5BBmO4YC6ci-Y61rJbXe-bOxJkDm5X42Mls8UcZ2rvWan2y-nJPJakTR9t5YyRvFVYTS8rw7JFJBw0YebN9idy7oz8NpRu1ciC_jgrIOBKZiYCklPeY4gyKvPPT-b_3RpeIjs66TDAcceRbI5GSzPSLasRNgFeZXTgjz3d3Or0843RS20HqhZ=s204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69697" y="3167399"/>
            <a:ext cx="1450975" cy="145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lh6.googleusercontent.com/On11MMwBn-61BDe-86m8jIs49rH8UL4ba_tfqKuS8cmQrVTpOPl3vmXl8l9kdWhT5wOKHXXS0_A2kTvpvgJxX3z9N02khGk-67JiyoQLFvc6hgdgK4aPmpzrX-fA_rNiydNlFrxb8pywTGidUo-uj_Z1nxTMY3D5CCejgMuBgFHoN5l045e3SlxkCe_jJ5J2=s204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44347" y="3511993"/>
            <a:ext cx="64076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Metin kutusu 21"/>
          <p:cNvSpPr txBox="1"/>
          <p:nvPr/>
        </p:nvSpPr>
        <p:spPr>
          <a:xfrm>
            <a:off x="8320673" y="3108056"/>
            <a:ext cx="36772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/>
              <a:t>Part-1 </a:t>
            </a:r>
            <a:r>
              <a:rPr lang="tr-TR" b="1" dirty="0" err="1" smtClean="0"/>
              <a:t>install</a:t>
            </a:r>
            <a:r>
              <a:rPr lang="tr-TR" b="1" dirty="0" smtClean="0"/>
              <a:t> </a:t>
            </a:r>
            <a:r>
              <a:rPr lang="tr-TR" b="1" dirty="0" err="1" smtClean="0"/>
              <a:t>mariadb</a:t>
            </a:r>
            <a:r>
              <a:rPr lang="tr-TR" b="1" dirty="0" smtClean="0"/>
              <a:t>-server</a:t>
            </a:r>
          </a:p>
          <a:p>
            <a:r>
              <a:rPr lang="es-ES" dirty="0" smtClean="0"/>
              <a:t>sudo </a:t>
            </a:r>
            <a:r>
              <a:rPr lang="es-ES" dirty="0"/>
              <a:t>yum update -y</a:t>
            </a:r>
          </a:p>
          <a:p>
            <a:r>
              <a:rPr lang="es-ES" dirty="0"/>
              <a:t>sudo yum install mariadb-server -y</a:t>
            </a:r>
          </a:p>
          <a:p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sp>
        <p:nvSpPr>
          <p:cNvPr id="23" name="Metin kutusu 22"/>
          <p:cNvSpPr txBox="1"/>
          <p:nvPr/>
        </p:nvSpPr>
        <p:spPr>
          <a:xfrm>
            <a:off x="4861927" y="2786297"/>
            <a:ext cx="1171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rgbClr val="FF0000"/>
                </a:solidFill>
              </a:rPr>
              <a:t>PART-1</a:t>
            </a:r>
            <a:endParaRPr lang="tr-T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0518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etin kutusu 14"/>
          <p:cNvSpPr txBox="1"/>
          <p:nvPr/>
        </p:nvSpPr>
        <p:spPr>
          <a:xfrm>
            <a:off x="2277979" y="2304624"/>
            <a:ext cx="518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/>
              <a:t>Part-3 </a:t>
            </a:r>
            <a:r>
              <a:rPr lang="tr-TR" b="1" dirty="0" err="1"/>
              <a:t>Manipulating</a:t>
            </a:r>
            <a:r>
              <a:rPr lang="tr-TR" b="1" dirty="0"/>
              <a:t> </a:t>
            </a:r>
            <a:r>
              <a:rPr lang="tr-TR" b="1" dirty="0" err="1"/>
              <a:t>MariaDB</a:t>
            </a:r>
            <a:r>
              <a:rPr lang="tr-TR" b="1" dirty="0"/>
              <a:t> Database</a:t>
            </a:r>
          </a:p>
          <a:p>
            <a:r>
              <a:rPr lang="tr-TR" dirty="0" smtClean="0"/>
              <a:t>-</a:t>
            </a:r>
            <a:r>
              <a:rPr lang="tr-TR" dirty="0" err="1"/>
              <a:t>Create</a:t>
            </a:r>
            <a:r>
              <a:rPr lang="tr-TR" dirty="0"/>
              <a:t> a </a:t>
            </a:r>
            <a:r>
              <a:rPr lang="tr-TR" dirty="0" err="1"/>
              <a:t>table</a:t>
            </a:r>
            <a:endParaRPr lang="tr-TR" dirty="0"/>
          </a:p>
          <a:p>
            <a:r>
              <a:rPr lang="tr-TR" dirty="0" smtClean="0"/>
              <a:t>-</a:t>
            </a:r>
            <a:r>
              <a:rPr lang="tr-TR" dirty="0" err="1"/>
              <a:t>Insert</a:t>
            </a:r>
            <a:r>
              <a:rPr lang="tr-TR" dirty="0"/>
              <a:t> </a:t>
            </a:r>
            <a:r>
              <a:rPr lang="tr-TR" dirty="0" err="1"/>
              <a:t>some</a:t>
            </a:r>
            <a:r>
              <a:rPr lang="tr-TR" dirty="0"/>
              <a:t> </a:t>
            </a:r>
            <a:r>
              <a:rPr lang="tr-TR" dirty="0" smtClean="0"/>
              <a:t>data</a:t>
            </a:r>
            <a:endParaRPr lang="tr-TR" dirty="0"/>
          </a:p>
        </p:txBody>
      </p:sp>
      <p:pic>
        <p:nvPicPr>
          <p:cNvPr id="19" name="Picture 6" descr="https://lh6.googleusercontent.com/g3Q0wKlVLsP5BBmO4YC6ci-Y61rJbXe-bOxJkDm5X42Mls8UcZ2rvWan2y-nJPJakTR9t5YyRvFVYTS8rw7JFJBw0YebN9idy7oz8NpRu1ciC_jgrIOBKZiYCklPeY4gyKvPPT-b_3RpeIjs66TDAcceRbI5GSzPSLasRNgFeZXTgjz3d3Or0843RS20HqhZ=s20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4518" y="850352"/>
            <a:ext cx="1450975" cy="145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lh6.googleusercontent.com/On11MMwBn-61BDe-86m8jIs49rH8UL4ba_tfqKuS8cmQrVTpOPl3vmXl8l9kdWhT5wOKHXXS0_A2kTvpvgJxX3z9N02khGk-67JiyoQLFvc6hgdgK4aPmpzrX-fA_rNiydNlFrxb8pywTGidUo-uj_Z1nxTMY3D5CCejgMuBgFHoN5l045e3SlxkCe_jJ5J2=s204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9804" y="1271040"/>
            <a:ext cx="64076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Metin kutusu 21"/>
          <p:cNvSpPr txBox="1"/>
          <p:nvPr/>
        </p:nvSpPr>
        <p:spPr>
          <a:xfrm>
            <a:off x="2277979" y="1090663"/>
            <a:ext cx="36772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/>
              <a:t>Part-2 </a:t>
            </a:r>
            <a:r>
              <a:rPr lang="tr-TR" b="1" dirty="0" err="1" smtClean="0"/>
              <a:t>install</a:t>
            </a:r>
            <a:r>
              <a:rPr lang="tr-TR" b="1" dirty="0" smtClean="0"/>
              <a:t> </a:t>
            </a:r>
            <a:r>
              <a:rPr lang="tr-TR" b="1" dirty="0" err="1" smtClean="0"/>
              <a:t>mariadb</a:t>
            </a:r>
            <a:r>
              <a:rPr lang="tr-TR" b="1" dirty="0" smtClean="0"/>
              <a:t>-server</a:t>
            </a:r>
          </a:p>
          <a:p>
            <a:r>
              <a:rPr lang="tr-TR" dirty="0" err="1"/>
              <a:t>mysql</a:t>
            </a:r>
            <a:r>
              <a:rPr lang="tr-TR" dirty="0"/>
              <a:t> -u </a:t>
            </a:r>
            <a:r>
              <a:rPr lang="tr-TR" dirty="0" err="1" smtClean="0"/>
              <a:t>root</a:t>
            </a:r>
            <a:r>
              <a:rPr lang="tr-TR" dirty="0" smtClean="0"/>
              <a:t> </a:t>
            </a:r>
            <a:endParaRPr lang="es-ES" dirty="0"/>
          </a:p>
          <a:p>
            <a:r>
              <a:rPr lang="es-ES" dirty="0" smtClean="0"/>
              <a:t>sudo mysql_secure_installation</a:t>
            </a:r>
            <a:endParaRPr lang="es-ES" dirty="0"/>
          </a:p>
        </p:txBody>
      </p:sp>
      <p:sp>
        <p:nvSpPr>
          <p:cNvPr id="20" name="Metin kutusu 19"/>
          <p:cNvSpPr txBox="1"/>
          <p:nvPr/>
        </p:nvSpPr>
        <p:spPr>
          <a:xfrm>
            <a:off x="2277978" y="3795584"/>
            <a:ext cx="8394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Part 4 - Creating a Client Instance and Connecting to </a:t>
            </a:r>
            <a:r>
              <a:rPr lang="en-US" b="1" dirty="0" err="1"/>
              <a:t>MariaDB</a:t>
            </a:r>
            <a:r>
              <a:rPr lang="en-US" b="1" dirty="0"/>
              <a:t> Server Instance Remotely</a:t>
            </a:r>
          </a:p>
        </p:txBody>
      </p:sp>
      <p:pic>
        <p:nvPicPr>
          <p:cNvPr id="21" name="Picture 6" descr="https://lh6.googleusercontent.com/g3Q0wKlVLsP5BBmO4YC6ci-Y61rJbXe-bOxJkDm5X42Mls8UcZ2rvWan2y-nJPJakTR9t5YyRvFVYTS8rw7JFJBw0YebN9idy7oz8NpRu1ciC_jgrIOBKZiYCklPeY4gyKvPPT-b_3RpeIjs66TDAcceRbI5GSzPSLasRNgFeZXTgjz3d3Or0843RS20HqhZ=s20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5320" y="4792699"/>
            <a:ext cx="1450975" cy="145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etin kutusu 1"/>
          <p:cNvSpPr txBox="1"/>
          <p:nvPr/>
        </p:nvSpPr>
        <p:spPr>
          <a:xfrm>
            <a:off x="1775493" y="4638261"/>
            <a:ext cx="7222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Launch </a:t>
            </a:r>
            <a:r>
              <a:rPr lang="en-US" dirty="0"/>
              <a:t>EC2 Instance (</a:t>
            </a:r>
            <a:r>
              <a:rPr lang="en-US" dirty="0" err="1"/>
              <a:t>Ubuntu</a:t>
            </a:r>
            <a:r>
              <a:rPr lang="en-US" dirty="0"/>
              <a:t> </a:t>
            </a:r>
            <a:r>
              <a:rPr lang="en-US" dirty="0" smtClean="0"/>
              <a:t>2</a:t>
            </a:r>
            <a:r>
              <a:rPr lang="tr-TR" dirty="0" smtClean="0"/>
              <a:t>2</a:t>
            </a:r>
            <a:r>
              <a:rPr lang="en-US" dirty="0" smtClean="0"/>
              <a:t>.04</a:t>
            </a:r>
            <a:r>
              <a:rPr lang="en-US" dirty="0"/>
              <a:t>) and name it as </a:t>
            </a:r>
            <a:r>
              <a:rPr lang="en-US" dirty="0" err="1" smtClean="0"/>
              <a:t>MariaDB</a:t>
            </a:r>
            <a:r>
              <a:rPr lang="en-US" dirty="0" smtClean="0"/>
              <a:t>-Client</a:t>
            </a:r>
            <a:endParaRPr lang="tr-TR" dirty="0" smtClean="0"/>
          </a:p>
          <a:p>
            <a:pPr marL="285750" indent="-285750">
              <a:buFontTx/>
              <a:buChar char="-"/>
            </a:pPr>
            <a:r>
              <a:rPr lang="tr-TR" dirty="0" err="1"/>
              <a:t>Install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mariadb-client</a:t>
            </a:r>
            <a:r>
              <a:rPr lang="tr-T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Connect the </a:t>
            </a:r>
            <a:r>
              <a:rPr lang="en-US" dirty="0" err="1" smtClean="0"/>
              <a:t>clarusdb</a:t>
            </a:r>
            <a:r>
              <a:rPr lang="en-US" dirty="0" smtClean="0"/>
              <a:t> on </a:t>
            </a:r>
            <a:r>
              <a:rPr lang="en-US" dirty="0" err="1" smtClean="0"/>
              <a:t>MariaDB</a:t>
            </a:r>
            <a:r>
              <a:rPr lang="en-US" dirty="0" smtClean="0"/>
              <a:t> Server on the other EC2 instance</a:t>
            </a:r>
            <a:endParaRPr lang="en-US" dirty="0"/>
          </a:p>
        </p:txBody>
      </p:sp>
      <p:pic>
        <p:nvPicPr>
          <p:cNvPr id="24" name="Picture 6" descr="https://lh6.googleusercontent.com/g3Q0wKlVLsP5BBmO4YC6ci-Y61rJbXe-bOxJkDm5X42Mls8UcZ2rvWan2y-nJPJakTR9t5YyRvFVYTS8rw7JFJBw0YebN9idy7oz8NpRu1ciC_jgrIOBKZiYCklPeY4gyKvPPT-b_3RpeIjs66TDAcceRbI5GSzPSLasRNgFeZXTgjz3d3Or0843RS20HqhZ=s20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221036" y="4692241"/>
            <a:ext cx="1450975" cy="145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2" descr="https://lh6.googleusercontent.com/On11MMwBn-61BDe-86m8jIs49rH8UL4ba_tfqKuS8cmQrVTpOPl3vmXl8l9kdWhT5wOKHXXS0_A2kTvpvgJxX3z9N02khGk-67JiyoQLFvc6hgdgK4aPmpzrX-fA_rNiydNlFrxb8pywTGidUo-uj_Z1nxTMY3D5CCejgMuBgFHoN5l045e3SlxkCe_jJ5J2=s204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67762" y="5106429"/>
            <a:ext cx="64076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Dirsek Bağlayıcısı 11"/>
          <p:cNvCxnSpPr/>
          <p:nvPr/>
        </p:nvCxnSpPr>
        <p:spPr>
          <a:xfrm>
            <a:off x="1636295" y="5943600"/>
            <a:ext cx="7784431" cy="1996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etin kutusu 15"/>
          <p:cNvSpPr txBox="1"/>
          <p:nvPr/>
        </p:nvSpPr>
        <p:spPr>
          <a:xfrm>
            <a:off x="4116597" y="6006600"/>
            <a:ext cx="2230688" cy="373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CONNECT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101388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113</Words>
  <Application>Microsoft Office PowerPoint</Application>
  <PresentationFormat>Özel</PresentationFormat>
  <Paragraphs>25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</vt:i4>
      </vt:variant>
    </vt:vector>
  </HeadingPairs>
  <TitlesOfParts>
    <vt:vector size="3" baseType="lpstr">
      <vt:lpstr>Office Teması</vt:lpstr>
      <vt:lpstr>Slayt 1</vt:lpstr>
      <vt:lpstr>Slayt 2</vt:lpstr>
    </vt:vector>
  </TitlesOfParts>
  <Company>SolidShare.Net TEAM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Ebru</dc:creator>
  <cp:lastModifiedBy>PC</cp:lastModifiedBy>
  <cp:revision>7</cp:revision>
  <dcterms:created xsi:type="dcterms:W3CDTF">2023-01-26T14:52:35Z</dcterms:created>
  <dcterms:modified xsi:type="dcterms:W3CDTF">2023-04-24T06:48:18Z</dcterms:modified>
</cp:coreProperties>
</file>