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3AF42-7EF8-9F4F-9B6F-25E57CB8A088}" type="datetimeFigureOut">
              <a:t>2023/11/9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341E0-26D0-D84E-864A-A64FF82ADA5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65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341E0-26D0-D84E-864A-A64FF82ADA5D}" type="slidenum"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828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341E0-26D0-D84E-864A-A64FF82ADA5D}" type="slidenum"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3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C9747-AD92-2883-43E1-E10813670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6DC1DC-CA80-FA3B-AC5D-56C20B7D3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5AFF6B-4534-4098-4C41-3D369A7A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825-E304-D648-8968-2F9B2FCDDD1A}" type="datetimeFigureOut"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85D1F6-3948-5962-26F8-6A1E9141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9E36C5-0AF1-4996-C590-C15E0D7A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AFD9-96A7-C44C-84F9-F355F325291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45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F6CC9E-0F02-44F2-6AC2-E6EB0FEF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838BC3-1A18-4682-C95B-D4F93051E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E03EC4-C154-A5ED-F933-5F9092C2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825-E304-D648-8968-2F9B2FCDDD1A}" type="datetimeFigureOut"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2C20B2-7242-9A3F-01BD-BDBB6CE8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0D0D0-A1FB-8CE3-6662-DC7AF5B4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AFD9-96A7-C44C-84F9-F355F325291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8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7FE272E-2968-8411-1FDF-4C6F3EF16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1054C0-5F28-B9BC-D5C1-055FDDDC6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CF77BC-72DA-CBB7-41B9-DEBDCA3E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825-E304-D648-8968-2F9B2FCDDD1A}" type="datetimeFigureOut"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4B42AF-80D6-3FC5-F7A1-74FA1E78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765956-6B61-FF48-B0BA-0AFDEE8C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AFD9-96A7-C44C-84F9-F355F325291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82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6FF339-075F-69A2-2DB0-054E7D0D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493DE6-9938-3DC0-6940-E722D838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3C0A09-A708-F1D6-887F-D8A3CB21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825-E304-D648-8968-2F9B2FCDDD1A}" type="datetimeFigureOut"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6D0B30-BD41-C1BF-425B-D22EB049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9C59CD-7C22-1425-BA61-B748A8A1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AFD9-96A7-C44C-84F9-F355F325291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77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5BF84-914D-B904-D9A2-DEFC0ECD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157E6B-C765-98BA-17D7-01D3517D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E7D202-A9E3-5D84-0FD8-8BBB1286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825-E304-D648-8968-2F9B2FCDDD1A}" type="datetimeFigureOut"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DEF28D-5B36-9531-BDAA-241AA30A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CEA1DA-E511-98EF-1C74-79201E78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AFD9-96A7-C44C-84F9-F355F325291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59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19F52D-62C3-DE36-9A20-D0432F41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8C2A96-8854-5032-3ADC-206854CE1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898CE0-B9FF-2377-BB07-0B780FFED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428AB7-E411-90A1-1783-CA51DBAA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825-E304-D648-8968-2F9B2FCDDD1A}" type="datetimeFigureOut">
              <a:t>2023/11/9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662FC5-1CA8-74C5-E80F-C8D4B83B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1BAB1D-9F2E-5C78-35C5-59213A0E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AFD9-96A7-C44C-84F9-F355F325291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80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CF56F-A4F4-07FE-7E78-FDAC9E13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92A99F-5FE7-F00E-DA96-24212783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A34644-FED0-4EC9-A87C-252119C26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FD2A88-B32A-0E94-7F24-8C1740B05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BA4743-15CA-49E5-0986-BAB32BBD6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3CAEF04-B578-E05F-EC23-5E1FA324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825-E304-D648-8968-2F9B2FCDDD1A}" type="datetimeFigureOut">
              <a:t>2023/11/9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01AD2E-31CF-7A81-6454-49118585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222DEE-8B63-A061-EAE0-7ECE469C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AFD9-96A7-C44C-84F9-F355F325291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99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4D73F-9929-E59E-E440-8489DFDD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94A71B-8037-24A4-FEAE-AD9CD709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825-E304-D648-8968-2F9B2FCDDD1A}" type="datetimeFigureOut">
              <a:t>2023/11/9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A957DF-DAA2-1583-CF43-B44BAA9A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165CA2-0208-3CE1-2CB6-ECAD9E58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AFD9-96A7-C44C-84F9-F355F325291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32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44629FB-9030-9E17-CA0C-8F66D644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825-E304-D648-8968-2F9B2FCDDD1A}" type="datetimeFigureOut">
              <a:t>2023/11/9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6FEE6B3-4B99-0CEE-D147-C19E57DD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EF5877-6A41-0DED-314E-B0317D54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AFD9-96A7-C44C-84F9-F355F325291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40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314C96-81B7-AF9E-F0B8-690E0FA1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07B2DF-6F9A-8092-F95C-DB501D8F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186A5F-242D-9FA0-C003-6E625C4B4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8CA411-3135-9148-5699-C1FD20A4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825-E304-D648-8968-2F9B2FCDDD1A}" type="datetimeFigureOut">
              <a:t>2023/11/9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1B40DA-6E20-7FF5-6654-E1ABB15A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C64AA0-94FD-AB45-0D84-A4AB3DD5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AFD9-96A7-C44C-84F9-F355F325291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26E25-EE2F-774E-5425-41CCE4CC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A18872-6E1F-65A1-1F1D-EAA131E19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6F33A7-CE93-B438-DB0C-95762C012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B4D1DB-82AA-75B0-8974-85EE2F83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825-E304-D648-8968-2F9B2FCDDD1A}" type="datetimeFigureOut">
              <a:t>2023/11/9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1CAEFE-1F2D-1D34-50BA-8E79C4DC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14327F-CA2D-F7B2-4EE7-8FDF3FAC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AFD9-96A7-C44C-84F9-F355F325291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45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6E2DB6-8159-BB71-576A-065079A2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DD4FAB-5F9D-A2C9-37E5-12D97D56B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030D7B-E3B4-E478-C1A1-D66C546FE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D7825-E304-D648-8968-2F9B2FCDDD1A}" type="datetimeFigureOut"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DFA8A3-F265-B4B4-DD11-7FE68E032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D7E155-8A92-DABE-9D5E-D981D10C2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4AFD9-96A7-C44C-84F9-F355F325291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06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4FCC539-F6E1-ACE5-62FF-01A565F87387}"/>
              </a:ext>
            </a:extLst>
          </p:cNvPr>
          <p:cNvSpPr/>
          <p:nvPr/>
        </p:nvSpPr>
        <p:spPr>
          <a:xfrm>
            <a:off x="768625" y="1765912"/>
            <a:ext cx="6374297" cy="357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04686A-5F12-042A-A433-1E64A19E6ECE}"/>
              </a:ext>
            </a:extLst>
          </p:cNvPr>
          <p:cNvSpPr txBox="1"/>
          <p:nvPr/>
        </p:nvSpPr>
        <p:spPr>
          <a:xfrm>
            <a:off x="463827" y="834888"/>
            <a:ext cx="479169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500">
                <a:latin typeface="コーポレート・ロゴ ver3 Bold" panose="02000600000000000000" pitchFamily="2" charset="-128"/>
                <a:ea typeface="コーポレート・ロゴ ver3 Bold" panose="02000600000000000000" pitchFamily="2" charset="-128"/>
              </a:rPr>
              <a:t>アルバム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588A50-CE88-CE5D-18AD-5FCB16BACC56}"/>
              </a:ext>
            </a:extLst>
          </p:cNvPr>
          <p:cNvSpPr txBox="1"/>
          <p:nvPr/>
        </p:nvSpPr>
        <p:spPr>
          <a:xfrm>
            <a:off x="1029331" y="2889296"/>
            <a:ext cx="451918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pc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今までに撮影してきた</a:t>
            </a:r>
            <a:endParaRPr lang="en-US" altLang="ja-JP" sz="2000" spc="6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endParaRPr kumimoji="1" lang="en-US" altLang="ja-JP" sz="1000" spc="6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ja-JP" altLang="en-US" sz="2000" spc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鉄道写真をまとめています。</a:t>
            </a:r>
            <a:endParaRPr kumimoji="1" lang="en-US" altLang="ja-JP" sz="2000" spc="6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endParaRPr lang="en-US" altLang="ja-JP" sz="2000" spc="6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ja-JP" altLang="en-US" sz="2000" spc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路線別・形式別・テーマ別に</a:t>
            </a:r>
            <a:endParaRPr kumimoji="1" lang="en-US" altLang="ja-JP" sz="2000" spc="6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ja-JP" altLang="en-US" sz="2000" spc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分類しています。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11D441F-3BA9-4191-A4FB-922152828F33}"/>
              </a:ext>
            </a:extLst>
          </p:cNvPr>
          <p:cNvSpPr txBox="1"/>
          <p:nvPr/>
        </p:nvSpPr>
        <p:spPr>
          <a:xfrm>
            <a:off x="5097783" y="2190225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spc="60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ALBUMS</a:t>
            </a:r>
            <a:endParaRPr kumimoji="1" lang="ja-JP" altLang="en-US" sz="2000" spc="60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</p:txBody>
      </p:sp>
      <p:sp>
        <p:nvSpPr>
          <p:cNvPr id="10" name="ホームベース 9">
            <a:extLst>
              <a:ext uri="{FF2B5EF4-FFF2-40B4-BE49-F238E27FC236}">
                <a16:creationId xmlns:a16="http://schemas.microsoft.com/office/drawing/2014/main" id="{543EA38F-7B88-5ACF-CE30-658B8E7E2BD9}"/>
              </a:ext>
            </a:extLst>
          </p:cNvPr>
          <p:cNvSpPr/>
          <p:nvPr/>
        </p:nvSpPr>
        <p:spPr>
          <a:xfrm>
            <a:off x="4373291" y="4896510"/>
            <a:ext cx="2159780" cy="896578"/>
          </a:xfrm>
          <a:prstGeom prst="homePlate">
            <a:avLst>
              <a:gd name="adj" fmla="val 451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>
                <a:latin typeface="Osaka" panose="020B0600000000000000" pitchFamily="34" charset="-128"/>
                <a:ea typeface="Osaka" panose="020B0600000000000000" pitchFamily="34" charset="-128"/>
              </a:rPr>
              <a:t>見てみる</a:t>
            </a:r>
          </a:p>
        </p:txBody>
      </p:sp>
      <p:sp>
        <p:nvSpPr>
          <p:cNvPr id="11" name="山形 10">
            <a:extLst>
              <a:ext uri="{FF2B5EF4-FFF2-40B4-BE49-F238E27FC236}">
                <a16:creationId xmlns:a16="http://schemas.microsoft.com/office/drawing/2014/main" id="{B53D8A0F-6DE0-E921-32AB-3D109957DA9A}"/>
              </a:ext>
            </a:extLst>
          </p:cNvPr>
          <p:cNvSpPr/>
          <p:nvPr/>
        </p:nvSpPr>
        <p:spPr>
          <a:xfrm>
            <a:off x="6322902" y="4896509"/>
            <a:ext cx="882794" cy="89657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20333D-2737-CBDD-971D-020C2495B2AD}"/>
              </a:ext>
            </a:extLst>
          </p:cNvPr>
          <p:cNvSpPr txBox="1"/>
          <p:nvPr/>
        </p:nvSpPr>
        <p:spPr>
          <a:xfrm>
            <a:off x="2626111" y="1351228"/>
            <a:ext cx="2063262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600" b="1">
                <a:latin typeface="Meiryo" panose="020B0604030504040204" pitchFamily="34" charset="-128"/>
                <a:ea typeface="Meiryo" panose="020B0604030504040204" pitchFamily="34" charset="-128"/>
              </a:rPr>
              <a:t>鉄</a:t>
            </a:r>
            <a:endParaRPr lang="ja-JP" alt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CB9843-6F90-5C6F-CB49-69EE82520AE6}"/>
              </a:ext>
            </a:extLst>
          </p:cNvPr>
          <p:cNvSpPr txBox="1"/>
          <p:nvPr/>
        </p:nvSpPr>
        <p:spPr>
          <a:xfrm>
            <a:off x="4661598" y="1207147"/>
            <a:ext cx="206326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3800" b="1">
                <a:latin typeface="Meiryo" panose="020B0604030504040204" pitchFamily="34" charset="-128"/>
                <a:ea typeface="Meiryo" panose="020B0604030504040204" pitchFamily="34" charset="-128"/>
              </a:rPr>
              <a:t>道</a:t>
            </a:r>
            <a:endParaRPr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D89179-7F0F-EC6E-AEE8-EE5ECD59A238}"/>
              </a:ext>
            </a:extLst>
          </p:cNvPr>
          <p:cNvSpPr txBox="1"/>
          <p:nvPr/>
        </p:nvSpPr>
        <p:spPr>
          <a:xfrm>
            <a:off x="6206845" y="1351228"/>
            <a:ext cx="2555631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3800" b="1">
                <a:latin typeface="Meiryo" panose="020B0604030504040204" pitchFamily="34" charset="-128"/>
                <a:ea typeface="Meiryo" panose="020B0604030504040204" pitchFamily="34" charset="-128"/>
              </a:rPr>
              <a:t>写</a:t>
            </a:r>
            <a:endParaRPr lang="ja-JP" altLang="en-US" sz="2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635BF1-7A82-827C-73FD-BB4682F99A2E}"/>
              </a:ext>
            </a:extLst>
          </p:cNvPr>
          <p:cNvSpPr txBox="1"/>
          <p:nvPr/>
        </p:nvSpPr>
        <p:spPr>
          <a:xfrm>
            <a:off x="7859798" y="1351228"/>
            <a:ext cx="2555631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3800" b="1">
                <a:latin typeface="Meiryo" panose="020B0604030504040204" pitchFamily="34" charset="-128"/>
                <a:ea typeface="Meiryo" panose="020B0604030504040204" pitchFamily="34" charset="-128"/>
              </a:rPr>
              <a:t>真</a:t>
            </a:r>
            <a:endParaRPr kumimoji="1" lang="en-US" altLang="ja-JP" sz="13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BC9D9AC-49F2-7099-0467-6BF1C7D13CCD}"/>
              </a:ext>
            </a:extLst>
          </p:cNvPr>
          <p:cNvSpPr/>
          <p:nvPr/>
        </p:nvSpPr>
        <p:spPr>
          <a:xfrm>
            <a:off x="5261429" y="1495309"/>
            <a:ext cx="2686050" cy="1779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962CC6-ADEB-725D-5B2A-5D2A75D477DB}"/>
              </a:ext>
            </a:extLst>
          </p:cNvPr>
          <p:cNvSpPr txBox="1"/>
          <p:nvPr/>
        </p:nvSpPr>
        <p:spPr>
          <a:xfrm>
            <a:off x="4904010" y="2971959"/>
            <a:ext cx="51612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spc="600">
                <a:latin typeface="DIN Alternate" panose="020B0500000000000000" pitchFamily="34" charset="0"/>
                <a:ea typeface="Meiryo" panose="020B0604030504040204" pitchFamily="34" charset="-128"/>
              </a:rPr>
              <a:t>RAILWAY PHOTOGRAM</a:t>
            </a:r>
            <a:endParaRPr kumimoji="1" lang="en-US" altLang="ja-JP" sz="2800" spc="600">
              <a:latin typeface="DIN Alternate" panose="020B0500000000000000" pitchFamily="34" charset="0"/>
              <a:ea typeface="Meiryo" panose="020B0604030504040204" pitchFamily="34" charset="-128"/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9660C228-DEA8-16B7-336B-C8A72E8D7C78}"/>
              </a:ext>
            </a:extLst>
          </p:cNvPr>
          <p:cNvSpPr/>
          <p:nvPr/>
        </p:nvSpPr>
        <p:spPr>
          <a:xfrm>
            <a:off x="1007075" y="1495309"/>
            <a:ext cx="1469572" cy="1661548"/>
          </a:xfrm>
          <a:prstGeom prst="roundRect">
            <a:avLst>
              <a:gd name="adj" fmla="val 1370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68E429FB-EF73-7ACD-73C2-20CFD9EE3C08}"/>
              </a:ext>
            </a:extLst>
          </p:cNvPr>
          <p:cNvSpPr/>
          <p:nvPr/>
        </p:nvSpPr>
        <p:spPr>
          <a:xfrm>
            <a:off x="1089864" y="1769841"/>
            <a:ext cx="1302835" cy="664151"/>
          </a:xfrm>
          <a:prstGeom prst="roundRect">
            <a:avLst>
              <a:gd name="adj" fmla="val 1492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BBA1248C-6BF8-A231-7848-52B28488F9EF}"/>
              </a:ext>
            </a:extLst>
          </p:cNvPr>
          <p:cNvSpPr/>
          <p:nvPr/>
        </p:nvSpPr>
        <p:spPr>
          <a:xfrm>
            <a:off x="1411870" y="1541471"/>
            <a:ext cx="658822" cy="182568"/>
          </a:xfrm>
          <a:prstGeom prst="roundRect">
            <a:avLst>
              <a:gd name="adj" fmla="val 17786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9C4977C3-FF25-0BBF-EA27-C6B603068C78}"/>
              </a:ext>
            </a:extLst>
          </p:cNvPr>
          <p:cNvSpPr/>
          <p:nvPr/>
        </p:nvSpPr>
        <p:spPr>
          <a:xfrm>
            <a:off x="2087707" y="2523030"/>
            <a:ext cx="225763" cy="370985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FEF10A3F-C7B6-CD0C-9229-C66EA856039C}"/>
              </a:ext>
            </a:extLst>
          </p:cNvPr>
          <p:cNvSpPr/>
          <p:nvPr/>
        </p:nvSpPr>
        <p:spPr>
          <a:xfrm>
            <a:off x="1170748" y="2523030"/>
            <a:ext cx="225763" cy="370985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BB8A260C-35AD-B074-62EE-C15A94166C79}"/>
              </a:ext>
            </a:extLst>
          </p:cNvPr>
          <p:cNvSpPr/>
          <p:nvPr/>
        </p:nvSpPr>
        <p:spPr>
          <a:xfrm>
            <a:off x="2107842" y="2553346"/>
            <a:ext cx="185492" cy="1854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B0C4CDE2-0F0C-E914-4F3B-6E7B20A0309C}"/>
              </a:ext>
            </a:extLst>
          </p:cNvPr>
          <p:cNvSpPr/>
          <p:nvPr/>
        </p:nvSpPr>
        <p:spPr>
          <a:xfrm>
            <a:off x="1190883" y="2553346"/>
            <a:ext cx="185492" cy="1854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8B35CD9-EE66-2D96-D77C-CCE5A28F03A7}"/>
              </a:ext>
            </a:extLst>
          </p:cNvPr>
          <p:cNvSpPr/>
          <p:nvPr/>
        </p:nvSpPr>
        <p:spPr>
          <a:xfrm>
            <a:off x="2135008" y="2780805"/>
            <a:ext cx="131159" cy="49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A63EAD4-0BD1-832E-19B3-694779946CC7}"/>
              </a:ext>
            </a:extLst>
          </p:cNvPr>
          <p:cNvSpPr/>
          <p:nvPr/>
        </p:nvSpPr>
        <p:spPr>
          <a:xfrm>
            <a:off x="1217539" y="2780805"/>
            <a:ext cx="131159" cy="49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05E1C790-8564-B6AF-26A6-57A3F02A1478}"/>
              </a:ext>
            </a:extLst>
          </p:cNvPr>
          <p:cNvSpPr/>
          <p:nvPr/>
        </p:nvSpPr>
        <p:spPr>
          <a:xfrm>
            <a:off x="1339851" y="3157890"/>
            <a:ext cx="73048" cy="17601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C0900E76-EC83-CAF5-9611-5E3F76A6AAA1}"/>
              </a:ext>
            </a:extLst>
          </p:cNvPr>
          <p:cNvSpPr/>
          <p:nvPr/>
        </p:nvSpPr>
        <p:spPr>
          <a:xfrm>
            <a:off x="2066153" y="3165236"/>
            <a:ext cx="73048" cy="17601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5ADF93D-A871-182D-DC03-886A6E5F2422}"/>
              </a:ext>
            </a:extLst>
          </p:cNvPr>
          <p:cNvSpPr/>
          <p:nvPr/>
        </p:nvSpPr>
        <p:spPr>
          <a:xfrm>
            <a:off x="1250589" y="2029578"/>
            <a:ext cx="41077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6C74DCE-78B7-12BA-181E-BA5DD30B624A}"/>
              </a:ext>
            </a:extLst>
          </p:cNvPr>
          <p:cNvSpPr/>
          <p:nvPr/>
        </p:nvSpPr>
        <p:spPr>
          <a:xfrm>
            <a:off x="1882561" y="2029577"/>
            <a:ext cx="41077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片側の 2 つの角を丸めた四角形 31">
            <a:extLst>
              <a:ext uri="{FF2B5EF4-FFF2-40B4-BE49-F238E27FC236}">
                <a16:creationId xmlns:a16="http://schemas.microsoft.com/office/drawing/2014/main" id="{F1ADE7C8-E4A4-F32C-6021-FBB5287E84C1}"/>
              </a:ext>
            </a:extLst>
          </p:cNvPr>
          <p:cNvSpPr/>
          <p:nvPr/>
        </p:nvSpPr>
        <p:spPr>
          <a:xfrm>
            <a:off x="1396511" y="2053118"/>
            <a:ext cx="236380" cy="255740"/>
          </a:xfrm>
          <a:prstGeom prst="round2SameRect">
            <a:avLst>
              <a:gd name="adj1" fmla="val 0"/>
              <a:gd name="adj2" fmla="val 344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片側の 2 つの角を丸めた四角形 32">
            <a:extLst>
              <a:ext uri="{FF2B5EF4-FFF2-40B4-BE49-F238E27FC236}">
                <a16:creationId xmlns:a16="http://schemas.microsoft.com/office/drawing/2014/main" id="{8FB4B92E-601B-848D-F6B7-18EB0B8E6164}"/>
              </a:ext>
            </a:extLst>
          </p:cNvPr>
          <p:cNvSpPr/>
          <p:nvPr/>
        </p:nvSpPr>
        <p:spPr>
          <a:xfrm>
            <a:off x="2027051" y="2053118"/>
            <a:ext cx="236380" cy="255740"/>
          </a:xfrm>
          <a:prstGeom prst="round2SameRect">
            <a:avLst>
              <a:gd name="adj1" fmla="val 0"/>
              <a:gd name="adj2" fmla="val 344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>
            <a:extLst>
              <a:ext uri="{FF2B5EF4-FFF2-40B4-BE49-F238E27FC236}">
                <a16:creationId xmlns:a16="http://schemas.microsoft.com/office/drawing/2014/main" id="{926535D2-9053-C78E-06B5-9EB48AA0FBE8}"/>
              </a:ext>
            </a:extLst>
          </p:cNvPr>
          <p:cNvSpPr/>
          <p:nvPr/>
        </p:nvSpPr>
        <p:spPr>
          <a:xfrm rot="10800000">
            <a:off x="1531548" y="2410993"/>
            <a:ext cx="464497" cy="384431"/>
          </a:xfrm>
          <a:prstGeom prst="blockArc">
            <a:avLst>
              <a:gd name="adj1" fmla="val 13719395"/>
              <a:gd name="adj2" fmla="val 20813935"/>
              <a:gd name="adj3" fmla="val 69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79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E563E1-DA75-6FBA-E5F0-B5A331CF175F}"/>
              </a:ext>
            </a:extLst>
          </p:cNvPr>
          <p:cNvSpPr txBox="1"/>
          <p:nvPr/>
        </p:nvSpPr>
        <p:spPr>
          <a:xfrm>
            <a:off x="463827" y="834888"/>
            <a:ext cx="479169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500">
                <a:latin typeface="コーポレート・ロゴ ver3 Bold" panose="02000600000000000000" pitchFamily="2" charset="-128"/>
                <a:ea typeface="コーポレート・ロゴ ver3 Bold" panose="02000600000000000000" pitchFamily="2" charset="-128"/>
              </a:rPr>
              <a:t>アルバム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7DB3C2-2EAF-3864-DF11-2C7B14100A3C}"/>
              </a:ext>
            </a:extLst>
          </p:cNvPr>
          <p:cNvSpPr txBox="1"/>
          <p:nvPr/>
        </p:nvSpPr>
        <p:spPr>
          <a:xfrm>
            <a:off x="5255523" y="1545456"/>
            <a:ext cx="2757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spc="60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ALBUMS</a:t>
            </a:r>
            <a:endParaRPr kumimoji="1" lang="ja-JP" altLang="en-US" sz="4400" spc="60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260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4FCC539-F6E1-ACE5-62FF-01A565F87387}"/>
              </a:ext>
            </a:extLst>
          </p:cNvPr>
          <p:cNvSpPr/>
          <p:nvPr/>
        </p:nvSpPr>
        <p:spPr>
          <a:xfrm>
            <a:off x="768625" y="1765912"/>
            <a:ext cx="6374297" cy="2695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04686A-5F12-042A-A433-1E64A19E6ECE}"/>
              </a:ext>
            </a:extLst>
          </p:cNvPr>
          <p:cNvSpPr txBox="1"/>
          <p:nvPr/>
        </p:nvSpPr>
        <p:spPr>
          <a:xfrm>
            <a:off x="4146460" y="834888"/>
            <a:ext cx="348044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500">
                <a:latin typeface="コーポレート・ロゴ ver3 Bold" panose="02000600000000000000" pitchFamily="2" charset="-128"/>
                <a:ea typeface="コーポレート・ロゴ ver3 Bold" panose="02000600000000000000" pitchFamily="2" charset="-128"/>
              </a:rPr>
              <a:t>ガイド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588A50-CE88-CE5D-18AD-5FCB16BACC56}"/>
              </a:ext>
            </a:extLst>
          </p:cNvPr>
          <p:cNvSpPr txBox="1"/>
          <p:nvPr/>
        </p:nvSpPr>
        <p:spPr>
          <a:xfrm>
            <a:off x="1029331" y="2889296"/>
            <a:ext cx="5186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pc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おすすめの撮影地に関す</a:t>
            </a:r>
            <a:r>
              <a:rPr lang="ja-JP" altLang="en-US" sz="2000" spc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る情報を</a:t>
            </a:r>
            <a:endParaRPr lang="en-US" altLang="ja-JP" sz="2000" spc="6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ja-JP" altLang="en-US" sz="2000" spc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関西近郊を中心にご紹介</a:t>
            </a:r>
            <a:r>
              <a:rPr lang="ja-JP" altLang="en-US" sz="2000" spc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。</a:t>
            </a:r>
            <a:endParaRPr lang="en-US" altLang="ja-JP" sz="2000" spc="6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11D441F-3BA9-4191-A4FB-922152828F33}"/>
              </a:ext>
            </a:extLst>
          </p:cNvPr>
          <p:cNvSpPr txBox="1"/>
          <p:nvPr/>
        </p:nvSpPr>
        <p:spPr>
          <a:xfrm>
            <a:off x="1408018" y="1958876"/>
            <a:ext cx="2738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spc="60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RECOMMEND</a:t>
            </a:r>
          </a:p>
          <a:p>
            <a:pPr algn="r"/>
            <a:r>
              <a:rPr lang="en-US" altLang="ja-JP" sz="2000" spc="60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PLACES GUIDE</a:t>
            </a:r>
            <a:endParaRPr kumimoji="1" lang="ja-JP" altLang="en-US" sz="2000" spc="60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</p:txBody>
      </p:sp>
      <p:sp>
        <p:nvSpPr>
          <p:cNvPr id="10" name="ホームベース 9">
            <a:extLst>
              <a:ext uri="{FF2B5EF4-FFF2-40B4-BE49-F238E27FC236}">
                <a16:creationId xmlns:a16="http://schemas.microsoft.com/office/drawing/2014/main" id="{543EA38F-7B88-5ACF-CE30-658B8E7E2BD9}"/>
              </a:ext>
            </a:extLst>
          </p:cNvPr>
          <p:cNvSpPr/>
          <p:nvPr/>
        </p:nvSpPr>
        <p:spPr>
          <a:xfrm>
            <a:off x="4373291" y="4013401"/>
            <a:ext cx="2159780" cy="896578"/>
          </a:xfrm>
          <a:prstGeom prst="homePlate">
            <a:avLst>
              <a:gd name="adj" fmla="val 451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>
                <a:latin typeface="Osaka" panose="020B0600000000000000" pitchFamily="34" charset="-128"/>
                <a:ea typeface="Osaka" panose="020B0600000000000000" pitchFamily="34" charset="-128"/>
              </a:rPr>
              <a:t>見てみる</a:t>
            </a:r>
          </a:p>
        </p:txBody>
      </p:sp>
      <p:sp>
        <p:nvSpPr>
          <p:cNvPr id="11" name="山形 10">
            <a:extLst>
              <a:ext uri="{FF2B5EF4-FFF2-40B4-BE49-F238E27FC236}">
                <a16:creationId xmlns:a16="http://schemas.microsoft.com/office/drawing/2014/main" id="{B53D8A0F-6DE0-E921-32AB-3D109957DA9A}"/>
              </a:ext>
            </a:extLst>
          </p:cNvPr>
          <p:cNvSpPr/>
          <p:nvPr/>
        </p:nvSpPr>
        <p:spPr>
          <a:xfrm>
            <a:off x="6322902" y="4013400"/>
            <a:ext cx="882794" cy="89657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90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4FCC539-F6E1-ACE5-62FF-01A565F87387}"/>
              </a:ext>
            </a:extLst>
          </p:cNvPr>
          <p:cNvSpPr/>
          <p:nvPr/>
        </p:nvSpPr>
        <p:spPr>
          <a:xfrm>
            <a:off x="498994" y="159851"/>
            <a:ext cx="5717900" cy="166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ピン止めした地図">
            <a:extLst>
              <a:ext uri="{FF2B5EF4-FFF2-40B4-BE49-F238E27FC236}">
                <a16:creationId xmlns:a16="http://schemas.microsoft.com/office/drawing/2014/main" id="{088198B6-0EE4-CFD8-0831-E2D64CD33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788" y="275491"/>
            <a:ext cx="1383323" cy="13833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7045FA-0B5F-76AF-102D-58AF4F7BD72C}"/>
              </a:ext>
            </a:extLst>
          </p:cNvPr>
          <p:cNvSpPr txBox="1"/>
          <p:nvPr/>
        </p:nvSpPr>
        <p:spPr>
          <a:xfrm>
            <a:off x="2543905" y="305432"/>
            <a:ext cx="3103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Hiragino Sans W5" panose="020B0400000000000000" pitchFamily="34" charset="-128"/>
                <a:ea typeface="Hiragino Sans W5" panose="020B0400000000000000" pitchFamily="34" charset="-128"/>
              </a:rPr>
              <a:t>路線別</a:t>
            </a:r>
            <a:r>
              <a:rPr kumimoji="1" lang="ja-JP" altLang="en-US" sz="4000">
                <a:latin typeface="Hiragino Sans W5" panose="020B0400000000000000" pitchFamily="34" charset="-128"/>
                <a:ea typeface="Hiragino Sans W5" panose="020B0400000000000000" pitchFamily="34" charset="-128"/>
              </a:rPr>
              <a:t>に</a:t>
            </a:r>
            <a:endParaRPr kumimoji="1" lang="en-US" altLang="ja-JP" sz="4000"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  <a:p>
            <a:r>
              <a:rPr lang="ja-JP" altLang="en-US" sz="4000">
                <a:latin typeface="Hiragino Sans W5" panose="020B0400000000000000" pitchFamily="34" charset="-128"/>
                <a:ea typeface="Hiragino Sans W5" panose="020B0400000000000000" pitchFamily="34" charset="-128"/>
              </a:rPr>
              <a:t>探す</a:t>
            </a:r>
            <a:endParaRPr lang="en-US" altLang="ja-JP" sz="4000"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EF55A8F-1736-BA24-C0E6-B9C1873B188C}"/>
              </a:ext>
            </a:extLst>
          </p:cNvPr>
          <p:cNvSpPr/>
          <p:nvPr/>
        </p:nvSpPr>
        <p:spPr>
          <a:xfrm>
            <a:off x="498994" y="2199666"/>
            <a:ext cx="5717900" cy="166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6C3796C-10F9-D7A8-7099-E061E3B5189B}"/>
              </a:ext>
            </a:extLst>
          </p:cNvPr>
          <p:cNvSpPr txBox="1"/>
          <p:nvPr/>
        </p:nvSpPr>
        <p:spPr>
          <a:xfrm>
            <a:off x="2543904" y="2345247"/>
            <a:ext cx="3552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Hiragino Sans W5" panose="020B0400000000000000" pitchFamily="34" charset="-128"/>
                <a:ea typeface="Hiragino Sans W5" panose="020B0400000000000000" pitchFamily="34" charset="-128"/>
              </a:rPr>
              <a:t>車両形式別に</a:t>
            </a:r>
            <a:endParaRPr lang="en-US" altLang="ja-JP" sz="4000"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  <a:p>
            <a:r>
              <a:rPr lang="ja-JP" altLang="en-US" sz="4000">
                <a:latin typeface="Hiragino Sans W5" panose="020B0400000000000000" pitchFamily="34" charset="-128"/>
                <a:ea typeface="Hiragino Sans W5" panose="020B0400000000000000" pitchFamily="34" charset="-128"/>
              </a:rPr>
              <a:t>探す</a:t>
            </a:r>
            <a:endParaRPr lang="en-US" altLang="ja-JP" sz="4000"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</p:txBody>
      </p:sp>
      <p:pic>
        <p:nvPicPr>
          <p:cNvPr id="23" name="グラフィックス 22" descr="路面電車">
            <a:extLst>
              <a:ext uri="{FF2B5EF4-FFF2-40B4-BE49-F238E27FC236}">
                <a16:creationId xmlns:a16="http://schemas.microsoft.com/office/drawing/2014/main" id="{16D390B0-8CE4-592B-C3B7-6A8C7DEC0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788" y="2295404"/>
            <a:ext cx="1423124" cy="1423124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00163A-431D-5556-2605-749750C7AC7A}"/>
              </a:ext>
            </a:extLst>
          </p:cNvPr>
          <p:cNvSpPr/>
          <p:nvPr/>
        </p:nvSpPr>
        <p:spPr>
          <a:xfrm>
            <a:off x="498994" y="4203518"/>
            <a:ext cx="5717900" cy="166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233938C-7F2B-61A6-A460-892094B5A544}"/>
              </a:ext>
            </a:extLst>
          </p:cNvPr>
          <p:cNvSpPr txBox="1"/>
          <p:nvPr/>
        </p:nvSpPr>
        <p:spPr>
          <a:xfrm>
            <a:off x="2543904" y="4677711"/>
            <a:ext cx="3552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Hiragino Sans W5" panose="020B0400000000000000" pitchFamily="34" charset="-128"/>
                <a:ea typeface="Hiragino Sans W5" panose="020B0400000000000000" pitchFamily="34" charset="-128"/>
              </a:rPr>
              <a:t>テーマ特集</a:t>
            </a:r>
            <a:endParaRPr lang="en-US" altLang="ja-JP" sz="4000"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</p:txBody>
      </p:sp>
      <p:pic>
        <p:nvPicPr>
          <p:cNvPr id="29" name="グラフィックス 28" descr="教師">
            <a:extLst>
              <a:ext uri="{FF2B5EF4-FFF2-40B4-BE49-F238E27FC236}">
                <a16:creationId xmlns:a16="http://schemas.microsoft.com/office/drawing/2014/main" id="{77990DA1-2BC9-2B59-3497-973F58A11F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180" y="4405385"/>
            <a:ext cx="1252537" cy="125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6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4FCC539-F6E1-ACE5-62FF-01A565F87387}"/>
              </a:ext>
            </a:extLst>
          </p:cNvPr>
          <p:cNvSpPr/>
          <p:nvPr/>
        </p:nvSpPr>
        <p:spPr>
          <a:xfrm>
            <a:off x="498994" y="159851"/>
            <a:ext cx="5717900" cy="166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7045FA-0B5F-76AF-102D-58AF4F7BD72C}"/>
              </a:ext>
            </a:extLst>
          </p:cNvPr>
          <p:cNvSpPr txBox="1"/>
          <p:nvPr/>
        </p:nvSpPr>
        <p:spPr>
          <a:xfrm>
            <a:off x="498994" y="391229"/>
            <a:ext cx="5597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200">
                <a:latin typeface="Hiragino Sans W5" panose="020B0400000000000000" pitchFamily="34" charset="-128"/>
                <a:ea typeface="Hiragino Sans W5" panose="020B0400000000000000" pitchFamily="34" charset="-128"/>
              </a:rPr>
              <a:t>JR</a:t>
            </a:r>
            <a:r>
              <a:rPr lang="ja-JP" altLang="en-US" sz="7200">
                <a:latin typeface="Hiragino Sans W5" panose="020B0400000000000000" pitchFamily="34" charset="-128"/>
                <a:ea typeface="Hiragino Sans W5" panose="020B0400000000000000" pitchFamily="34" charset="-128"/>
              </a:rPr>
              <a:t>各社</a:t>
            </a:r>
            <a:endParaRPr lang="en-US" altLang="ja-JP" sz="7200"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EF55A8F-1736-BA24-C0E6-B9C1873B188C}"/>
              </a:ext>
            </a:extLst>
          </p:cNvPr>
          <p:cNvSpPr/>
          <p:nvPr/>
        </p:nvSpPr>
        <p:spPr>
          <a:xfrm>
            <a:off x="498994" y="2199666"/>
            <a:ext cx="5717900" cy="166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6C3796C-10F9-D7A8-7099-E061E3B5189B}"/>
              </a:ext>
            </a:extLst>
          </p:cNvPr>
          <p:cNvSpPr txBox="1"/>
          <p:nvPr/>
        </p:nvSpPr>
        <p:spPr>
          <a:xfrm>
            <a:off x="498994" y="2246380"/>
            <a:ext cx="5717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>
                <a:latin typeface="Hiragino Sans W5" panose="020B0400000000000000" pitchFamily="34" charset="-128"/>
                <a:ea typeface="Hiragino Sans W5" panose="020B0400000000000000" pitchFamily="34" charset="-128"/>
              </a:rPr>
              <a:t>関西私鉄</a:t>
            </a:r>
            <a:endParaRPr lang="en-US" altLang="ja-JP" sz="4800"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  <a:p>
            <a:pPr algn="ctr"/>
            <a:r>
              <a:rPr lang="ja-JP" altLang="en-US" sz="4800">
                <a:latin typeface="Hiragino Sans W5" panose="020B0400000000000000" pitchFamily="34" charset="-128"/>
                <a:ea typeface="Hiragino Sans W5" panose="020B0400000000000000" pitchFamily="34" charset="-128"/>
              </a:rPr>
              <a:t>第三セクター</a:t>
            </a:r>
            <a:endParaRPr lang="en-US" altLang="ja-JP" sz="4800"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00163A-431D-5556-2605-749750C7AC7A}"/>
              </a:ext>
            </a:extLst>
          </p:cNvPr>
          <p:cNvSpPr/>
          <p:nvPr/>
        </p:nvSpPr>
        <p:spPr>
          <a:xfrm>
            <a:off x="498994" y="4203518"/>
            <a:ext cx="5717900" cy="166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ABA80A-3982-4907-3542-AAB4D28052D3}"/>
              </a:ext>
            </a:extLst>
          </p:cNvPr>
          <p:cNvSpPr txBox="1"/>
          <p:nvPr/>
        </p:nvSpPr>
        <p:spPr>
          <a:xfrm>
            <a:off x="498994" y="4250232"/>
            <a:ext cx="5717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>
                <a:latin typeface="Hiragino Sans W5" panose="020B0400000000000000" pitchFamily="34" charset="-128"/>
                <a:ea typeface="Hiragino Sans W5" panose="020B0400000000000000" pitchFamily="34" charset="-128"/>
              </a:rPr>
              <a:t>地方私鉄</a:t>
            </a:r>
            <a:endParaRPr lang="en-US" altLang="ja-JP" sz="4800"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  <a:p>
            <a:pPr algn="ctr"/>
            <a:r>
              <a:rPr lang="ja-JP" altLang="en-US" sz="4800">
                <a:latin typeface="Hiragino Sans W5" panose="020B0400000000000000" pitchFamily="34" charset="-128"/>
                <a:ea typeface="Hiragino Sans W5" panose="020B0400000000000000" pitchFamily="34" charset="-128"/>
              </a:rPr>
              <a:t>第三セクター</a:t>
            </a:r>
            <a:endParaRPr lang="en-US" altLang="ja-JP" sz="4800"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181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02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80</Words>
  <Application>Microsoft Macintosh PowerPoint</Application>
  <PresentationFormat>ワイド画面</PresentationFormat>
  <Paragraphs>34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7" baseType="lpstr">
      <vt:lpstr>Hiragino Kaku Gothic Pro W3</vt:lpstr>
      <vt:lpstr>Hiragino Sans W5</vt:lpstr>
      <vt:lpstr>Osaka</vt:lpstr>
      <vt:lpstr>コーポレート・ロゴ ver3 Bold</vt:lpstr>
      <vt:lpstr>Meiryo</vt:lpstr>
      <vt:lpstr>游ゴシック</vt:lpstr>
      <vt:lpstr>游ゴシック Light</vt:lpstr>
      <vt:lpstr>Arial</vt:lpstr>
      <vt:lpstr>DIN Alternate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佐々木 康誠</dc:creator>
  <cp:lastModifiedBy>康誠 佐々木</cp:lastModifiedBy>
  <cp:revision>5</cp:revision>
  <dcterms:created xsi:type="dcterms:W3CDTF">2023-08-16T03:42:41Z</dcterms:created>
  <dcterms:modified xsi:type="dcterms:W3CDTF">2023-11-09T06:29:01Z</dcterms:modified>
</cp:coreProperties>
</file>