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79CC93D-E52E-4D84-901B-11D7331DD495}">
          <p14:sldIdLst>
            <p14:sldId id="289"/>
          </p14:sldIdLst>
        </p14:section>
        <p14:section name="概要と目標" id="{ABA716BF-3A5C-4ADB-94C9-CFEF84EBA240}">
          <p14:sldIdLst/>
        </p14:section>
        <p14:section name="トピック 1" id="{6D9936A3-3945-4757-BC8B-B5C252D8E036}">
          <p14:sldIdLst/>
        </p14:section>
        <p14:section name="ビジュアル用サンプル スライド" id="{BAB3A466-96C9-4230-9978-795378D75699}">
          <p14:sldIdLst/>
        </p14:section>
        <p14:section name="ケース スタディ" id="{8C0305C9-B152-4FBA-A789-FE1976D53990}">
          <p14:sldIdLst/>
        </p14:section>
        <p14:section name="結論とまとめ" id="{790CEF5B-569A-4C2F-BED5-750B08C0E5AD}">
          <p14:sldIdLst/>
        </p14:section>
        <p14:section name="付録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9" d="100"/>
          <a:sy n="69" d="100"/>
        </p:scale>
        <p:origin x="-192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D83FDC75-7F73-4A4A-A77C-09AADF00E0EA}" type="datetimeFigureOut">
              <a:rPr kumimoji="1" lang="en-US" altLang="ja-JP" smtClean="0"/>
              <a:pPr/>
              <a:t>2014/7/19</a:t>
            </a:fld>
            <a:endParaRPr kumimoji="1" 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459226BF-1F13-42D3-80DC-373E7ADD1EBC}" type="slidenum">
              <a:rPr kumimoji="1" lang="ja-JP" smtClean="0"/>
              <a:pPr/>
              <a:t>‹#›</a:t>
            </a:fld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219174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48AEF76B-3757-4A0B-AF93-28494465C1DD}" type="datetimeFigureOut">
              <a:pPr/>
              <a:t>2014/7/19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5693FD4-8F83-4EF7-AC3F-0DC0388986B0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34998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ja-JP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ja-JP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ja-JP" altLang="en-US" smtClean="0"/>
              <a:t>マスター サブタイトルの書式設定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2000" baseline="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背景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ja-JP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ja-JP" sz="1800"/>
            </a:lvl1pPr>
          </a:lstStyle>
          <a:p>
            <a:r>
              <a:rPr kumimoji="0" lang="ja-JP"/>
              <a:t>会社のロゴ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ja-JP"/>
            </a:lvl1pPr>
          </a:lstStyle>
          <a:p>
            <a:r>
              <a:rPr kumimoji="0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ja-JP" sz="3200">
                <a:latin typeface="+mn-lt"/>
              </a:defRPr>
            </a:lvl1pPr>
            <a:lvl2pPr eaLnBrk="1" latinLnBrk="0" hangingPunct="1">
              <a:defRPr kumimoji="0" lang="ja-JP" sz="2800">
                <a:latin typeface="+mn-lt"/>
              </a:defRPr>
            </a:lvl2pPr>
            <a:lvl3pPr eaLnBrk="1" latinLnBrk="0" hangingPunct="1">
              <a:defRPr kumimoji="0" lang="ja-JP" sz="2400">
                <a:latin typeface="+mn-lt"/>
              </a:defRPr>
            </a:lvl3pPr>
            <a:lvl4pPr eaLnBrk="1" latinLnBrk="0" hangingPunct="1">
              <a:defRPr kumimoji="0" lang="ja-JP" sz="2400">
                <a:latin typeface="+mn-lt"/>
              </a:defRPr>
            </a:lvl4pPr>
            <a:lvl5pPr eaLnBrk="1" latinLnBrk="0" hangingPunct="1">
              <a:defRPr kumimoji="0" lang="ja-JP" sz="2400">
                <a:latin typeface="+mn-lt"/>
              </a:defRPr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ja-JP" sz="2800"/>
            </a:lvl1pPr>
            <a:lvl2pPr eaLnBrk="1" latinLnBrk="0" hangingPunct="1">
              <a:defRPr kumimoji="0" lang="ja-JP" sz="2400"/>
            </a:lvl2pPr>
            <a:lvl3pPr eaLnBrk="1" latinLnBrk="0" hangingPunct="1">
              <a:defRPr kumimoji="0" lang="ja-JP" sz="2000"/>
            </a:lvl3pPr>
            <a:lvl4pPr eaLnBrk="1" latinLnBrk="0" hangingPunct="1">
              <a:defRPr kumimoji="0" lang="ja-JP" sz="1800"/>
            </a:lvl4pPr>
            <a:lvl5pPr eaLnBrk="1" latinLnBrk="0" hangingPunct="1">
              <a:defRPr kumimoji="0" lang="ja-JP" sz="1800"/>
            </a:lvl5pPr>
            <a:lvl6pPr eaLnBrk="1" latinLnBrk="0" hangingPunct="1">
              <a:defRPr kumimoji="0" lang="ja-JP" sz="1800"/>
            </a:lvl6pPr>
            <a:lvl7pPr eaLnBrk="1" latinLnBrk="0" hangingPunct="1">
              <a:defRPr kumimoji="0" lang="ja-JP" sz="1800"/>
            </a:lvl7pPr>
            <a:lvl8pPr eaLnBrk="1" latinLnBrk="0" hangingPunct="1">
              <a:defRPr kumimoji="0" lang="ja-JP" sz="1800"/>
            </a:lvl8pPr>
            <a:lvl9pPr eaLnBrk="1" latinLnBrk="0" hangingPunct="1">
              <a:defRPr kumimoji="0" lang="ja-JP"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ja-JP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ja-JP" sz="2400" b="1"/>
            </a:lvl1pPr>
            <a:lvl2pPr marL="457200" indent="0" eaLnBrk="1" latinLnBrk="0" hangingPunct="1">
              <a:buNone/>
              <a:defRPr kumimoji="0" lang="ja-JP" sz="2000" b="1"/>
            </a:lvl2pPr>
            <a:lvl3pPr marL="914400" indent="0" eaLnBrk="1" latinLnBrk="0" hangingPunct="1">
              <a:buNone/>
              <a:defRPr kumimoji="0" lang="ja-JP" sz="1800" b="1"/>
            </a:lvl3pPr>
            <a:lvl4pPr marL="1371600" indent="0" eaLnBrk="1" latinLnBrk="0" hangingPunct="1">
              <a:buNone/>
              <a:defRPr kumimoji="0" lang="ja-JP" sz="1600" b="1"/>
            </a:lvl4pPr>
            <a:lvl5pPr marL="1828800" indent="0" eaLnBrk="1" latinLnBrk="0" hangingPunct="1">
              <a:buNone/>
              <a:defRPr kumimoji="0" lang="ja-JP" sz="1600" b="1"/>
            </a:lvl5pPr>
            <a:lvl6pPr marL="2286000" indent="0" eaLnBrk="1" latinLnBrk="0" hangingPunct="1">
              <a:buNone/>
              <a:defRPr kumimoji="0" lang="ja-JP" sz="1600" b="1"/>
            </a:lvl6pPr>
            <a:lvl7pPr marL="2743200" indent="0" eaLnBrk="1" latinLnBrk="0" hangingPunct="1">
              <a:buNone/>
              <a:defRPr kumimoji="0" lang="ja-JP" sz="1600" b="1"/>
            </a:lvl7pPr>
            <a:lvl8pPr marL="3200400" indent="0" eaLnBrk="1" latinLnBrk="0" hangingPunct="1">
              <a:buNone/>
              <a:defRPr kumimoji="0" lang="ja-JP" sz="1600" b="1"/>
            </a:lvl8pPr>
            <a:lvl9pPr marL="3657600" indent="0" eaLnBrk="1" latinLnBrk="0" hangingPunct="1">
              <a:buNone/>
              <a:defRPr kumimoji="0" lang="ja-JP" sz="1600" b="1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ja-JP" sz="2400"/>
            </a:lvl1pPr>
            <a:lvl2pPr eaLnBrk="1" latinLnBrk="0" hangingPunct="1">
              <a:defRPr kumimoji="0" lang="ja-JP" sz="2000"/>
            </a:lvl2pPr>
            <a:lvl3pPr eaLnBrk="1" latinLnBrk="0" hangingPunct="1">
              <a:defRPr kumimoji="0" lang="ja-JP" sz="1800"/>
            </a:lvl3pPr>
            <a:lvl4pPr eaLnBrk="1" latinLnBrk="0" hangingPunct="1">
              <a:defRPr kumimoji="0" lang="ja-JP" sz="1600"/>
            </a:lvl4pPr>
            <a:lvl5pPr eaLnBrk="1" latinLnBrk="0" hangingPunct="1">
              <a:defRPr kumimoji="0" lang="ja-JP" sz="1600"/>
            </a:lvl5pPr>
            <a:lvl6pPr eaLnBrk="1" latinLnBrk="0" hangingPunct="1">
              <a:defRPr kumimoji="0" lang="ja-JP" sz="1600"/>
            </a:lvl6pPr>
            <a:lvl7pPr eaLnBrk="1" latinLnBrk="0" hangingPunct="1">
              <a:defRPr kumimoji="0" lang="ja-JP" sz="1600"/>
            </a:lvl7pPr>
            <a:lvl8pPr eaLnBrk="1" latinLnBrk="0" hangingPunct="1">
              <a:defRPr kumimoji="0" lang="ja-JP" sz="1600"/>
            </a:lvl8pPr>
            <a:lvl9pPr eaLnBrk="1" latinLnBrk="0" hangingPunct="1">
              <a:defRPr kumimoji="0" lang="ja-JP"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ja-JP" sz="3200"/>
            </a:lvl1pPr>
            <a:lvl2pPr eaLnBrk="1" latinLnBrk="0" hangingPunct="1">
              <a:defRPr kumimoji="0" lang="ja-JP" sz="2800"/>
            </a:lvl2pPr>
            <a:lvl3pPr eaLnBrk="1" latinLnBrk="0" hangingPunct="1">
              <a:defRPr kumimoji="0" lang="ja-JP" sz="2400"/>
            </a:lvl3pPr>
            <a:lvl4pPr eaLnBrk="1" latinLnBrk="0" hangingPunct="1">
              <a:defRPr kumimoji="0" lang="ja-JP" sz="2000"/>
            </a:lvl4pPr>
            <a:lvl5pPr eaLnBrk="1" latinLnBrk="0" hangingPunct="1">
              <a:defRPr kumimoji="0" lang="ja-JP" sz="2000"/>
            </a:lvl5pPr>
            <a:lvl6pPr eaLnBrk="1" latinLnBrk="0" hangingPunct="1">
              <a:defRPr kumimoji="0" lang="ja-JP" sz="2000"/>
            </a:lvl6pPr>
            <a:lvl7pPr eaLnBrk="1" latinLnBrk="0" hangingPunct="1">
              <a:defRPr kumimoji="0" lang="ja-JP" sz="2000"/>
            </a:lvl7pPr>
            <a:lvl8pPr eaLnBrk="1" latinLnBrk="0" hangingPunct="1">
              <a:defRPr kumimoji="0" lang="ja-JP" sz="2000"/>
            </a:lvl8pPr>
            <a:lvl9pPr eaLnBrk="1" latinLnBrk="0" hangingPunct="1">
              <a:defRPr kumimoji="0" lang="ja-JP"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ja-JP" sz="2000" b="1"/>
            </a:lvl1pPr>
          </a:lstStyle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ja-JP" sz="3200"/>
            </a:lvl1pPr>
            <a:lvl2pPr marL="457200" indent="0" eaLnBrk="1" latinLnBrk="0" hangingPunct="1">
              <a:buNone/>
              <a:defRPr kumimoji="0" lang="ja-JP" sz="2800"/>
            </a:lvl2pPr>
            <a:lvl3pPr marL="914400" indent="0" eaLnBrk="1" latinLnBrk="0" hangingPunct="1">
              <a:buNone/>
              <a:defRPr kumimoji="0" lang="ja-JP" sz="2400"/>
            </a:lvl3pPr>
            <a:lvl4pPr marL="1371600" indent="0" eaLnBrk="1" latinLnBrk="0" hangingPunct="1">
              <a:buNone/>
              <a:defRPr kumimoji="0" lang="ja-JP" sz="2000"/>
            </a:lvl4pPr>
            <a:lvl5pPr marL="1828800" indent="0" eaLnBrk="1" latinLnBrk="0" hangingPunct="1">
              <a:buNone/>
              <a:defRPr kumimoji="0" lang="ja-JP" sz="2000"/>
            </a:lvl5pPr>
            <a:lvl6pPr marL="2286000" indent="0" eaLnBrk="1" latinLnBrk="0" hangingPunct="1">
              <a:buNone/>
              <a:defRPr kumimoji="0" lang="ja-JP" sz="2000"/>
            </a:lvl6pPr>
            <a:lvl7pPr marL="2743200" indent="0" eaLnBrk="1" latinLnBrk="0" hangingPunct="1">
              <a:buNone/>
              <a:defRPr kumimoji="0" lang="ja-JP" sz="2000"/>
            </a:lvl7pPr>
            <a:lvl8pPr marL="3200400" indent="0" eaLnBrk="1" latinLnBrk="0" hangingPunct="1">
              <a:buNone/>
              <a:defRPr kumimoji="0" lang="ja-JP" sz="2000"/>
            </a:lvl8pPr>
            <a:lvl9pPr marL="3657600" indent="0" eaLnBrk="1" latinLnBrk="0" hangingPunct="1">
              <a:buNone/>
              <a:defRPr kumimoji="0" lang="ja-JP" sz="2000"/>
            </a:lvl9pPr>
          </a:lstStyle>
          <a:p>
            <a:pPr eaLnBrk="1" latinLnBrk="0" hangingPunct="1"/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ja-JP" sz="1400"/>
            </a:lvl1pPr>
            <a:lvl2pPr marL="457200" indent="0" eaLnBrk="1" latinLnBrk="0" hangingPunct="1">
              <a:buNone/>
              <a:defRPr kumimoji="0" lang="ja-JP" sz="1200"/>
            </a:lvl2pPr>
            <a:lvl3pPr marL="914400" indent="0" eaLnBrk="1" latinLnBrk="0" hangingPunct="1">
              <a:buNone/>
              <a:defRPr kumimoji="0" lang="ja-JP" sz="1000"/>
            </a:lvl3pPr>
            <a:lvl4pPr marL="1371600" indent="0" eaLnBrk="1" latinLnBrk="0" hangingPunct="1">
              <a:buNone/>
              <a:defRPr kumimoji="0" lang="ja-JP" sz="900"/>
            </a:lvl4pPr>
            <a:lvl5pPr marL="1828800" indent="0" eaLnBrk="1" latinLnBrk="0" hangingPunct="1">
              <a:buNone/>
              <a:defRPr kumimoji="0" lang="ja-JP" sz="900"/>
            </a:lvl5pPr>
            <a:lvl6pPr marL="2286000" indent="0" eaLnBrk="1" latinLnBrk="0" hangingPunct="1">
              <a:buNone/>
              <a:defRPr kumimoji="0" lang="ja-JP" sz="900"/>
            </a:lvl6pPr>
            <a:lvl7pPr marL="2743200" indent="0" eaLnBrk="1" latinLnBrk="0" hangingPunct="1">
              <a:buNone/>
              <a:defRPr kumimoji="0" lang="ja-JP" sz="900"/>
            </a:lvl7pPr>
            <a:lvl8pPr marL="3200400" indent="0" eaLnBrk="1" latinLnBrk="0" hangingPunct="1">
              <a:buNone/>
              <a:defRPr kumimoji="0" lang="ja-JP" sz="900"/>
            </a:lvl8pPr>
            <a:lvl9pPr marL="3657600" indent="0" eaLnBrk="1" latinLnBrk="0" hangingPunct="1">
              <a:buNone/>
              <a:defRPr kumimoji="0" lang="ja-JP"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ja-JP" altLang="en-US" smtClean="0"/>
              <a:t>マスター タイトルの書式設定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2014/7/19</a:t>
            </a:fld>
            <a:endParaRPr kumimoji="0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ja-JP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ランキング表示機能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65285"/>
            <a:ext cx="2103575" cy="31815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419872" y="1412776"/>
            <a:ext cx="53285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選択したインサイト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点数</a:t>
            </a:r>
            <a:endParaRPr lang="en-US" altLang="ja-JP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競う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インサイトを実現するためのキーワード</a:t>
            </a:r>
            <a:endParaRPr lang="en-US" altLang="ja-JP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TOEIC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自分を磨く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 lvl="1"/>
            <a:endParaRPr lang="en-US" altLang="ja-JP" sz="2800" dirty="0" smtClean="0"/>
          </a:p>
          <a:p>
            <a:pPr lvl="1"/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特徴</a:t>
            </a:r>
            <a:endParaRPr lang="en-US" altLang="ja-JP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これまでの上位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位までのスコアランキングを表示</a:t>
            </a:r>
            <a:endParaRPr lang="en-US" altLang="ja-JP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急所ブロックは高得点</a:t>
            </a:r>
            <a:endParaRPr lang="en-US" altLang="ja-JP" sz="28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419872" y="1268760"/>
            <a:ext cx="518457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5508104" y="4005064"/>
            <a:ext cx="1008112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52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トレーニン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36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トレーニング</vt:lpstr>
      <vt:lpstr>ランキング表示機能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2014-07-18T16:30:51Z</dcterms:created>
  <dcterms:modified xsi:type="dcterms:W3CDTF">2014-07-18T16:45:30Z</dcterms:modified>
</cp:coreProperties>
</file>