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1"/>
  </p:notesMasterIdLst>
  <p:sldIdLst>
    <p:sldId id="256" r:id="rId2"/>
    <p:sldId id="272" r:id="rId3"/>
    <p:sldId id="274" r:id="rId4"/>
    <p:sldId id="275" r:id="rId5"/>
    <p:sldId id="276" r:id="rId6"/>
    <p:sldId id="278" r:id="rId7"/>
    <p:sldId id="273" r:id="rId8"/>
    <p:sldId id="279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12E2-7D8A-4EB8-A6BE-426E5D8BC7AA}" type="datetimeFigureOut">
              <a:rPr lang="en-US" altLang="zh-TW"/>
              <a:pPr/>
              <a:t>6/26/2017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67E4A-29E4-4915-8EB6-87218D236DA1}" type="slidenum">
              <a:rPr lang="en-US" altLang="zh-TW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5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0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5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2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1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5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/>
              </a:rPr>
              <a:t>G</a:t>
            </a:r>
            <a:r>
              <a:rPr lang="en-US" altLang="zh-TW" dirty="0">
                <a:latin typeface="微軟正黑體"/>
              </a:rPr>
              <a:t>it</a:t>
            </a:r>
            <a:r>
              <a:rPr lang="zh-TW" altLang="en-US" dirty="0">
                <a:latin typeface="微軟正黑體"/>
              </a:rPr>
              <a:t>基礎實務教學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w Cen MT"/>
              </a:rPr>
              <a:t>☆建立屬於自己的</a:t>
            </a:r>
            <a:r>
              <a:rPr lang="en-US" altLang="zh-TW" dirty="0">
                <a:latin typeface="Tw Cen MT"/>
              </a:rPr>
              <a:t>Repository</a:t>
            </a:r>
            <a:endParaRPr lang="zh-TW" alt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81665" y="2372498"/>
            <a:ext cx="637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Git</a:t>
            </a:r>
            <a:r>
              <a:rPr lang="en-US" altLang="zh-TW" sz="2400" dirty="0"/>
              <a:t> </a:t>
            </a:r>
            <a:r>
              <a:rPr lang="zh-TW" altLang="en-US" sz="2400" dirty="0"/>
              <a:t>的</a:t>
            </a:r>
            <a:r>
              <a:rPr lang="en-US" altLang="zh-TW" sz="2400" dirty="0"/>
              <a:t>Repository </a:t>
            </a:r>
            <a:r>
              <a:rPr lang="zh-TW" altLang="en-US" sz="2400" dirty="0"/>
              <a:t>用於儲存專案檔案及版本紀錄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85784" y="3080952"/>
            <a:ext cx="562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GitHub</a:t>
            </a:r>
            <a:r>
              <a:rPr lang="zh-TW" altLang="en-US" sz="2400" dirty="0"/>
              <a:t>是免費的</a:t>
            </a:r>
            <a:r>
              <a:rPr lang="en-US" altLang="zh-TW" sz="2400" dirty="0" err="1"/>
              <a:t>Git</a:t>
            </a:r>
            <a:r>
              <a:rPr lang="zh-TW" altLang="en-US" sz="2400" dirty="0"/>
              <a:t>雲端</a:t>
            </a:r>
            <a:r>
              <a:rPr lang="en-US" altLang="zh-TW" sz="2400" dirty="0"/>
              <a:t>Repository</a:t>
            </a:r>
            <a:r>
              <a:rPr lang="zh-TW" altLang="en-US" sz="2400" dirty="0"/>
              <a:t>提供者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26975" y="381412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適合小型開發團隊或個人的版本控制應用</a:t>
            </a:r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0" name="Picture 4" descr="https://upload.wikimedia.org/wikipedia/commons/thumb/9/91/Octicons-mark-github.svg/2000px-Octicons-mark-github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0239" y="2298357"/>
            <a:ext cx="3163329" cy="3163329"/>
          </a:xfrm>
          <a:prstGeom prst="rect">
            <a:avLst/>
          </a:prstGeom>
          <a:noFill/>
        </p:spPr>
      </p:pic>
      <p:sp>
        <p:nvSpPr>
          <p:cNvPr id="10" name="文字方塊 9"/>
          <p:cNvSpPr txBox="1"/>
          <p:nvPr/>
        </p:nvSpPr>
        <p:spPr>
          <a:xfrm>
            <a:off x="1668162" y="454728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優點：任何人都可以使用</a:t>
            </a:r>
            <a:r>
              <a:rPr lang="en-US" altLang="zh-TW" b="1" dirty="0" err="1"/>
              <a:t>GitHub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84638" y="4971534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缺點：作為商業開發有資訊安全風險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程式碼會被公開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zh-TW" altLang="en-US" dirty="0">
                <a:solidFill>
                  <a:srgbClr val="FF0000"/>
                </a:solidFill>
              </a:rPr>
              <a:t>除非每個月付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zh-TW" altLang="en-US" dirty="0">
                <a:solidFill>
                  <a:srgbClr val="FF0000"/>
                </a:solidFill>
              </a:rPr>
              <a:t>美金開私有</a:t>
            </a:r>
            <a:r>
              <a:rPr lang="en-US" altLang="zh-TW" dirty="0">
                <a:solidFill>
                  <a:srgbClr val="FF0000"/>
                </a:solidFill>
              </a:rPr>
              <a:t>Repository]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81665" y="2372498"/>
            <a:ext cx="754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因此我們會希望架設屬於組織私人的雲端</a:t>
            </a:r>
            <a:r>
              <a:rPr lang="en-US" altLang="zh-TW" sz="2400" dirty="0" err="1"/>
              <a:t>Git</a:t>
            </a:r>
            <a:r>
              <a:rPr lang="en-US" altLang="zh-TW" sz="2400" dirty="0"/>
              <a:t> Repository</a:t>
            </a:r>
            <a:endParaRPr lang="zh-TW" altLang="en-US" sz="2400" dirty="0"/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85784" y="2907957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方便組織管理</a:t>
            </a:r>
            <a:endParaRPr lang="en-US" altLang="zh-TW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577546" y="3381633"/>
            <a:ext cx="380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2.</a:t>
            </a:r>
            <a:r>
              <a:rPr lang="zh-TW" altLang="en-US" sz="2400" dirty="0"/>
              <a:t>程式碼保密性佳安全性高</a:t>
            </a:r>
            <a:endParaRPr lang="en-US" altLang="zh-TW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81664" y="3855306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可在組織內部網路運行</a:t>
            </a:r>
            <a:endParaRPr lang="en-US" altLang="zh-TW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85782" y="4353692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4.</a:t>
            </a:r>
            <a:r>
              <a:rPr lang="zh-TW" altLang="en-US" sz="2400" dirty="0"/>
              <a:t>對長期開發來說，自由性高、支出效益較好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1954" y="2551668"/>
            <a:ext cx="10018713" cy="1752599"/>
          </a:xfrm>
        </p:spPr>
        <p:txBody>
          <a:bodyPr/>
          <a:lstStyle/>
          <a:p>
            <a:r>
              <a:rPr lang="zh-TW" altLang="en-US" b="1" dirty="0">
                <a:latin typeface="新細明體"/>
              </a:rPr>
              <a:t>自己試試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在</a:t>
            </a:r>
            <a:r>
              <a:rPr lang="en-US" altLang="zh-TW" b="1" dirty="0" err="1">
                <a:latin typeface="新細明體"/>
              </a:rPr>
              <a:t>GitHub</a:t>
            </a:r>
            <a:r>
              <a:rPr lang="zh-TW" altLang="en-US" b="1" dirty="0">
                <a:latin typeface="新細明體"/>
              </a:rPr>
              <a:t>建立一個</a:t>
            </a:r>
            <a:r>
              <a:rPr lang="en-US" altLang="zh-TW" b="1" dirty="0">
                <a:latin typeface="新細明體"/>
              </a:rPr>
              <a:t>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7343" y="1987378"/>
            <a:ext cx="9391200" cy="425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如何在</a:t>
            </a:r>
            <a:r>
              <a:rPr lang="en-US" altLang="zh-TW" b="1" dirty="0">
                <a:latin typeface="新細明體"/>
              </a:rPr>
              <a:t>Server</a:t>
            </a:r>
            <a:r>
              <a:rPr lang="zh-TW" altLang="en-US" b="1" dirty="0">
                <a:latin typeface="新細明體"/>
              </a:rPr>
              <a:t>上建立</a:t>
            </a:r>
            <a:r>
              <a:rPr lang="en-US" altLang="zh-TW" b="1" dirty="0">
                <a:latin typeface="新細明體"/>
              </a:rPr>
              <a:t>Repository?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980038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zh-TW" altLang="en-US" dirty="0"/>
              <a:t>一台實體</a:t>
            </a:r>
            <a:r>
              <a:rPr lang="en-US" altLang="zh-TW" dirty="0"/>
              <a:t>/</a:t>
            </a:r>
            <a:r>
              <a:rPr lang="zh-TW" altLang="en-US" dirty="0"/>
              <a:t>虛擬機器</a:t>
            </a:r>
            <a:endParaRPr lang="en-US" altLang="zh-TW" dirty="0"/>
          </a:p>
          <a:p>
            <a:r>
              <a:rPr lang="en-US" altLang="zh-TW" dirty="0"/>
              <a:t>2.Linux</a:t>
            </a:r>
            <a:r>
              <a:rPr lang="zh-TW" altLang="en-US" dirty="0"/>
              <a:t>作業系統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支援</a:t>
            </a:r>
            <a:r>
              <a:rPr lang="en-US" altLang="zh-TW" dirty="0" err="1"/>
              <a:t>linux</a:t>
            </a:r>
            <a:r>
              <a:rPr lang="zh-TW" altLang="en-US" dirty="0"/>
              <a:t>指令集之</a:t>
            </a:r>
            <a:r>
              <a:rPr lang="en-US" altLang="zh-TW" dirty="0" err="1"/>
              <a:t>cmd</a:t>
            </a:r>
            <a:r>
              <a:rPr lang="en-US" altLang="zh-TW" dirty="0"/>
              <a:t>(</a:t>
            </a:r>
            <a:r>
              <a:rPr lang="zh-TW" altLang="en-US" dirty="0"/>
              <a:t>小黑窗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空的</a:t>
            </a:r>
            <a:r>
              <a:rPr lang="en-US" altLang="zh-TW" dirty="0"/>
              <a:t>Repository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在</a:t>
            </a:r>
            <a:r>
              <a:rPr lang="en-US" altLang="zh-TW" b="1" dirty="0">
                <a:latin typeface="新細明體"/>
              </a:rPr>
              <a:t>Linux</a:t>
            </a:r>
            <a:r>
              <a:rPr lang="zh-TW" altLang="en-US" b="1" dirty="0">
                <a:latin typeface="新細明體"/>
              </a:rPr>
              <a:t>伺服器環境下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732005"/>
          </a:xfrm>
        </p:spPr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 yum install </a:t>
            </a:r>
            <a:r>
              <a:rPr lang="en-US" dirty="0" err="1"/>
              <a:t>git</a:t>
            </a:r>
            <a:r>
              <a:rPr lang="en-US" dirty="0"/>
              <a:t> (</a:t>
            </a:r>
            <a:r>
              <a:rPr lang="zh-TW" altLang="en-US" dirty="0"/>
              <a:t>伺服器安裝</a:t>
            </a:r>
            <a:r>
              <a:rPr lang="en-US" altLang="zh-TW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--bare [</a:t>
            </a:r>
            <a:r>
              <a:rPr lang="zh-TW" altLang="en-US" dirty="0"/>
              <a:t>空倉庫路徑</a:t>
            </a:r>
            <a:r>
              <a:rPr lang="en-US" dirty="0"/>
              <a:t>] </a:t>
            </a:r>
            <a:r>
              <a:rPr lang="en-US" altLang="zh-TW" dirty="0"/>
              <a:t>[</a:t>
            </a:r>
            <a:r>
              <a:rPr lang="zh-TW" altLang="en-US" dirty="0"/>
              <a:t>本地專案取名</a:t>
            </a:r>
            <a:r>
              <a:rPr lang="en-US" altLang="zh-TW" dirty="0"/>
              <a:t>]</a:t>
            </a:r>
            <a:r>
              <a:rPr lang="en-US" dirty="0"/>
              <a:t>.</a:t>
            </a:r>
            <a:r>
              <a:rPr lang="en-US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複製裸專案到本地伺服器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在本地端操作方式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361303"/>
          </a:xfrm>
        </p:spPr>
        <p:txBody>
          <a:bodyPr>
            <a:normAutofit/>
          </a:bodyPr>
          <a:lstStyle/>
          <a:p>
            <a:r>
              <a:rPr lang="zh-TW" altLang="en-US" dirty="0"/>
              <a:t>如果伺服器有安全連線機制</a:t>
            </a:r>
            <a:r>
              <a:rPr lang="en-US" altLang="zh-TW" dirty="0"/>
              <a:t>(</a:t>
            </a:r>
            <a:r>
              <a:rPr lang="en-US" altLang="zh-TW" dirty="0" err="1"/>
              <a:t>ssh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必須以金鑰方式遠端連線至伺服器</a:t>
            </a:r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513143" y="4030362"/>
            <a:ext cx="10018713" cy="136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指令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-add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金鑰檔案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加入金鑰檔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使用者名稱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伺服器公共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:[Repository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伺服器路徑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1954" y="2551668"/>
            <a:ext cx="10018713" cy="1752599"/>
          </a:xfrm>
        </p:spPr>
        <p:txBody>
          <a:bodyPr/>
          <a:lstStyle/>
          <a:p>
            <a:r>
              <a:rPr lang="zh-TW" altLang="en-US" b="1" dirty="0">
                <a:latin typeface="新細明體"/>
              </a:rPr>
              <a:t>最後演示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架設</a:t>
            </a:r>
            <a:r>
              <a:rPr lang="en-US" altLang="zh-TW" b="1" dirty="0">
                <a:latin typeface="新細明體"/>
              </a:rPr>
              <a:t>Server</a:t>
            </a:r>
            <a:r>
              <a:rPr lang="zh-TW" altLang="en-US" b="1" dirty="0">
                <a:latin typeface="新細明體"/>
              </a:rPr>
              <a:t>建立一個</a:t>
            </a:r>
            <a:r>
              <a:rPr lang="en-US" altLang="zh-TW" b="1" dirty="0">
                <a:latin typeface="新細明體"/>
              </a:rPr>
              <a:t>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324</TotalTime>
  <Words>237</Words>
  <Application>Microsoft Office PowerPoint</Application>
  <PresentationFormat>寬螢幕</PresentationFormat>
  <Paragraphs>39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Corbel</vt:lpstr>
      <vt:lpstr>Tw Cen MT</vt:lpstr>
      <vt:lpstr>視差</vt:lpstr>
      <vt:lpstr>Git基礎實務教學</vt:lpstr>
      <vt:lpstr>Git Repository</vt:lpstr>
      <vt:lpstr>Git Repository</vt:lpstr>
      <vt:lpstr>自己試試—在GitHub建立一個Repository</vt:lpstr>
      <vt:lpstr>提示</vt:lpstr>
      <vt:lpstr>如何在Server上建立Repository?</vt:lpstr>
      <vt:lpstr>在Linux伺服器環境下</vt:lpstr>
      <vt:lpstr>在本地端操作方式</vt:lpstr>
      <vt:lpstr>最後演示—架設Server建立一個Repository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剛剛</dc:creator>
  <cp:lastModifiedBy>洪振剛</cp:lastModifiedBy>
  <cp:revision>38</cp:revision>
  <dcterms:created xsi:type="dcterms:W3CDTF">2014-08-26T23:43:54Z</dcterms:created>
  <dcterms:modified xsi:type="dcterms:W3CDTF">2017-06-25T16:38:43Z</dcterms:modified>
</cp:coreProperties>
</file>