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56" autoAdjust="0"/>
  </p:normalViewPr>
  <p:slideViewPr>
    <p:cSldViewPr snapToGrid="0" snapToObjects="1">
      <p:cViewPr>
        <p:scale>
          <a:sx n="75" d="100"/>
          <a:sy n="75" d="100"/>
        </p:scale>
        <p:origin x="-2064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0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6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4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3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89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16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12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94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0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2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3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5CF7-3095-F84B-8B93-CBB2999C2D94}" type="datetimeFigureOut">
              <a:rPr kumimoji="1" lang="zh-TW" altLang="en-US" smtClean="0"/>
              <a:t>15/6/28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66A4-2AFB-C04D-A603-3204231C3B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3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53446"/>
              </p:ext>
            </p:extLst>
          </p:nvPr>
        </p:nvGraphicFramePr>
        <p:xfrm>
          <a:off x="-3208867" y="9124525"/>
          <a:ext cx="2476500" cy="212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</a:tblGrid>
              <a:tr h="207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Event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</a:t>
                      </a:r>
                      <a:r>
                        <a:rPr lang="en-US" sz="1000" i="1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keyPressEvent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(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QKeyEvent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*event)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#*candy: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QLabel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#*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timelabel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QLabel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#*timer: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QTimer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#origin: 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#count: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7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100" dirty="0">
                          <a:effectLst/>
                          <a:latin typeface="微軟正黑體"/>
                        </a:rPr>
                        <a:t>&lt;&lt;constructor&gt;&gt; + Event(*parent = 0 : </a:t>
                      </a:r>
                      <a:r>
                        <a:rPr lang="en-US" sz="1200" kern="100" dirty="0" err="1">
                          <a:effectLst/>
                          <a:latin typeface="微軟正黑體"/>
                        </a:rPr>
                        <a:t>QWidget</a:t>
                      </a:r>
                      <a:r>
                        <a:rPr lang="en-US" sz="1200" kern="100" dirty="0">
                          <a:effectLst/>
                          <a:latin typeface="微軟正黑體"/>
                        </a:rPr>
                        <a:t> ,*res = 0: result)+</a:t>
                      </a:r>
                      <a:r>
                        <a:rPr lang="en-US" sz="1200" kern="100" dirty="0" err="1">
                          <a:effectLst/>
                          <a:latin typeface="微軟正黑體"/>
                        </a:rPr>
                        <a:t>Init</a:t>
                      </a:r>
                      <a:r>
                        <a:rPr lang="en-US" sz="1200" kern="100" dirty="0">
                          <a:effectLst/>
                          <a:latin typeface="微軟正黑體"/>
                        </a:rPr>
                        <a:t>();</a:t>
                      </a:r>
                      <a:r>
                        <a:rPr lang="zh-TW" sz="1200" kern="100" dirty="0">
                          <a:effectLst/>
                          <a:latin typeface="Cambria"/>
                        </a:rPr>
                        <a:t> 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+Timer(*parent: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QWidget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timerUpDate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+bb(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661310"/>
              </p:ext>
            </p:extLst>
          </p:nvPr>
        </p:nvGraphicFramePr>
        <p:xfrm>
          <a:off x="-304800" y="9124525"/>
          <a:ext cx="2380633" cy="141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33"/>
              </a:tblGrid>
              <a:tr h="2406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result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68580" marR="68580" marT="0" marB="0"/>
                </a:tc>
              </a:tr>
              <a:tr h="564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-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on_pushButton_clicked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()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-*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ui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: 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Ui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::result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-*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mainWindow</a:t>
                      </a: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: 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QWidget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  <a:p>
                      <a:pPr marL="111760" marR="582295" indent="-111760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-*start[3]: </a:t>
                      </a:r>
                      <a:r>
                        <a:rPr lang="en-US" sz="1000" kern="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QLabel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68580" marR="68580" marT="0" marB="0"/>
                </a:tc>
              </a:tr>
              <a:tr h="564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&lt;&lt;constructor&gt;&gt;+ result(*parent = 0: </a:t>
                      </a:r>
                      <a:r>
                        <a:rPr lang="en-US" sz="1000" kern="10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QWidget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)+</a:t>
                      </a:r>
                      <a:r>
                        <a:rPr lang="en-US" sz="1000" kern="100" dirty="0" err="1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setWinner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(winner: Char)</a:t>
                      </a:r>
                      <a:r>
                        <a:rPr lang="zh-TW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  <a:cs typeface="微軟正黑體"/>
                        </a:rPr>
                        <a:t>+reset()</a:t>
                      </a:r>
                      <a:endParaRPr lang="zh-TW" sz="1000" kern="100" dirty="0">
                        <a:solidFill>
                          <a:schemeClr val="tx1"/>
                        </a:solidFill>
                        <a:effectLst/>
                        <a:latin typeface="微軟正黑體"/>
                        <a:ea typeface="微軟正黑體"/>
                        <a:cs typeface="微軟正黑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609837"/>
              </p:ext>
            </p:extLst>
          </p:nvPr>
        </p:nvGraphicFramePr>
        <p:xfrm>
          <a:off x="-2921000" y="2506133"/>
          <a:ext cx="2616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</a:tblGrid>
              <a:tr h="17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mbria"/>
                          <a:ea typeface="新細明體"/>
                          <a:cs typeface="Times New Roman"/>
                        </a:rPr>
                        <a:t>game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-*ev: Event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-*ui: Ui::game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-*resWindow: result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 cell[9][9]: Cell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-*start[3]: QLabel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-*score: QLabel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-*timelabel: QLabel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-*timer: QTimer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-startTime: QDateTime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-st[3]: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-sc: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-count: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-OriginRow: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-OriginCol: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-s: QString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-check(row: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, col: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, sp: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-SantaClaus(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,char)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-Gift(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,char ,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-Special(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,char ,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-Normal(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,char)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-returnChange(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,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-setNewMap()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-delete_Special_S(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 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-delete_Special_H(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-delete_Gift(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-delete_SantaClaus(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-timerUpDate()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-bb(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-Close(</a:t>
                      </a:r>
                      <a:r>
                        <a:rPr lang="en-US" sz="1000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</a:t>
                      </a:r>
                      <a:r>
                        <a:rPr lang="en-US" sz="1000" kern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&lt;&lt;constructor&gt;&gt;+ game(*parent: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QWidget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,*res: result)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+Start(*parent: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QWidget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);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+Score(*parent: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QWidget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);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+Timer(*parent: 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QWidget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);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+Connect();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84979"/>
              </p:ext>
            </p:extLst>
          </p:nvPr>
        </p:nvGraphicFramePr>
        <p:xfrm>
          <a:off x="2688167" y="-746760"/>
          <a:ext cx="2573866" cy="152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6"/>
              </a:tblGrid>
              <a:tr h="229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b="1" kern="10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cell</a:t>
                      </a:r>
                      <a:endParaRPr lang="zh-TW" sz="1200" kern="10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33894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*button: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QPushButton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row: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col: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sp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check: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SantaClaus_str_start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SantaClaus_hor_start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SantaClaus_str_add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 :Integer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SantaClaus_hor_add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Gift_ur_start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[49]: Integer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Gift_ul_start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[49] 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Gift_dr_start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[49]: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Gift_dl_start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[49]: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Gift_ur_add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Gift_ul_add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Gift_dr_add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Gift_dl_add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[5] 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Special_str_start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[54]: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Special_hor_start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[54]: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Special_str_add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Special_hor_add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[4]: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Normal_str_start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[63]: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Normal_hor_start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[63]: 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Normal_str_add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[3]:Integer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Normal_hor_add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[3]:Integer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- s: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QString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  <a:tr h="6606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&lt;&lt;constructor&gt;&gt;+cell(*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parent:QWidget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,Row: Integer ,Col: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+explicit Cell(*parent :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QWidget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, Row: Integer, Col :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Init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+set1()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set2(row: Integer ,col: 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set3()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set4()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set5(Integer)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set_SantaClaus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set_Gift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 , Integer , 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set_Special_S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 , Integer 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set_Special_H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 ,Integer,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change(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OriginRow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: Integer,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OriginCol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: Integer ,row: Integer , col: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checkDeleteType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checkDeletePossible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changemap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+void Delete(Integer,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Check_Gift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Check_Special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Check_Normal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Check_SantaClaus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Check1_SantaClaus(Integer * , Integer * ,Char , Integer, 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Check1_Gift(Integer * , Integer * ,Char , Integer 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Check1_Special(Integer * , Integer * ,Char , Integer, 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Check1_Normal(Integer * , Integer * ,Char , Integer,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canGiftPic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cookieGiftPic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bellGiftPic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leftGiftPic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snowGiftPic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canStrPic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cookieStrPic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bellStrPic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leftStrPic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snowStrPic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canHorPic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cookieHorPic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bellHorPic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leftHorPic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snowHorPic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canPic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cookiePic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bellPic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leftPic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snowPic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icePic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nullPic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+Click(row: Integer, col: 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Integer,sp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: 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SantaClaus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 ,Char)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+Gift(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Integer,Char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+Special(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Integer,Char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, 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+Normal(Integer ,Char)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returnChange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,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int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setNewMap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delete_Special_S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delete_Special_H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 (Integer)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delete_Gift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1000" kern="100" dirty="0" err="1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delete_SantaClaus</a:t>
                      </a: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(Integer) 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180340" algn="l"/>
                          <a:tab pos="810260" algn="l"/>
                        </a:tabLs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+click()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5612"/>
              </p:ext>
            </p:extLst>
          </p:nvPr>
        </p:nvGraphicFramePr>
        <p:xfrm>
          <a:off x="-3276600" y="364071"/>
          <a:ext cx="3124200" cy="142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267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微軟正黑體"/>
                          <a:ea typeface="新細明體"/>
                          <a:cs typeface="Times New Roman"/>
                        </a:rPr>
                        <a:t>start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0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resetGame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();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ui:Ui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::start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-*Game: game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-*</a:t>
                      </a:r>
                      <a:r>
                        <a:rPr lang="en-US" sz="1000" kern="0" dirty="0" err="1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resDialog</a:t>
                      </a:r>
                      <a:r>
                        <a:rPr lang="en-US" sz="1000" kern="0" dirty="0">
                          <a:effectLst/>
                          <a:latin typeface="微軟正黑體"/>
                          <a:ea typeface="新細明體"/>
                          <a:cs typeface="Courier"/>
                        </a:rPr>
                        <a:t>: result</a:t>
                      </a:r>
                      <a:endParaRPr lang="zh-TW" sz="1200" kern="100" dirty="0">
                        <a:effectLst/>
                        <a:latin typeface="Cambria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254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微軟正黑體"/>
                        </a:rPr>
                        <a:t>&lt;&lt;constructor&gt;&gt;+ start(*parent = 0: </a:t>
                      </a:r>
                      <a:r>
                        <a:rPr lang="en-US" sz="1200" kern="100" dirty="0" err="1">
                          <a:effectLst/>
                          <a:latin typeface="微軟正黑體"/>
                        </a:rPr>
                        <a:t>QWidget</a:t>
                      </a:r>
                      <a:r>
                        <a:rPr lang="en-US" sz="1200" kern="100" dirty="0">
                          <a:effectLst/>
                          <a:latin typeface="微軟正黑體"/>
                        </a:rPr>
                        <a:t>)</a:t>
                      </a:r>
                      <a:endParaRPr lang="zh-TW" sz="1200" kern="100" dirty="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向上箭號 11"/>
          <p:cNvSpPr/>
          <p:nvPr/>
        </p:nvSpPr>
        <p:spPr>
          <a:xfrm>
            <a:off x="-1727201" y="1695196"/>
            <a:ext cx="484632" cy="81093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-1969517" y="8146117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上箭號 13"/>
          <p:cNvSpPr/>
          <p:nvPr/>
        </p:nvSpPr>
        <p:spPr>
          <a:xfrm rot="19226155">
            <a:off x="496316" y="8129863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向左箭號 14"/>
          <p:cNvSpPr/>
          <p:nvPr/>
        </p:nvSpPr>
        <p:spPr>
          <a:xfrm>
            <a:off x="747827" y="558800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4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955</Words>
  <Application>Microsoft Macintosh PowerPoint</Application>
  <PresentationFormat>如螢幕大小 (4:3)</PresentationFormat>
  <Paragraphs>143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YAKI user</dc:creator>
  <cp:lastModifiedBy>YAKI user</cp:lastModifiedBy>
  <cp:revision>2</cp:revision>
  <dcterms:created xsi:type="dcterms:W3CDTF">2015-06-28T13:58:16Z</dcterms:created>
  <dcterms:modified xsi:type="dcterms:W3CDTF">2015-06-28T15:10:45Z</dcterms:modified>
</cp:coreProperties>
</file>