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150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2">
            <a:extLst>
              <a:ext uri="{FF2B5EF4-FFF2-40B4-BE49-F238E27FC236}">
                <a16:creationId xmlns:a16="http://schemas.microsoft.com/office/drawing/2014/main" id="{E95646F6-8820-4320-AF25-88C8FEC606E2}"/>
              </a:ext>
            </a:extLst>
          </p:cNvPr>
          <p:cNvGrpSpPr>
            <a:grpSpLocks/>
          </p:cNvGrpSpPr>
          <p:nvPr/>
        </p:nvGrpSpPr>
        <p:grpSpPr bwMode="auto">
          <a:xfrm>
            <a:off x="319088" y="1752600"/>
            <a:ext cx="8824912" cy="5129213"/>
            <a:chOff x="201" y="1104"/>
            <a:chExt cx="5559" cy="3231"/>
          </a:xfrm>
        </p:grpSpPr>
        <p:sp>
          <p:nvSpPr>
            <p:cNvPr id="61443" name="Freeform 3">
              <a:extLst>
                <a:ext uri="{FF2B5EF4-FFF2-40B4-BE49-F238E27FC236}">
                  <a16:creationId xmlns:a16="http://schemas.microsoft.com/office/drawing/2014/main" id="{BCB64B1B-0BFF-4A6F-A2AE-EACA667CDA4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10" y="1104"/>
              <a:ext cx="5550" cy="3216"/>
            </a:xfrm>
            <a:custGeom>
              <a:avLst/>
              <a:gdLst>
                <a:gd name="T0" fmla="*/ 335 w 5550"/>
                <a:gd name="T1" fmla="*/ 0 h 3216"/>
                <a:gd name="T2" fmla="*/ 333 w 5550"/>
                <a:gd name="T3" fmla="*/ 1290 h 3216"/>
                <a:gd name="T4" fmla="*/ 0 w 5550"/>
                <a:gd name="T5" fmla="*/ 1290 h 3216"/>
                <a:gd name="T6" fmla="*/ 6 w 5550"/>
                <a:gd name="T7" fmla="*/ 3210 h 3216"/>
                <a:gd name="T8" fmla="*/ 5550 w 5550"/>
                <a:gd name="T9" fmla="*/ 3216 h 3216"/>
                <a:gd name="T10" fmla="*/ 5550 w 5550"/>
                <a:gd name="T11" fmla="*/ 0 h 3216"/>
                <a:gd name="T12" fmla="*/ 335 w 5550"/>
                <a:gd name="T13" fmla="*/ 0 h 3216"/>
                <a:gd name="T14" fmla="*/ 335 w 5550"/>
                <a:gd name="T15" fmla="*/ 0 h 3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50" h="3216">
                  <a:moveTo>
                    <a:pt x="335" y="0"/>
                  </a:moveTo>
                  <a:lnTo>
                    <a:pt x="333" y="1290"/>
                  </a:lnTo>
                  <a:lnTo>
                    <a:pt x="0" y="1290"/>
                  </a:lnTo>
                  <a:lnTo>
                    <a:pt x="6" y="3210"/>
                  </a:lnTo>
                  <a:lnTo>
                    <a:pt x="5550" y="3216"/>
                  </a:lnTo>
                  <a:lnTo>
                    <a:pt x="5550" y="0"/>
                  </a:lnTo>
                  <a:lnTo>
                    <a:pt x="335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1444" name="Freeform 4">
              <a:extLst>
                <a:ext uri="{FF2B5EF4-FFF2-40B4-BE49-F238E27FC236}">
                  <a16:creationId xmlns:a16="http://schemas.microsoft.com/office/drawing/2014/main" id="{2B0F2336-13D6-47DE-B1AC-E83D952D760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2400"/>
              <a:ext cx="5232" cy="1920"/>
            </a:xfrm>
            <a:custGeom>
              <a:avLst/>
              <a:gdLst>
                <a:gd name="T0" fmla="*/ 0 w 4897"/>
                <a:gd name="T1" fmla="*/ 0 h 2182"/>
                <a:gd name="T2" fmla="*/ 0 w 4897"/>
                <a:gd name="T3" fmla="*/ 2182 h 2182"/>
                <a:gd name="T4" fmla="*/ 4897 w 4897"/>
                <a:gd name="T5" fmla="*/ 2182 h 2182"/>
                <a:gd name="T6" fmla="*/ 4897 w 4897"/>
                <a:gd name="T7" fmla="*/ 0 h 2182"/>
                <a:gd name="T8" fmla="*/ 0 w 4897"/>
                <a:gd name="T9" fmla="*/ 0 h 2182"/>
                <a:gd name="T10" fmla="*/ 0 w 4897"/>
                <a:gd name="T11" fmla="*/ 0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1445" name="Freeform 5">
              <a:extLst>
                <a:ext uri="{FF2B5EF4-FFF2-40B4-BE49-F238E27FC236}">
                  <a16:creationId xmlns:a16="http://schemas.microsoft.com/office/drawing/2014/main" id="{C95BEC4F-9265-482A-A6E6-13123FBFC80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01" y="2377"/>
              <a:ext cx="3455" cy="29"/>
            </a:xfrm>
            <a:custGeom>
              <a:avLst/>
              <a:gdLst>
                <a:gd name="T0" fmla="*/ 0 w 5387"/>
                <a:gd name="T1" fmla="*/ 0 h 149"/>
                <a:gd name="T2" fmla="*/ 0 w 5387"/>
                <a:gd name="T3" fmla="*/ 149 h 149"/>
                <a:gd name="T4" fmla="*/ 5387 w 5387"/>
                <a:gd name="T5" fmla="*/ 149 h 149"/>
                <a:gd name="T6" fmla="*/ 5387 w 5387"/>
                <a:gd name="T7" fmla="*/ 0 h 149"/>
                <a:gd name="T8" fmla="*/ 0 w 5387"/>
                <a:gd name="T9" fmla="*/ 0 h 149"/>
                <a:gd name="T10" fmla="*/ 0 w 5387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1446" name="Freeform 6">
              <a:extLst>
                <a:ext uri="{FF2B5EF4-FFF2-40B4-BE49-F238E27FC236}">
                  <a16:creationId xmlns:a16="http://schemas.microsoft.com/office/drawing/2014/main" id="{6287E360-087C-408B-8CB2-6369E75C872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1104"/>
              <a:ext cx="4894" cy="29"/>
            </a:xfrm>
            <a:custGeom>
              <a:avLst/>
              <a:gdLst>
                <a:gd name="T0" fmla="*/ 0 w 5387"/>
                <a:gd name="T1" fmla="*/ 0 h 149"/>
                <a:gd name="T2" fmla="*/ 0 w 5387"/>
                <a:gd name="T3" fmla="*/ 149 h 149"/>
                <a:gd name="T4" fmla="*/ 5387 w 5387"/>
                <a:gd name="T5" fmla="*/ 149 h 149"/>
                <a:gd name="T6" fmla="*/ 5387 w 5387"/>
                <a:gd name="T7" fmla="*/ 0 h 149"/>
                <a:gd name="T8" fmla="*/ 0 w 5387"/>
                <a:gd name="T9" fmla="*/ 0 h 149"/>
                <a:gd name="T10" fmla="*/ 0 w 5387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1447" name="Freeform 7">
              <a:extLst>
                <a:ext uri="{FF2B5EF4-FFF2-40B4-BE49-F238E27FC236}">
                  <a16:creationId xmlns:a16="http://schemas.microsoft.com/office/drawing/2014/main" id="{7BA5CF62-1A32-4AEA-8FEE-DB6E224E09E2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01" y="2377"/>
              <a:ext cx="30" cy="1958"/>
            </a:xfrm>
            <a:custGeom>
              <a:avLst/>
              <a:gdLst>
                <a:gd name="T0" fmla="*/ 0 w 30"/>
                <a:gd name="T1" fmla="*/ 0 h 1416"/>
                <a:gd name="T2" fmla="*/ 0 w 30"/>
                <a:gd name="T3" fmla="*/ 1416 h 1416"/>
                <a:gd name="T4" fmla="*/ 29 w 30"/>
                <a:gd name="T5" fmla="*/ 1416 h 1416"/>
                <a:gd name="T6" fmla="*/ 30 w 30"/>
                <a:gd name="T7" fmla="*/ 27 h 1416"/>
                <a:gd name="T8" fmla="*/ 0 w 30"/>
                <a:gd name="T9" fmla="*/ 0 h 1416"/>
                <a:gd name="T10" fmla="*/ 0 w 30"/>
                <a:gd name="T11" fmla="*/ 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1448" name="Freeform 8">
              <a:extLst>
                <a:ext uri="{FF2B5EF4-FFF2-40B4-BE49-F238E27FC236}">
                  <a16:creationId xmlns:a16="http://schemas.microsoft.com/office/drawing/2014/main" id="{97472DC8-973F-4CB7-A21D-C5D4EA4A518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1104"/>
              <a:ext cx="29" cy="3225"/>
            </a:xfrm>
            <a:custGeom>
              <a:avLst/>
              <a:gdLst>
                <a:gd name="T0" fmla="*/ 0 w 29"/>
                <a:gd name="T1" fmla="*/ 0 h 2161"/>
                <a:gd name="T2" fmla="*/ 0 w 29"/>
                <a:gd name="T3" fmla="*/ 2161 h 2161"/>
                <a:gd name="T4" fmla="*/ 29 w 29"/>
                <a:gd name="T5" fmla="*/ 2161 h 2161"/>
                <a:gd name="T6" fmla="*/ 27 w 29"/>
                <a:gd name="T7" fmla="*/ 27 h 2161"/>
                <a:gd name="T8" fmla="*/ 0 w 29"/>
                <a:gd name="T9" fmla="*/ 0 h 2161"/>
                <a:gd name="T10" fmla="*/ 0 w 29"/>
                <a:gd name="T11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61449" name="Rectangle 9">
            <a:extLst>
              <a:ext uri="{FF2B5EF4-FFF2-40B4-BE49-F238E27FC236}">
                <a16:creationId xmlns:a16="http://schemas.microsoft.com/office/drawing/2014/main" id="{840F1C8F-BB47-49FC-8066-8CD510400D41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 sz="5400"/>
            </a:lvl1pPr>
          </a:lstStyle>
          <a:p>
            <a:pPr lvl="0"/>
            <a:r>
              <a:rPr lang="hu-HU" altLang="hu-HU" noProof="0"/>
              <a:t>Mintacím szerkesztése</a:t>
            </a:r>
            <a:endParaRPr lang="en-US" altLang="hu-HU" noProof="0"/>
          </a:p>
        </p:txBody>
      </p:sp>
      <p:sp>
        <p:nvSpPr>
          <p:cNvPr id="61450" name="Rectangle 10">
            <a:extLst>
              <a:ext uri="{FF2B5EF4-FFF2-40B4-BE49-F238E27FC236}">
                <a16:creationId xmlns:a16="http://schemas.microsoft.com/office/drawing/2014/main" id="{84104657-CE15-4062-90A1-481347B93F5B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hu-HU" altLang="hu-HU" noProof="0"/>
              <a:t>Kattintson ide az alcím mintájának szerkesztéséhez</a:t>
            </a:r>
            <a:endParaRPr lang="en-US" altLang="hu-HU" noProof="0"/>
          </a:p>
        </p:txBody>
      </p:sp>
      <p:sp>
        <p:nvSpPr>
          <p:cNvPr id="61451" name="Rectangle 11">
            <a:extLst>
              <a:ext uri="{FF2B5EF4-FFF2-40B4-BE49-F238E27FC236}">
                <a16:creationId xmlns:a16="http://schemas.microsoft.com/office/drawing/2014/main" id="{0E73CCD4-3D30-4E6E-8FFC-99C222759D15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9906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61452" name="Rectangle 12">
            <a:extLst>
              <a:ext uri="{FF2B5EF4-FFF2-40B4-BE49-F238E27FC236}">
                <a16:creationId xmlns:a16="http://schemas.microsoft.com/office/drawing/2014/main" id="{CFBF9D05-3B57-47D4-B696-846BBC4D87E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6868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61453" name="Rectangle 13">
            <a:extLst>
              <a:ext uri="{FF2B5EF4-FFF2-40B4-BE49-F238E27FC236}">
                <a16:creationId xmlns:a16="http://schemas.microsoft.com/office/drawing/2014/main" id="{C20B83F1-E0F8-4277-9FEF-E5BF2C826B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0214876-740D-4D83-88FA-EB6DADFA87FB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AF6E4B-613E-43FD-A0FA-542DDB17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3212AAE-BB9B-4633-9D70-4A794CB5D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22A773-9EAA-4C13-9878-FA6F17F7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3A1175-9EFA-4DE1-B619-07809D78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F12A06-DD64-4A2C-A1BC-250730E5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FDC26-5DBE-4F2A-990F-8FD919F32885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43413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8C7FDB8-D4A3-490C-AC11-E251F6D3D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E46DBA5-72A3-4D49-8805-A9E2AED4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D3A754-D20A-4CB5-9C0D-0248C687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2C8454-4A5C-4F2D-9D4B-2671591E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06BC6B-25AE-46FF-A437-34C682EB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16DA2-3293-4B00-821C-AAC285732261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90331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53CC1F-4013-474C-95B9-A82BEA29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9BD4BC-82B7-4C40-AC03-C9CC7E29F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EA7A4A-C5B1-4CE3-B0AB-006C5C47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D63843-501B-484F-9820-EB922AE3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6669EF-C827-462B-8649-E79B2983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340C7-6993-4923-8FBB-D9BFD1EFA4DB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51524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4200F9-0797-4AE1-9C1C-294AD46B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4BF49CD-0FA6-47A2-B3DB-0DA8B6E3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9CAD66-294C-4AC9-AC69-DDF236E4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E0EF1EC-F593-418F-9799-00F21DFC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89EEA9-532B-440A-B70A-7FE2960F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8FF1B-A7EE-4009-A865-A708700A6AD3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44374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969B59-CC78-4C06-88BD-6C327BAD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F69259-C569-4CF8-BE5B-3269E089E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498CC43-18EB-42C4-B47A-1CDF6073E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96CCD6F-5A64-4EEB-9E0A-5CB8C2D5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6AB9CD-A4DA-4650-8B2C-2627D52A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ACB9503-5CA5-4E88-B928-D9EDD702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FFB49-B1D3-4A67-9F3D-4B33EE2DD4B1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220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7D9320-65A9-42C9-A32E-D3FD3139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703E1B1-D2FD-4A6A-A65B-F18D3B05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BD3689F-928B-4CF4-BD28-A69580A09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2FD349A-3F64-4B06-B30F-7AAC23A7A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6FC25C4-2FE0-4887-8CE3-7DDCE53AD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9F7B8A7-589C-4EB2-8F29-E11FA3E5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D9887A1-F45D-4B5F-8FA1-0C54A0A3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37A506B-AB16-468C-9E5E-29488ABC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F26BB-412C-4177-8AEB-D23CDEC9B54D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57261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392640-C85E-459F-81A9-C2C81EC2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9308293-BB5F-4D73-9D40-0A91E817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814D7CE-6380-417D-AB50-A5DD0156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B591D0-1C63-4D05-9C1E-C57AC685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FC922-5E57-401C-ACFE-36616722A18A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75865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9A4A382-A561-46F6-B2AE-5059A4A2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FEE6D80-4A12-449E-AD3E-193CAA5D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5F1185-4C88-4A35-B450-38B24FCC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4791E-F981-4C48-8053-18774DBD34A3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2961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0950A9-1986-4B67-87FC-2A4BB2E3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376458-4DF9-4932-8D55-4E52349B7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5315B15-7DFF-4976-ADC7-EF859A91E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E076DEA-2B93-49C8-8CFD-1FF80EFF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F03F64-BDE1-43D9-B246-239952E0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AF38D-B3CF-4BAA-A906-786873F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99B48-BB86-4208-B1A4-61780443C68C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01073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F9E470-93FA-47EA-A32A-49DCB940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C2E4111-0974-479C-AD58-1D2DBB79A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B088322-3AFD-426F-8AE6-4728549FD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1349D78-C879-46DB-A25D-281AF8F1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4F1FEE9-F964-4262-8BE4-2120858A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A1A7A0-9DFE-4261-AE21-E588E114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43783-0822-4CF4-9B18-49BD68B9B1AC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7963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>
            <a:extLst>
              <a:ext uri="{FF2B5EF4-FFF2-40B4-BE49-F238E27FC236}">
                <a16:creationId xmlns:a16="http://schemas.microsoft.com/office/drawing/2014/main" id="{B25AE7E1-EECC-4160-8B13-FCC47EECA7A2}"/>
              </a:ext>
            </a:extLst>
          </p:cNvPr>
          <p:cNvGrpSpPr>
            <a:grpSpLocks/>
          </p:cNvGrpSpPr>
          <p:nvPr/>
        </p:nvGrpSpPr>
        <p:grpSpPr bwMode="auto">
          <a:xfrm>
            <a:off x="319088" y="1828800"/>
            <a:ext cx="8824912" cy="5029200"/>
            <a:chOff x="201" y="1152"/>
            <a:chExt cx="5559" cy="3168"/>
          </a:xfrm>
        </p:grpSpPr>
        <p:sp>
          <p:nvSpPr>
            <p:cNvPr id="60419" name="Freeform 3">
              <a:extLst>
                <a:ext uri="{FF2B5EF4-FFF2-40B4-BE49-F238E27FC236}">
                  <a16:creationId xmlns:a16="http://schemas.microsoft.com/office/drawing/2014/main" id="{11B05E67-90EE-4D77-9838-B03B49738E12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2909"/>
              <a:ext cx="5232" cy="1411"/>
            </a:xfrm>
            <a:custGeom>
              <a:avLst/>
              <a:gdLst>
                <a:gd name="T0" fmla="*/ 0 w 4897"/>
                <a:gd name="T1" fmla="*/ 0 h 2182"/>
                <a:gd name="T2" fmla="*/ 0 w 4897"/>
                <a:gd name="T3" fmla="*/ 2182 h 2182"/>
                <a:gd name="T4" fmla="*/ 4897 w 4897"/>
                <a:gd name="T5" fmla="*/ 2182 h 2182"/>
                <a:gd name="T6" fmla="*/ 4897 w 4897"/>
                <a:gd name="T7" fmla="*/ 0 h 2182"/>
                <a:gd name="T8" fmla="*/ 0 w 4897"/>
                <a:gd name="T9" fmla="*/ 0 h 2182"/>
                <a:gd name="T10" fmla="*/ 0 w 4897"/>
                <a:gd name="T11" fmla="*/ 0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0420" name="Freeform 4">
              <a:extLst>
                <a:ext uri="{FF2B5EF4-FFF2-40B4-BE49-F238E27FC236}">
                  <a16:creationId xmlns:a16="http://schemas.microsoft.com/office/drawing/2014/main" id="{AE9F239F-045B-457D-A849-54B7CF641D2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10" y="1152"/>
              <a:ext cx="5550" cy="3168"/>
            </a:xfrm>
            <a:custGeom>
              <a:avLst/>
              <a:gdLst>
                <a:gd name="T0" fmla="*/ 330 w 5550"/>
                <a:gd name="T1" fmla="*/ 1764 h 3168"/>
                <a:gd name="T2" fmla="*/ 0 w 5550"/>
                <a:gd name="T3" fmla="*/ 1764 h 3168"/>
                <a:gd name="T4" fmla="*/ 0 w 5550"/>
                <a:gd name="T5" fmla="*/ 3168 h 3168"/>
                <a:gd name="T6" fmla="*/ 5550 w 5550"/>
                <a:gd name="T7" fmla="*/ 3168 h 3168"/>
                <a:gd name="T8" fmla="*/ 5550 w 5550"/>
                <a:gd name="T9" fmla="*/ 0 h 3168"/>
                <a:gd name="T10" fmla="*/ 330 w 5550"/>
                <a:gd name="T11" fmla="*/ 0 h 3168"/>
                <a:gd name="T12" fmla="*/ 330 w 5550"/>
                <a:gd name="T13" fmla="*/ 1764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50" h="3168">
                  <a:moveTo>
                    <a:pt x="330" y="1764"/>
                  </a:moveTo>
                  <a:lnTo>
                    <a:pt x="0" y="1764"/>
                  </a:lnTo>
                  <a:lnTo>
                    <a:pt x="0" y="3168"/>
                  </a:lnTo>
                  <a:lnTo>
                    <a:pt x="5550" y="3168"/>
                  </a:lnTo>
                  <a:lnTo>
                    <a:pt x="5550" y="0"/>
                  </a:lnTo>
                  <a:lnTo>
                    <a:pt x="330" y="0"/>
                  </a:lnTo>
                  <a:lnTo>
                    <a:pt x="330" y="1764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0421" name="Freeform 5">
              <a:extLst>
                <a:ext uri="{FF2B5EF4-FFF2-40B4-BE49-F238E27FC236}">
                  <a16:creationId xmlns:a16="http://schemas.microsoft.com/office/drawing/2014/main" id="{753ABB93-7A6E-4D62-830C-03A4EEC80CE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2932"/>
              <a:ext cx="5232" cy="1388"/>
            </a:xfrm>
            <a:custGeom>
              <a:avLst/>
              <a:gdLst>
                <a:gd name="T0" fmla="*/ 0 w 4897"/>
                <a:gd name="T1" fmla="*/ 0 h 2182"/>
                <a:gd name="T2" fmla="*/ 0 w 4897"/>
                <a:gd name="T3" fmla="*/ 2182 h 2182"/>
                <a:gd name="T4" fmla="*/ 4897 w 4897"/>
                <a:gd name="T5" fmla="*/ 2182 h 2182"/>
                <a:gd name="T6" fmla="*/ 4897 w 4897"/>
                <a:gd name="T7" fmla="*/ 0 h 2182"/>
                <a:gd name="T8" fmla="*/ 0 w 4897"/>
                <a:gd name="T9" fmla="*/ 0 h 2182"/>
                <a:gd name="T10" fmla="*/ 0 w 4897"/>
                <a:gd name="T11" fmla="*/ 0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0422" name="Freeform 6">
              <a:extLst>
                <a:ext uri="{FF2B5EF4-FFF2-40B4-BE49-F238E27FC236}">
                  <a16:creationId xmlns:a16="http://schemas.microsoft.com/office/drawing/2014/main" id="{82738EE8-58DD-4FFF-8AFE-D23739BE504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1152"/>
              <a:ext cx="4607" cy="29"/>
            </a:xfrm>
            <a:custGeom>
              <a:avLst/>
              <a:gdLst>
                <a:gd name="T0" fmla="*/ 0 w 5387"/>
                <a:gd name="T1" fmla="*/ 0 h 149"/>
                <a:gd name="T2" fmla="*/ 0 w 5387"/>
                <a:gd name="T3" fmla="*/ 149 h 149"/>
                <a:gd name="T4" fmla="*/ 5387 w 5387"/>
                <a:gd name="T5" fmla="*/ 149 h 149"/>
                <a:gd name="T6" fmla="*/ 5387 w 5387"/>
                <a:gd name="T7" fmla="*/ 0 h 149"/>
                <a:gd name="T8" fmla="*/ 0 w 5387"/>
                <a:gd name="T9" fmla="*/ 0 h 149"/>
                <a:gd name="T10" fmla="*/ 0 w 5387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0423" name="Freeform 7">
              <a:extLst>
                <a:ext uri="{FF2B5EF4-FFF2-40B4-BE49-F238E27FC236}">
                  <a16:creationId xmlns:a16="http://schemas.microsoft.com/office/drawing/2014/main" id="{69C41981-1D5A-4843-9E5A-04E15F0DAA8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1152"/>
              <a:ext cx="29" cy="1785"/>
            </a:xfrm>
            <a:custGeom>
              <a:avLst/>
              <a:gdLst>
                <a:gd name="T0" fmla="*/ 0 w 29"/>
                <a:gd name="T1" fmla="*/ 0 h 2161"/>
                <a:gd name="T2" fmla="*/ 0 w 29"/>
                <a:gd name="T3" fmla="*/ 2161 h 2161"/>
                <a:gd name="T4" fmla="*/ 29 w 29"/>
                <a:gd name="T5" fmla="*/ 2161 h 2161"/>
                <a:gd name="T6" fmla="*/ 27 w 29"/>
                <a:gd name="T7" fmla="*/ 27 h 2161"/>
                <a:gd name="T8" fmla="*/ 0 w 29"/>
                <a:gd name="T9" fmla="*/ 0 h 2161"/>
                <a:gd name="T10" fmla="*/ 0 w 29"/>
                <a:gd name="T11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0424" name="Freeform 8">
              <a:extLst>
                <a:ext uri="{FF2B5EF4-FFF2-40B4-BE49-F238E27FC236}">
                  <a16:creationId xmlns:a16="http://schemas.microsoft.com/office/drawing/2014/main" id="{C32F3E63-E2BE-413D-82DE-C4F3F017F92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7" y="2904"/>
              <a:ext cx="29" cy="1416"/>
            </a:xfrm>
            <a:custGeom>
              <a:avLst/>
              <a:gdLst>
                <a:gd name="T0" fmla="*/ 0 w 29"/>
                <a:gd name="T1" fmla="*/ 1416 h 1416"/>
                <a:gd name="T2" fmla="*/ 29 w 29"/>
                <a:gd name="T3" fmla="*/ 1416 h 1416"/>
                <a:gd name="T4" fmla="*/ 28 w 29"/>
                <a:gd name="T5" fmla="*/ 24 h 1416"/>
                <a:gd name="T6" fmla="*/ 0 w 29"/>
                <a:gd name="T7" fmla="*/ 0 h 1416"/>
                <a:gd name="T8" fmla="*/ 0 w 29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416">
                  <a:moveTo>
                    <a:pt x="0" y="1416"/>
                  </a:moveTo>
                  <a:lnTo>
                    <a:pt x="29" y="1416"/>
                  </a:lnTo>
                  <a:lnTo>
                    <a:pt x="28" y="24"/>
                  </a:lnTo>
                  <a:lnTo>
                    <a:pt x="0" y="0"/>
                  </a:lnTo>
                  <a:lnTo>
                    <a:pt x="0" y="1416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0425" name="Freeform 9">
              <a:extLst>
                <a:ext uri="{FF2B5EF4-FFF2-40B4-BE49-F238E27FC236}">
                  <a16:creationId xmlns:a16="http://schemas.microsoft.com/office/drawing/2014/main" id="{8E89A721-41B5-43B0-AC9D-F8E5BF2C47A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01" y="2904"/>
              <a:ext cx="2879" cy="29"/>
            </a:xfrm>
            <a:custGeom>
              <a:avLst/>
              <a:gdLst>
                <a:gd name="T0" fmla="*/ 0 w 5387"/>
                <a:gd name="T1" fmla="*/ 0 h 149"/>
                <a:gd name="T2" fmla="*/ 0 w 5387"/>
                <a:gd name="T3" fmla="*/ 149 h 149"/>
                <a:gd name="T4" fmla="*/ 5387 w 5387"/>
                <a:gd name="T5" fmla="*/ 149 h 149"/>
                <a:gd name="T6" fmla="*/ 5387 w 5387"/>
                <a:gd name="T7" fmla="*/ 0 h 149"/>
                <a:gd name="T8" fmla="*/ 0 w 5387"/>
                <a:gd name="T9" fmla="*/ 0 h 149"/>
                <a:gd name="T10" fmla="*/ 0 w 5387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0426" name="Freeform 10">
              <a:extLst>
                <a:ext uri="{FF2B5EF4-FFF2-40B4-BE49-F238E27FC236}">
                  <a16:creationId xmlns:a16="http://schemas.microsoft.com/office/drawing/2014/main" id="{C252A945-706F-4AD9-A40E-2306CCD85AC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01" y="2904"/>
              <a:ext cx="30" cy="1416"/>
            </a:xfrm>
            <a:custGeom>
              <a:avLst/>
              <a:gdLst>
                <a:gd name="T0" fmla="*/ 0 w 30"/>
                <a:gd name="T1" fmla="*/ 0 h 1416"/>
                <a:gd name="T2" fmla="*/ 0 w 30"/>
                <a:gd name="T3" fmla="*/ 1416 h 1416"/>
                <a:gd name="T4" fmla="*/ 29 w 30"/>
                <a:gd name="T5" fmla="*/ 1416 h 1416"/>
                <a:gd name="T6" fmla="*/ 30 w 30"/>
                <a:gd name="T7" fmla="*/ 27 h 1416"/>
                <a:gd name="T8" fmla="*/ 0 w 30"/>
                <a:gd name="T9" fmla="*/ 0 h 1416"/>
                <a:gd name="T10" fmla="*/ 0 w 30"/>
                <a:gd name="T11" fmla="*/ 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10001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60427" name="Rectangle 11">
            <a:extLst>
              <a:ext uri="{FF2B5EF4-FFF2-40B4-BE49-F238E27FC236}">
                <a16:creationId xmlns:a16="http://schemas.microsoft.com/office/drawing/2014/main" id="{02C0E468-35D1-45D6-9CDA-794EB373310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19018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hu-HU"/>
          </a:p>
        </p:txBody>
      </p:sp>
      <p:sp>
        <p:nvSpPr>
          <p:cNvPr id="60428" name="Rectangle 12">
            <a:extLst>
              <a:ext uri="{FF2B5EF4-FFF2-40B4-BE49-F238E27FC236}">
                <a16:creationId xmlns:a16="http://schemas.microsoft.com/office/drawing/2014/main" id="{9AB13B37-59D1-4E16-BECF-EC03E3E086A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hu-HU"/>
          </a:p>
        </p:txBody>
      </p:sp>
      <p:sp>
        <p:nvSpPr>
          <p:cNvPr id="60429" name="Rectangle 13">
            <a:extLst>
              <a:ext uri="{FF2B5EF4-FFF2-40B4-BE49-F238E27FC236}">
                <a16:creationId xmlns:a16="http://schemas.microsoft.com/office/drawing/2014/main" id="{3290AADC-DFDE-4DA0-9698-18E015468C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245225"/>
            <a:ext cx="19018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003A001-D1EE-4498-B0A8-AA269A1B2DE4}" type="slidenum">
              <a:rPr lang="en-US" altLang="hu-HU"/>
              <a:pPr/>
              <a:t>‹#›</a:t>
            </a:fld>
            <a:endParaRPr lang="en-US" altLang="hu-HU"/>
          </a:p>
        </p:txBody>
      </p:sp>
      <p:sp>
        <p:nvSpPr>
          <p:cNvPr id="60430" name="Rectangle 14">
            <a:extLst>
              <a:ext uri="{FF2B5EF4-FFF2-40B4-BE49-F238E27FC236}">
                <a16:creationId xmlns:a16="http://schemas.microsoft.com/office/drawing/2014/main" id="{8928C4F9-8EDC-4D2A-B66A-378C5E1347B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Mintacím szerkesztése</a:t>
            </a:r>
            <a:endParaRPr lang="en-US" altLang="hu-HU"/>
          </a:p>
        </p:txBody>
      </p:sp>
      <p:sp>
        <p:nvSpPr>
          <p:cNvPr id="60431" name="Rectangle 15">
            <a:extLst>
              <a:ext uri="{FF2B5EF4-FFF2-40B4-BE49-F238E27FC236}">
                <a16:creationId xmlns:a16="http://schemas.microsoft.com/office/drawing/2014/main" id="{EFC0E569-3283-4F5E-AEB3-BDF959EB6AE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  <a:endParaRPr lang="en-US" altLang="hu-H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FF4D20-85CA-4BC8-BC74-F41D75BF8533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hu-HU" dirty="0"/>
              <a:t>Projektfeladat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E670F21-86E4-4CB3-8903-1D0F998DD0A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hu-HU" dirty="0"/>
              <a:t>(Nagy Gyula, 9/D)</a:t>
            </a:r>
          </a:p>
        </p:txBody>
      </p:sp>
    </p:spTree>
    <p:extLst>
      <p:ext uri="{BB962C8B-B14F-4D97-AF65-F5344CB8AC3E}">
        <p14:creationId xmlns:p14="http://schemas.microsoft.com/office/powerpoint/2010/main" val="98557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E7A42C-010E-4F9E-A124-25F12422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részfeladatom: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1EA5EB-BCCA-4FE5-96D5-A78534604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Eredeti </a:t>
            </a:r>
            <a:r>
              <a:rPr lang="hu-HU" dirty="0" err="1"/>
              <a:t>repository</a:t>
            </a:r>
            <a:r>
              <a:rPr lang="hu-HU" dirty="0"/>
              <a:t> elkészítése.</a:t>
            </a:r>
          </a:p>
          <a:p>
            <a:r>
              <a:rPr lang="hu-HU" dirty="0"/>
              <a:t>Többieknek hozzájárulási jogot adni.</a:t>
            </a:r>
          </a:p>
          <a:p>
            <a:r>
              <a:rPr lang="hu-HU" dirty="0"/>
              <a:t>Kezdőlap elkészítése,</a:t>
            </a:r>
          </a:p>
          <a:p>
            <a:pPr lvl="1"/>
            <a:r>
              <a:rPr lang="hu-HU" sz="3200" dirty="0"/>
              <a:t>és feltöltése az eredeti </a:t>
            </a:r>
            <a:r>
              <a:rPr lang="hu-HU" sz="3200" dirty="0" err="1"/>
              <a:t>repositoryba</a:t>
            </a:r>
            <a:r>
              <a:rPr lang="hu-H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212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68DEF3-D65C-4414-81A1-48E3612D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hozzájárulásom: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BB91D8-3F87-4B48-BD94-BCD556FB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Sikeresen elvégeztem az előbb említett feladatokat.</a:t>
            </a:r>
          </a:p>
          <a:p>
            <a:pPr lvl="1"/>
            <a:r>
              <a:rPr lang="hu-HU" dirty="0"/>
              <a:t>Ezen kívül:</a:t>
            </a:r>
          </a:p>
          <a:p>
            <a:pPr lvl="2"/>
            <a:r>
              <a:rPr lang="hu-HU" dirty="0"/>
              <a:t>Segítettem a csapattársaimnak online, írásban vagy hívásban.</a:t>
            </a:r>
          </a:p>
        </p:txBody>
      </p:sp>
    </p:spTree>
    <p:extLst>
      <p:ext uri="{BB962C8B-B14F-4D97-AF65-F5344CB8AC3E}">
        <p14:creationId xmlns:p14="http://schemas.microsoft.com/office/powerpoint/2010/main" val="417141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71D878-BC0D-450A-AE99-11C3E50D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Eredeti </a:t>
            </a:r>
            <a:r>
              <a:rPr lang="hu-HU" dirty="0" err="1"/>
              <a:t>repository</a:t>
            </a:r>
            <a:r>
              <a:rPr lang="hu-HU" dirty="0"/>
              <a:t>: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B6107D2-A0EE-4F64-8787-7098A147A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29" y="1905000"/>
            <a:ext cx="6388291" cy="4191000"/>
          </a:xfrm>
        </p:spPr>
      </p:pic>
    </p:spTree>
    <p:extLst>
      <p:ext uri="{BB962C8B-B14F-4D97-AF65-F5344CB8AC3E}">
        <p14:creationId xmlns:p14="http://schemas.microsoft.com/office/powerpoint/2010/main" val="173999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174F68-5D41-4B1F-80C8-042A393B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Hozzájárulási jog: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CFEDDF1-0BBD-4877-900E-02B881EBA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65" y="1905000"/>
            <a:ext cx="3126619" cy="4191000"/>
          </a:xfrm>
        </p:spPr>
      </p:pic>
    </p:spTree>
    <p:extLst>
      <p:ext uri="{BB962C8B-B14F-4D97-AF65-F5344CB8AC3E}">
        <p14:creationId xmlns:p14="http://schemas.microsoft.com/office/powerpoint/2010/main" val="227403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5583B-26EE-426F-B032-A539F058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Kezdőlap: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C0B0E02-AB53-4601-9DA2-029843EA8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92" y="2966893"/>
            <a:ext cx="5849166" cy="2067213"/>
          </a:xfrm>
        </p:spPr>
      </p:pic>
    </p:spTree>
    <p:extLst>
      <p:ext uri="{BB962C8B-B14F-4D97-AF65-F5344CB8AC3E}">
        <p14:creationId xmlns:p14="http://schemas.microsoft.com/office/powerpoint/2010/main" val="423518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FF4D20-85CA-4BC8-BC74-F41D75BF8533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hu-HU" dirty="0"/>
              <a:t>Vége</a:t>
            </a:r>
          </a:p>
        </p:txBody>
      </p:sp>
    </p:spTree>
    <p:extLst>
      <p:ext uri="{BB962C8B-B14F-4D97-AF65-F5344CB8AC3E}">
        <p14:creationId xmlns:p14="http://schemas.microsoft.com/office/powerpoint/2010/main" val="14936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Office-tém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-téma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GLASS</Template>
  <TotalTime>0</TotalTime>
  <Words>61</Words>
  <Application>Microsoft Office PowerPoint</Application>
  <PresentationFormat>Diavetítés a képernyőre (4:3 oldalarány)</PresentationFormat>
  <Paragraphs>15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Times New Roman</vt:lpstr>
      <vt:lpstr>Wingdings</vt:lpstr>
      <vt:lpstr>Office-téma</vt:lpstr>
      <vt:lpstr>Projektfeladat</vt:lpstr>
      <vt:lpstr>A részfeladatom:</vt:lpstr>
      <vt:lpstr>A hozzájárulásom:</vt:lpstr>
      <vt:lpstr>Eredeti repository:</vt:lpstr>
      <vt:lpstr>Hozzájárulási jog:</vt:lpstr>
      <vt:lpstr>Kezdőlap:</vt:lpstr>
      <vt:lpstr>Vége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Projektfeladat</dc:title>
  <dc:creator>nagy.gyula</dc:creator>
  <cp:lastModifiedBy>nagy.gyula</cp:lastModifiedBy>
  <cp:revision>4</cp:revision>
  <cp:lastPrinted>1601-01-01T00:00:00Z</cp:lastPrinted>
  <dcterms:created xsi:type="dcterms:W3CDTF">2024-01-18T08:52:24Z</dcterms:created>
  <dcterms:modified xsi:type="dcterms:W3CDTF">2024-01-18T09:31:04Z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