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F15B-96AE-45E6-9FB8-CA1AD5180C6F}" type="datetimeFigureOut">
              <a:rPr lang="fr-FR" smtClean="0"/>
              <a:t>23/10/2018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FD4C5-E42D-4E24-802B-68CB9BED23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5D67-4A8A-4279-BDA1-99BEEA6FE2EC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0D0-63E7-41D6-AC0D-8C6AB6FE51A1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61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F432-CC70-4410-85ED-6CF0C50D0844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9C77-8C49-4CBF-97AD-E0DD3A8EBC16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F5C-E749-4543-BC37-887317DAC37F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3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538E-E0BB-43C9-9C57-927A0D7409EE}" type="datetime1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114F-FB44-4F79-A33D-4F84C7617DEA}" type="datetime1">
              <a:rPr lang="fr-FR" smtClean="0"/>
              <a:t>23/10/2018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00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BE28-6F57-47A6-BCD3-0AFC8A7ED7C6}" type="datetime1">
              <a:rPr lang="fr-FR" smtClean="0"/>
              <a:t>23/10/2018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463E-9696-4C01-8037-3800307CE884}" type="datetime1">
              <a:rPr lang="fr-FR" smtClean="0"/>
              <a:t>23/10/2018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2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0DC-83DE-430C-A7D9-AC7F5463DF10}" type="datetime1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9738-0B64-4A68-90AF-8411659F21AC}" type="datetime1">
              <a:rPr lang="fr-FR" smtClean="0"/>
              <a:t>23/10/2018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9F5B-80DD-4F60-8CD2-A7D2E2971DF5}" type="datetime1">
              <a:rPr lang="fr-FR" smtClean="0"/>
              <a:t>23/10/2018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87D1-E5E6-4D8D-B513-C368FCAF9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424936" cy="365125"/>
          </a:xfrm>
        </p:spPr>
        <p:txBody>
          <a:bodyPr/>
          <a:lstStyle/>
          <a:p>
            <a:pPr algn="l">
              <a:tabLst>
                <a:tab pos="8158163" algn="r"/>
              </a:tabLst>
            </a:pPr>
            <a:r>
              <a:rPr lang="fr-FR" b="1" i="1" dirty="0" smtClean="0"/>
              <a:t>Mise à disposition (MAD) des données du </a:t>
            </a:r>
            <a:r>
              <a:rPr lang="fr-FR" b="1" i="1" dirty="0" err="1" smtClean="0"/>
              <a:t>DataHub</a:t>
            </a:r>
            <a:r>
              <a:rPr lang="fr-FR" b="1" i="1" dirty="0" smtClean="0"/>
              <a:t>	</a:t>
            </a:r>
            <a:fld id="{33B10C87-A6EA-48B7-A922-488652172206}" type="slidenum">
              <a:rPr lang="fr-FR" b="1" i="1" smtClean="0"/>
              <a:pPr algn="l">
                <a:tabLst>
                  <a:tab pos="8158163" algn="r"/>
                </a:tabLst>
              </a:pPr>
              <a:t>1</a:t>
            </a:fld>
            <a:endParaRPr lang="fr-FR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8" y="1124744"/>
            <a:ext cx="834862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71800" y="404664"/>
            <a:ext cx="330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Schéma d’architecture de la MAD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8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Mise à disposition (MAD)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87D1-E5E6-4D8D-B513-C368FCAF979D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771800" y="234045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Composants de présentation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73682"/>
              </p:ext>
            </p:extLst>
          </p:nvPr>
        </p:nvGraphicFramePr>
        <p:xfrm>
          <a:off x="117356" y="116632"/>
          <a:ext cx="8847131" cy="661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73"/>
                <a:gridCol w="1192086"/>
                <a:gridCol w="3579952"/>
                <a:gridCol w="3767220"/>
              </a:tblGrid>
              <a:tr h="29387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#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Avantages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Inconvénients</a:t>
                      </a:r>
                      <a:endParaRPr lang="fr-FR" sz="1400" dirty="0"/>
                    </a:p>
                  </a:txBody>
                  <a:tcPr/>
                </a:tc>
              </a:tr>
              <a:tr h="152813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Tables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Aucun pour le </a:t>
                      </a:r>
                      <a:r>
                        <a:rPr lang="fr-FR" sz="1400" dirty="0" err="1" smtClean="0"/>
                        <a:t>DataHub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Exposition directe du</a:t>
                      </a:r>
                      <a:r>
                        <a:rPr lang="fr-FR" sz="1400" baseline="0" dirty="0" smtClean="0"/>
                        <a:t> modèle physique : contraire aux principes de GDD</a:t>
                      </a:r>
                    </a:p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Adhérence forte des clients du </a:t>
                      </a:r>
                      <a:r>
                        <a:rPr lang="fr-FR" sz="1400" baseline="0" dirty="0" err="1" smtClean="0"/>
                        <a:t>DataHub</a:t>
                      </a:r>
                      <a:r>
                        <a:rPr lang="fr-FR" sz="1400" baseline="0" dirty="0" smtClean="0"/>
                        <a:t> : les évolutions du modèle impliquent des évolutions simultanées des applications clientes</a:t>
                      </a:r>
                    </a:p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Inaccessibilité</a:t>
                      </a:r>
                      <a:endParaRPr lang="fr-FR" sz="1400" dirty="0"/>
                    </a:p>
                  </a:txBody>
                  <a:tcPr/>
                </a:tc>
              </a:tr>
              <a:tr h="103239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1’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Tables (copies)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Isolation du modèle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Adhérence</a:t>
                      </a:r>
                      <a:r>
                        <a:rPr lang="fr-FR" sz="1400" baseline="0" dirty="0" smtClean="0"/>
                        <a:t> faible avec les </a:t>
                      </a:r>
                      <a:r>
                        <a:rPr lang="fr-FR" sz="1400" baseline="0" dirty="0" err="1" smtClean="0"/>
                        <a:t>app</a:t>
                      </a:r>
                      <a:r>
                        <a:rPr lang="fr-FR" sz="1400" baseline="0" dirty="0" smtClean="0"/>
                        <a:t>. Clientes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Rapidité d’accès avec une bonne indexation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Quasi doublement de la taille du stockage</a:t>
                      </a:r>
                    </a:p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Lourdeur de la mise à jour</a:t>
                      </a:r>
                      <a:r>
                        <a:rPr lang="fr-FR" sz="1400" baseline="0" dirty="0" smtClean="0"/>
                        <a:t> (c</a:t>
                      </a:r>
                      <a:r>
                        <a:rPr lang="fr-FR" sz="1400" dirty="0" smtClean="0"/>
                        <a:t>opie complète du modèle)</a:t>
                      </a:r>
                      <a:endParaRPr lang="fr-FR" sz="1400" dirty="0"/>
                    </a:p>
                  </a:txBody>
                  <a:tcPr/>
                </a:tc>
              </a:tr>
              <a:tr h="173384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Vues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Isolation</a:t>
                      </a:r>
                      <a:r>
                        <a:rPr lang="fr-FR" sz="1400" baseline="0" dirty="0" smtClean="0"/>
                        <a:t> du modèle : </a:t>
                      </a:r>
                      <a:br>
                        <a:rPr lang="fr-FR" sz="1400" baseline="0" dirty="0" smtClean="0"/>
                      </a:br>
                      <a:r>
                        <a:rPr lang="fr-FR" sz="1400" baseline="0" dirty="0" smtClean="0"/>
                        <a:t>- occultation de la complexité du modèle (tables, schémas, …)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Adhérence faible avec les applications clientes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Usage assuré des restrictions et clés du modèle (performances)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baseline="0" dirty="0" smtClean="0"/>
                        <a:t>Vision dynamique des changements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Eventuelles lenteurs</a:t>
                      </a:r>
                      <a:endParaRPr lang="fr-FR" sz="1400" dirty="0"/>
                    </a:p>
                  </a:txBody>
                  <a:tcPr/>
                </a:tc>
              </a:tr>
              <a:tr h="51371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Vues matérialisées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Avantages</a:t>
                      </a:r>
                      <a:r>
                        <a:rPr lang="fr-FR" sz="1400" baseline="0" dirty="0" smtClean="0"/>
                        <a:t> des vues, les performances en plus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Possibles difficultés</a:t>
                      </a:r>
                      <a:r>
                        <a:rPr lang="fr-FR" sz="1400" baseline="0" dirty="0" smtClean="0"/>
                        <a:t> de rafraîchissement</a:t>
                      </a:r>
                      <a:endParaRPr lang="fr-FR" sz="1400" dirty="0"/>
                    </a:p>
                  </a:txBody>
                  <a:tcPr/>
                </a:tc>
              </a:tr>
              <a:tr h="115557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Fonctions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Les</a:t>
                      </a:r>
                      <a:r>
                        <a:rPr lang="fr-FR" sz="1400" baseline="0" dirty="0" smtClean="0"/>
                        <a:t> avantages des vues</a:t>
                      </a:r>
                      <a:endParaRPr lang="fr-FR" sz="1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Encapsulation,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 surcharge et polymorphisme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400" dirty="0" smtClean="0"/>
                        <a:t>Lues comme des tables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+mj-lt"/>
                        <a:buAutoNum type="arabicPeriod"/>
                      </a:pP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144</Words>
  <Application>Microsoft Office PowerPoint</Application>
  <PresentationFormat>Affichage à l'écran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EBANA</dc:creator>
  <cp:lastModifiedBy>Jacques EBANA</cp:lastModifiedBy>
  <cp:revision>24</cp:revision>
  <dcterms:created xsi:type="dcterms:W3CDTF">2018-10-12T11:54:41Z</dcterms:created>
  <dcterms:modified xsi:type="dcterms:W3CDTF">2018-10-23T12:03:08Z</dcterms:modified>
</cp:coreProperties>
</file>