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CDBC-AC5C-480B-BB52-D8ED133E97CD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95FC-AAEB-49F2-BBB8-B3F27761AC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782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CDBC-AC5C-480B-BB52-D8ED133E97CD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95FC-AAEB-49F2-BBB8-B3F27761AC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794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CDBC-AC5C-480B-BB52-D8ED133E97CD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95FC-AAEB-49F2-BBB8-B3F27761AC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335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CDBC-AC5C-480B-BB52-D8ED133E97CD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95FC-AAEB-49F2-BBB8-B3F27761AC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015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CDBC-AC5C-480B-BB52-D8ED133E97CD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95FC-AAEB-49F2-BBB8-B3F27761AC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947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CDBC-AC5C-480B-BB52-D8ED133E97CD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95FC-AAEB-49F2-BBB8-B3F27761AC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071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CDBC-AC5C-480B-BB52-D8ED133E97CD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95FC-AAEB-49F2-BBB8-B3F27761AC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181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CDBC-AC5C-480B-BB52-D8ED133E97CD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95FC-AAEB-49F2-BBB8-B3F27761AC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20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CDBC-AC5C-480B-BB52-D8ED133E97CD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95FC-AAEB-49F2-BBB8-B3F27761AC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988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CDBC-AC5C-480B-BB52-D8ED133E97CD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95FC-AAEB-49F2-BBB8-B3F27761AC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01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CDBC-AC5C-480B-BB52-D8ED133E97CD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95FC-AAEB-49F2-BBB8-B3F27761AC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220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7CDBC-AC5C-480B-BB52-D8ED133E97CD}" type="datetimeFigureOut">
              <a:rPr lang="es-MX" smtClean="0"/>
              <a:t>25/04/2022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D95FC-AAEB-49F2-BBB8-B3F27761ACF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073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decágono 3"/>
          <p:cNvSpPr/>
          <p:nvPr/>
        </p:nvSpPr>
        <p:spPr>
          <a:xfrm>
            <a:off x="606144" y="1233615"/>
            <a:ext cx="2014331" cy="2027583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Dodecágono 4"/>
          <p:cNvSpPr/>
          <p:nvPr/>
        </p:nvSpPr>
        <p:spPr>
          <a:xfrm>
            <a:off x="7129803" y="1051110"/>
            <a:ext cx="2047466" cy="2210088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/>
          <p:cNvSpPr txBox="1"/>
          <p:nvPr/>
        </p:nvSpPr>
        <p:spPr>
          <a:xfrm>
            <a:off x="3063183" y="910449"/>
            <a:ext cx="384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Otorga servicio por definir y emite la factura correspondiente.</a:t>
            </a:r>
            <a:endParaRPr lang="es-MX" dirty="0"/>
          </a:p>
        </p:txBody>
      </p:sp>
      <p:sp>
        <p:nvSpPr>
          <p:cNvPr id="20" name="Flecha derecha 19"/>
          <p:cNvSpPr/>
          <p:nvPr/>
        </p:nvSpPr>
        <p:spPr>
          <a:xfrm>
            <a:off x="3178861" y="1764010"/>
            <a:ext cx="3392556" cy="248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Flecha izquierda 20"/>
          <p:cNvSpPr/>
          <p:nvPr/>
        </p:nvSpPr>
        <p:spPr>
          <a:xfrm>
            <a:off x="3178861" y="2322869"/>
            <a:ext cx="3392556" cy="238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/>
          <p:cNvSpPr txBox="1"/>
          <p:nvPr/>
        </p:nvSpPr>
        <p:spPr>
          <a:xfrm>
            <a:off x="3175825" y="2877126"/>
            <a:ext cx="361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Paga el servicio con intangibles o por algún  motivo no puede pagar.</a:t>
            </a:r>
            <a:endParaRPr lang="es-MX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066867" y="1908852"/>
            <a:ext cx="15107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Empresa</a:t>
            </a:r>
            <a:r>
              <a:rPr lang="es-ES" dirty="0" smtClean="0"/>
              <a:t> </a:t>
            </a:r>
          </a:p>
          <a:p>
            <a:r>
              <a:rPr lang="es-ES" dirty="0"/>
              <a:t> </a:t>
            </a:r>
            <a:r>
              <a:rPr lang="es-ES" dirty="0" smtClean="0"/>
              <a:t>      A</a:t>
            </a:r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666521" y="1883453"/>
            <a:ext cx="15107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Empresa </a:t>
            </a:r>
          </a:p>
          <a:p>
            <a:r>
              <a:rPr lang="es-ES" dirty="0"/>
              <a:t> </a:t>
            </a:r>
            <a:r>
              <a:rPr lang="es-ES" dirty="0" smtClean="0"/>
              <a:t>      B</a:t>
            </a:r>
            <a:endParaRPr lang="es-MX" dirty="0"/>
          </a:p>
        </p:txBody>
      </p:sp>
      <p:sp>
        <p:nvSpPr>
          <p:cNvPr id="27" name="Flecha doblada hacia arriba 26"/>
          <p:cNvSpPr/>
          <p:nvPr/>
        </p:nvSpPr>
        <p:spPr>
          <a:xfrm rot="5400000">
            <a:off x="2492042" y="2596407"/>
            <a:ext cx="1152486" cy="3006587"/>
          </a:xfrm>
          <a:prstGeom prst="bentUpArrow">
            <a:avLst>
              <a:gd name="adj1" fmla="val 20208"/>
              <a:gd name="adj2" fmla="val 30000"/>
              <a:gd name="adj3" fmla="val 3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/>
          <p:cNvSpPr txBox="1"/>
          <p:nvPr/>
        </p:nvSpPr>
        <p:spPr>
          <a:xfrm>
            <a:off x="5067436" y="4029613"/>
            <a:ext cx="30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Condonación de deuda  o aceptación de intangibles.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04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37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LAF</dc:creator>
  <cp:lastModifiedBy>LAF</cp:lastModifiedBy>
  <cp:revision>6</cp:revision>
  <dcterms:created xsi:type="dcterms:W3CDTF">2022-04-25T20:47:56Z</dcterms:created>
  <dcterms:modified xsi:type="dcterms:W3CDTF">2022-04-25T21:18:26Z</dcterms:modified>
</cp:coreProperties>
</file>