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 snapToObjects="1">
      <p:cViewPr>
        <p:scale>
          <a:sx n="78" d="100"/>
          <a:sy n="78" d="100"/>
        </p:scale>
        <p:origin x="65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B1054-A332-5349-8412-D7D93A366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DFB53-AF8D-9F4D-B6AB-A3DFEE4E9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F1EE5-B907-A84A-9E84-773F836B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970D-F957-D14E-AAC0-E52F27A73ED3}" type="datetimeFigureOut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E8BFF-1C5B-B848-AB46-482DDDC8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4900-0098-8F42-B641-68A00DF6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BDA0-E783-5F4F-8C50-0AE0093D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7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E50A-DCE7-6243-A72A-CFC89CCB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C154B-1C5F-1642-B614-084559F30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27BE1-198E-D243-ADB3-D6098D7E6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970D-F957-D14E-AAC0-E52F27A73ED3}" type="datetimeFigureOut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F2998-BBE7-C040-B788-DBE07159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BE31D-7B8E-7A46-B628-C66306DA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BDA0-E783-5F4F-8C50-0AE0093D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8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2A28D-5BAF-C64D-B882-F29459554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FD9A-42B1-2847-A42B-278361C51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C7DF4-212C-C943-B3D5-BBEC206E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970D-F957-D14E-AAC0-E52F27A73ED3}" type="datetimeFigureOut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73B89-D8E6-3041-A91A-18592320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CE337-5883-D742-93F9-CC49EB41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BDA0-E783-5F4F-8C50-0AE0093D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6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F1BD-E53A-DE4D-B630-EB699F52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A37C8-83D2-7C4A-9E21-487E593A3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C9827-1F40-9D40-91C7-7445DB6B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970D-F957-D14E-AAC0-E52F27A73ED3}" type="datetimeFigureOut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1DE27-7CD4-784D-82CF-6B8F1D53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BC82C-1ED4-5545-8766-53662555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BDA0-E783-5F4F-8C50-0AE0093D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8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A702-FB4A-3E42-84F1-46AA218E7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9E890-A143-EB4C-BEB8-534219A6C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1AE21-1E7D-964D-BB5B-C835F03EE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970D-F957-D14E-AAC0-E52F27A73ED3}" type="datetimeFigureOut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583D1-F137-494F-85E8-DA4640FB0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FEEA7-F6E1-9F40-8E20-D61211AC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BDA0-E783-5F4F-8C50-0AE0093D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1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7769-A8A7-B545-8AB5-A094F375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6D914-B95A-BC46-A685-FE149E3AF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67950-AA0A-C04D-A004-DC52FA37B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44BF7-0DEC-FD45-B4EF-576AD504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970D-F957-D14E-AAC0-E52F27A73ED3}" type="datetimeFigureOut">
              <a:rPr lang="en-US" smtClean="0"/>
              <a:t>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99E74-7CE0-A242-8E0B-10062DDF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3A93D-A44B-D347-B306-93A4C0DB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BDA0-E783-5F4F-8C50-0AE0093D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2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4D55-4D53-014C-B3BD-8942CD0D1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C4D4B-9945-BF41-82D6-33E086507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8EEB9-4CC2-D14C-8F20-CC70BA87D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531E0-22D4-354F-B3A8-CAA54E15A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B4CF2B-188E-8A46-880C-A1C31E759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45B06A-371C-6448-B399-39F0657E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970D-F957-D14E-AAC0-E52F27A73ED3}" type="datetimeFigureOut">
              <a:rPr lang="en-US" smtClean="0"/>
              <a:t>1/16/21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8958-3B87-EE43-AC87-E6334CD0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58BAE-7AC7-C14C-B8AC-4B039359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BDA0-E783-5F4F-8C50-0AE0093D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1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F7543-CE89-164B-823C-36A7BE62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B4537-3EB0-2744-B7AB-5E193323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970D-F957-D14E-AAC0-E52F27A73ED3}" type="datetimeFigureOut">
              <a:rPr lang="en-US" smtClean="0"/>
              <a:t>1/16/21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D547D-EDA9-EE44-9D55-86DE6964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53EF9-0175-5D4B-9A3D-BA090B49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BDA0-E783-5F4F-8C50-0AE0093D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6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F5347-B970-C44D-897E-2C2E2F04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970D-F957-D14E-AAC0-E52F27A73ED3}" type="datetimeFigureOut">
              <a:rPr lang="en-US" smtClean="0"/>
              <a:t>1/16/21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3CCE7-6C5A-914C-BEDC-10389126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1181E-B5E2-EA49-A7D0-EB41A05B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BDA0-E783-5F4F-8C50-0AE0093D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F01FC-7961-7F40-88BE-18504D06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CD708-6510-9241-A9E1-1B9A51E84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9917C-655B-5945-962C-1377FB485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2B56D-4BDC-6845-85FB-7A8A8059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970D-F957-D14E-AAC0-E52F27A73ED3}" type="datetimeFigureOut">
              <a:rPr lang="en-US" smtClean="0"/>
              <a:t>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F5734-F567-6249-B794-841D9030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0E269-6953-4B47-9A56-84D025BD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BDA0-E783-5F4F-8C50-0AE0093D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5656-5AA4-764C-8B74-26DF52500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D00201-9D39-1D41-853B-BE7CDF9DA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D7164-506E-0A49-9735-4F3B6D501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2BA72-B853-4143-8F06-7912D5F4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970D-F957-D14E-AAC0-E52F27A73ED3}" type="datetimeFigureOut">
              <a:rPr lang="en-US" smtClean="0"/>
              <a:t>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214E2-707D-954C-87E0-EB7E3C9B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86E6F-2D1E-FE43-89A7-DE55E36E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BDA0-E783-5F4F-8C50-0AE0093D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EB4BA-0599-154C-8B11-04633425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BB87B-0DD7-EA4F-8CA6-F258C1265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B3AD1-5BF3-4F4F-BE84-6A0872F50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B970D-F957-D14E-AAC0-E52F27A73ED3}" type="datetimeFigureOut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BB8DB-ABFB-654B-A2B7-DC8912799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94015-8A43-3740-91F9-5361028F6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EBDA0-E783-5F4F-8C50-0AE0093D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5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65B237C-0010-E54F-B8D3-946165ECFAA4}"/>
              </a:ext>
            </a:extLst>
          </p:cNvPr>
          <p:cNvSpPr/>
          <p:nvPr/>
        </p:nvSpPr>
        <p:spPr>
          <a:xfrm>
            <a:off x="4506913" y="206375"/>
            <a:ext cx="5357813" cy="1328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dashDot"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solidFill>
                  <a:schemeClr val="tx1"/>
                </a:solidFill>
              </a:rPr>
              <a:t>เล่นกับสุนัขโดยไม่ต้องเลี้ยงเอง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Job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52FCD0-77CE-484E-97A4-B484D952EA74}"/>
              </a:ext>
            </a:extLst>
          </p:cNvPr>
          <p:cNvSpPr/>
          <p:nvPr/>
        </p:nvSpPr>
        <p:spPr>
          <a:xfrm>
            <a:off x="3454401" y="1782762"/>
            <a:ext cx="3276599" cy="487203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Functional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>
                <a:solidFill>
                  <a:schemeClr val="tx1"/>
                </a:solidFill>
              </a:rPr>
              <a:t>ไม่ต้องดูแลเอาใจใส่สุนัขด้วยตัวเองตลอดเวลา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>
                <a:solidFill>
                  <a:schemeClr val="tx1"/>
                </a:solidFill>
              </a:rPr>
              <a:t>ไม่ต้องอาบน้ำให้สุนัข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>
                <a:solidFill>
                  <a:schemeClr val="tx1"/>
                </a:solidFill>
              </a:rPr>
              <a:t>ไม่ต้องเล่นกับสุนัขตลอดเวลา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>
                <a:solidFill>
                  <a:schemeClr val="tx1"/>
                </a:solidFill>
              </a:rPr>
              <a:t>สามารถเล่นกับสุนัขได้หลายๆตัวในเวลาเดียวกัน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>
                <a:solidFill>
                  <a:schemeClr val="tx1"/>
                </a:solidFill>
              </a:rPr>
              <a:t>ไม่ต้องฝึกสุนัขเอง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>
                <a:solidFill>
                  <a:schemeClr val="tx1"/>
                </a:solidFill>
              </a:rPr>
              <a:t>ไม่ต้องจัดการการขับถ่ายของสุนัข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>
                <a:solidFill>
                  <a:schemeClr val="tx1"/>
                </a:solidFill>
              </a:rPr>
              <a:t>ไม่ต้องมีค่าเลี้ยงดูสุนัขรายเดือน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>
                <a:solidFill>
                  <a:schemeClr val="tx1"/>
                </a:solidFill>
              </a:rPr>
              <a:t>ไม่ต้องลงทุนซื้อสุนัขมาเลี้ยงเอง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>
                <a:solidFill>
                  <a:schemeClr val="tx1"/>
                </a:solidFill>
              </a:rPr>
              <a:t>ลดค่าใช้จ่ายในการดูแลสุนัข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>
                <a:solidFill>
                  <a:schemeClr val="tx1"/>
                </a:solidFill>
              </a:rPr>
              <a:t>ไม่มีสุนัขทำให้เลอะเทอะ ก่อนเดินทางไปทำงาน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>
                <a:solidFill>
                  <a:schemeClr val="tx1"/>
                </a:solidFill>
              </a:rPr>
              <a:t>ไม่ต้องทนกับเสียงสุนัขเห่ายามค่ำคืน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>
                <a:solidFill>
                  <a:schemeClr val="tx1"/>
                </a:solidFill>
              </a:rPr>
              <a:t>ไม่ต้องจัดการกับปัญหาของขนสัตว์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D0801-F980-4A4D-B83D-182EC1CB6F12}"/>
              </a:ext>
            </a:extLst>
          </p:cNvPr>
          <p:cNvSpPr/>
          <p:nvPr/>
        </p:nvSpPr>
        <p:spPr>
          <a:xfrm>
            <a:off x="6915149" y="1782762"/>
            <a:ext cx="2590800" cy="353853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Emotional Job</a:t>
            </a:r>
            <a:endParaRPr lang="th-TH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>
                <a:solidFill>
                  <a:schemeClr val="tx1"/>
                </a:solidFill>
              </a:rPr>
              <a:t>พบแต่ด้านดีของสุนัข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>
                <a:solidFill>
                  <a:schemeClr val="tx1"/>
                </a:solidFill>
              </a:rPr>
              <a:t>ไม่พบสุนัขดุร้าย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>
                <a:solidFill>
                  <a:schemeClr val="tx1"/>
                </a:solidFill>
              </a:rPr>
              <a:t>สุนัขเชื่อง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>
                <a:solidFill>
                  <a:schemeClr val="tx1"/>
                </a:solidFill>
              </a:rPr>
              <a:t>บรรยากาศเป็นกันเองระหว่างลูกค้า กับสุนัข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>
                <a:solidFill>
                  <a:schemeClr val="tx1"/>
                </a:solidFill>
              </a:rPr>
              <a:t>คลายเหงา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>
                <a:solidFill>
                  <a:schemeClr val="tx1"/>
                </a:solidFill>
              </a:rPr>
              <a:t>ไม่ต้องมีภาระผูกพันธ์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>
                <a:solidFill>
                  <a:schemeClr val="tx1"/>
                </a:solidFill>
              </a:rPr>
              <a:t>ได้รับการพักผ่อน รู้สึกผ่อนคลาย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71D2B7-1CD4-934E-AB6C-3147927A7738}"/>
              </a:ext>
            </a:extLst>
          </p:cNvPr>
          <p:cNvSpPr/>
          <p:nvPr/>
        </p:nvSpPr>
        <p:spPr>
          <a:xfrm>
            <a:off x="9664699" y="1782762"/>
            <a:ext cx="1981199" cy="353853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Social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>
                <a:solidFill>
                  <a:schemeClr val="tx1"/>
                </a:solidFill>
              </a:rPr>
              <a:t>สร้างความสัมพันธ์ใหม่ๆ ระหว่างลูกค้ากับสุนัข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>
                <a:solidFill>
                  <a:schemeClr val="tx1"/>
                </a:solidFill>
              </a:rPr>
              <a:t>สร้างมิตรภาพใหม่ๆได้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>
                <a:solidFill>
                  <a:schemeClr val="tx1"/>
                </a:solidFill>
              </a:rPr>
              <a:t>สามารถถ่ายรูปลง </a:t>
            </a:r>
            <a:r>
              <a:rPr lang="en-US" dirty="0">
                <a:solidFill>
                  <a:schemeClr val="tx1"/>
                </a:solidFill>
              </a:rPr>
              <a:t>Social </a:t>
            </a:r>
            <a:r>
              <a:rPr lang="th-TH" dirty="0">
                <a:solidFill>
                  <a:schemeClr val="tx1"/>
                </a:solidFill>
              </a:rPr>
              <a:t>ได้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B36EB1A2-B458-0F4E-9231-BA5C90D2E0E4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4343798" y="1033859"/>
            <a:ext cx="912018" cy="585787"/>
          </a:xfrm>
          <a:prstGeom prst="curvedConnector4">
            <a:avLst>
              <a:gd name="adj1" fmla="val 13577"/>
              <a:gd name="adj2" fmla="val 184052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78CBA481-A6A7-4142-BC58-65F640EC6678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rot="16200000" flipV="1">
            <a:off x="7574361" y="1146573"/>
            <a:ext cx="247649" cy="1024729"/>
          </a:xfrm>
          <a:prstGeom prst="curvedConnector3">
            <a:avLst>
              <a:gd name="adj1" fmla="val 50000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4C59250F-8F8E-2041-9538-B2F601E3367D}"/>
              </a:ext>
            </a:extLst>
          </p:cNvPr>
          <p:cNvCxnSpPr>
            <a:cxnSpLocks/>
            <a:stCxn id="7" idx="0"/>
            <a:endCxn id="4" idx="6"/>
          </p:cNvCxnSpPr>
          <p:nvPr/>
        </p:nvCxnSpPr>
        <p:spPr>
          <a:xfrm rot="16200000" flipV="1">
            <a:off x="9804004" y="931466"/>
            <a:ext cx="912018" cy="790573"/>
          </a:xfrm>
          <a:prstGeom prst="curvedConnector2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EC9B67-4C3E-4D44-9940-781FDF0F4A84}"/>
              </a:ext>
            </a:extLst>
          </p:cNvPr>
          <p:cNvSpPr txBox="1"/>
          <p:nvPr/>
        </p:nvSpPr>
        <p:spPr>
          <a:xfrm>
            <a:off x="9426575" y="6451816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ญาดา ลิ้มสุวรรณ  </a:t>
            </a:r>
            <a:r>
              <a:rPr lang="en-US" dirty="0"/>
              <a:t>6210422056</a:t>
            </a:r>
          </a:p>
        </p:txBody>
      </p:sp>
    </p:spTree>
    <p:extLst>
      <p:ext uri="{BB962C8B-B14F-4D97-AF65-F5344CB8AC3E}">
        <p14:creationId xmlns:p14="http://schemas.microsoft.com/office/powerpoint/2010/main" val="311736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165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Cordia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Yada Limsuwan</dc:creator>
  <cp:lastModifiedBy>Yada Limsuwan</cp:lastModifiedBy>
  <cp:revision>3</cp:revision>
  <dcterms:created xsi:type="dcterms:W3CDTF">2021-01-16T08:23:15Z</dcterms:created>
  <dcterms:modified xsi:type="dcterms:W3CDTF">2021-01-16T08:44:02Z</dcterms:modified>
</cp:coreProperties>
</file>