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A8-2D9C-4997-A1BB-BFFC6CBB1499}" type="datetimeFigureOut">
              <a:rPr lang="en-US" smtClean="0"/>
              <a:t>02-Jan-20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33B5-9A08-4E65-8761-8F255BB3E1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1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A8-2D9C-4997-A1BB-BFFC6CBB1499}" type="datetimeFigureOut">
              <a:rPr lang="en-US" smtClean="0"/>
              <a:t>02-Jan-20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33B5-9A08-4E65-8761-8F255BB3E1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2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A8-2D9C-4997-A1BB-BFFC6CBB1499}" type="datetimeFigureOut">
              <a:rPr lang="en-US" smtClean="0"/>
              <a:t>02-Jan-20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33B5-9A08-4E65-8761-8F255BB3E1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4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A8-2D9C-4997-A1BB-BFFC6CBB1499}" type="datetimeFigureOut">
              <a:rPr lang="en-US" smtClean="0"/>
              <a:t>02-Jan-20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33B5-9A08-4E65-8761-8F255BB3E1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9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A8-2D9C-4997-A1BB-BFFC6CBB1499}" type="datetimeFigureOut">
              <a:rPr lang="en-US" smtClean="0"/>
              <a:t>02-Jan-20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33B5-9A08-4E65-8761-8F255BB3E1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9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A8-2D9C-4997-A1BB-BFFC6CBB1499}" type="datetimeFigureOut">
              <a:rPr lang="en-US" smtClean="0"/>
              <a:t>02-Jan-20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33B5-9A08-4E65-8761-8F255BB3E1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8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A8-2D9C-4997-A1BB-BFFC6CBB1499}" type="datetimeFigureOut">
              <a:rPr lang="en-US" smtClean="0"/>
              <a:t>02-Jan-20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33B5-9A08-4E65-8761-8F255BB3E1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6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A8-2D9C-4997-A1BB-BFFC6CBB1499}" type="datetimeFigureOut">
              <a:rPr lang="en-US" smtClean="0"/>
              <a:t>02-Jan-20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33B5-9A08-4E65-8761-8F255BB3E1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6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A8-2D9C-4997-A1BB-BFFC6CBB1499}" type="datetimeFigureOut">
              <a:rPr lang="en-US" smtClean="0"/>
              <a:t>02-Jan-20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33B5-9A08-4E65-8761-8F255BB3E1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9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A8-2D9C-4997-A1BB-BFFC6CBB1499}" type="datetimeFigureOut">
              <a:rPr lang="en-US" smtClean="0"/>
              <a:t>02-Jan-20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33B5-9A08-4E65-8761-8F255BB3E1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0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6A8-2D9C-4997-A1BB-BFFC6CBB1499}" type="datetimeFigureOut">
              <a:rPr lang="en-US" smtClean="0"/>
              <a:t>02-Jan-20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33B5-9A08-4E65-8761-8F255BB3E1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8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956A8-2D9C-4997-A1BB-BFFC6CBB1499}" type="datetimeFigureOut">
              <a:rPr lang="en-US" smtClean="0"/>
              <a:t>02-Jan-20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E33B5-9A08-4E65-8761-8F255BB3E1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1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5238" y="729477"/>
            <a:ext cx="100485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Javascript Beginners</a:t>
            </a:r>
            <a:endParaRPr lang="en-US" sz="4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865238" y="5272175"/>
            <a:ext cx="2369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Date:</a:t>
            </a:r>
            <a:r>
              <a:rPr lang="en-US" dirty="0" smtClean="0"/>
              <a:t>	03-Jan-2020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663381" y="5272175"/>
            <a:ext cx="5250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Prepared By:	</a:t>
            </a:r>
            <a:r>
              <a:rPr lang="en-US" dirty="0" smtClean="0"/>
              <a:t>Satish Logade</a:t>
            </a:r>
          </a:p>
          <a:p>
            <a:r>
              <a:rPr lang="en-US" dirty="0" smtClean="0"/>
              <a:t>		Sr. Software Engineer, GlobalLogic</a:t>
            </a:r>
            <a:endParaRPr lang="en-US" dirty="0" smtClean="0"/>
          </a:p>
          <a:p>
            <a:r>
              <a:rPr lang="en-US" dirty="0" smtClean="0"/>
              <a:t>		satish.logade@globallogic.com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978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5238" y="729477"/>
            <a:ext cx="108548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Agenda</a:t>
            </a:r>
            <a:endParaRPr lang="en-US" sz="4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865237" y="1830885"/>
            <a:ext cx="108548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dirty="0" smtClean="0"/>
              <a:t>Audience Understanding</a:t>
            </a:r>
          </a:p>
          <a:p>
            <a:pPr marL="342900" indent="-342900">
              <a:buFontTx/>
              <a:buAutoNum type="arabicParenR"/>
            </a:pPr>
            <a:r>
              <a:rPr lang="en-US" dirty="0" smtClean="0"/>
              <a:t>References</a:t>
            </a:r>
          </a:p>
          <a:p>
            <a:pPr marL="342900" indent="-342900">
              <a:buFontTx/>
              <a:buAutoNum type="arabicParenR"/>
            </a:pPr>
            <a:r>
              <a:rPr lang="en-US" dirty="0" smtClean="0"/>
              <a:t>HTML </a:t>
            </a:r>
            <a:r>
              <a:rPr lang="en-US" dirty="0"/>
              <a:t>/ </a:t>
            </a:r>
            <a:r>
              <a:rPr lang="en-US" dirty="0" smtClean="0"/>
              <a:t>CSS.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Introduction </a:t>
            </a:r>
            <a:r>
              <a:rPr lang="en-US" dirty="0" smtClean="0"/>
              <a:t>of </a:t>
            </a:r>
            <a:r>
              <a:rPr lang="en-US" dirty="0" smtClean="0"/>
              <a:t>JavaScript.</a:t>
            </a:r>
          </a:p>
          <a:p>
            <a:pPr marL="342900" indent="-342900">
              <a:buAutoNum type="arabicParenR"/>
            </a:pPr>
            <a:r>
              <a:rPr lang="en-US" dirty="0" smtClean="0"/>
              <a:t>Array, Objects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ECMA Script Standard(ES5 and ES6</a:t>
            </a:r>
            <a:r>
              <a:rPr lang="en-US" dirty="0" smtClean="0"/>
              <a:t>).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ECMA-6</a:t>
            </a:r>
            <a:endParaRPr lang="en-US" dirty="0" smtClean="0"/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Arrow </a:t>
            </a:r>
            <a:r>
              <a:rPr lang="en-US" dirty="0" smtClean="0"/>
              <a:t>functions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Let, const and </a:t>
            </a:r>
            <a:r>
              <a:rPr lang="en-US" dirty="0" smtClean="0"/>
              <a:t>var</a:t>
            </a:r>
            <a:endParaRPr lang="en-US" dirty="0" smtClean="0"/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Variable </a:t>
            </a:r>
            <a:r>
              <a:rPr lang="en-US" dirty="0" smtClean="0"/>
              <a:t>restructuring (spread operator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Filter, Map and forEach</a:t>
            </a:r>
          </a:p>
          <a:p>
            <a:pPr marL="342900" indent="-342900">
              <a:buAutoNum type="arabicParenR"/>
            </a:pPr>
            <a:r>
              <a:rPr lang="en-US" dirty="0"/>
              <a:t>A-synchronization, Callback </a:t>
            </a:r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9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5238" y="729477"/>
            <a:ext cx="108548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Assignments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865237" y="1830885"/>
            <a:ext cx="108548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Create Simple HTML page and add CSS to it. (inline and external</a:t>
            </a:r>
            <a:r>
              <a:rPr lang="en-US" dirty="0" smtClean="0"/>
              <a:t>). Please refer assignment1.jpeg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As discussed in the session please work on the following </a:t>
            </a:r>
            <a:r>
              <a:rPr lang="en-US" dirty="0" smtClean="0"/>
              <a:t>Assignment. Please refer assignment2.jpeg</a:t>
            </a:r>
          </a:p>
          <a:p>
            <a:pPr marL="800100" lvl="1" indent="-342900">
              <a:buAutoNum type="arabicParenR"/>
            </a:pPr>
            <a:r>
              <a:rPr lang="en-US" dirty="0"/>
              <a:t>Left panel for user list as given in the attached </a:t>
            </a:r>
            <a:r>
              <a:rPr lang="en-US" dirty="0" smtClean="0"/>
              <a:t>diagram</a:t>
            </a:r>
          </a:p>
          <a:p>
            <a:pPr marL="800100" lvl="1" indent="-342900">
              <a:buAutoNum type="arabicParenR"/>
            </a:pPr>
            <a:r>
              <a:rPr lang="en-US" dirty="0"/>
              <a:t>Right container for table cell which will have drop-able event in which user will be able to drag user from left panel to right container cell</a:t>
            </a:r>
            <a:r>
              <a:rPr lang="en-US" dirty="0" smtClean="0"/>
              <a:t>.</a:t>
            </a:r>
          </a:p>
          <a:p>
            <a:pPr marL="800100" lvl="1" indent="-342900">
              <a:buFontTx/>
              <a:buAutoNum type="arabicParenR"/>
            </a:pPr>
            <a:r>
              <a:rPr lang="en-US" dirty="0"/>
              <a:t>User must be able to remove the assigned user from cell and the user will be again visible in left panel list.</a:t>
            </a:r>
          </a:p>
          <a:p>
            <a:pPr marL="800100" lvl="1" indent="-342900">
              <a:buFontTx/>
              <a:buAutoNum type="arabicParenR"/>
            </a:pPr>
            <a:r>
              <a:rPr lang="en-US" dirty="0"/>
              <a:t>Drop-able cell must be highlighted as discussed in session</a:t>
            </a:r>
            <a:r>
              <a:rPr lang="en-US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865236" y="4461014"/>
            <a:ext cx="10854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Please create github account and share assignment links.</a:t>
            </a:r>
          </a:p>
        </p:txBody>
      </p:sp>
    </p:spTree>
    <p:extLst>
      <p:ext uri="{BB962C8B-B14F-4D97-AF65-F5344CB8AC3E}">
        <p14:creationId xmlns:p14="http://schemas.microsoft.com/office/powerpoint/2010/main" val="228988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166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Globallogic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Logade</dc:creator>
  <cp:lastModifiedBy>Satish Logade</cp:lastModifiedBy>
  <cp:revision>24</cp:revision>
  <dcterms:created xsi:type="dcterms:W3CDTF">2020-01-02T10:40:48Z</dcterms:created>
  <dcterms:modified xsi:type="dcterms:W3CDTF">2020-01-02T12:34:25Z</dcterms:modified>
</cp:coreProperties>
</file>