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3-Year Review | Prepared by: Yakoub Hideche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Growth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Revenue has been growing, but the pace is inconsistent.</a:t>
            </a:r>
          </a:p>
          <a:p>
            <a:endParaRPr/>
          </a:p>
          <a:p>
            <a:r>
              <a:t>- 2024 strong growth; 2025 shows slowdown due to weaker LED Bulbs sales.</a:t>
            </a:r>
          </a:p>
          <a:p>
            <a:r>
              <a:t>- Main drivers: Kitchen Sets and Algiers warehouse.</a:t>
            </a:r>
          </a:p>
          <a:p>
            <a:r>
              <a:t>- Growth is positive but needs diversification and regional strengthening.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Margin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Margin improved year by year but remains below 12% target.</a:t>
            </a:r>
          </a:p>
          <a:p>
            <a:endParaRPr/>
          </a:p>
          <a:p>
            <a:r>
              <a:t>- Achievable if costs are reduced and sales increase in higher-margin products.</a:t>
            </a:r>
          </a:p>
          <a:p>
            <a:r>
              <a:t>- Biggest pressures: logistics and fixed costs.</a:t>
            </a:r>
          </a:p>
          <a:p>
            <a:r>
              <a:t>- Opportunities: digitalization, inventory optimization, supplier negotiations.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General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Best performer: Kitchen Sets.</a:t>
            </a:r>
          </a:p>
          <a:p>
            <a:endParaRPr/>
          </a:p>
          <a:p>
            <a:r>
              <a:t>- Weakest: LED Bulbs &amp; some cleaning products (especially Constantine).</a:t>
            </a:r>
          </a:p>
          <a:p>
            <a:r>
              <a:t>- Recommendations:</a:t>
            </a:r>
          </a:p>
          <a:p>
            <a:pPr lvl="1"/>
            <a:r>
              <a:t>  1. Develop targeted strategies for underperforming warehouses.</a:t>
            </a:r>
          </a:p>
          <a:p>
            <a:pPr lvl="1"/>
            <a:r>
              <a:t>  2. Set sales targets with incentives for sales reps.</a:t>
            </a:r>
          </a:p>
          <a:p>
            <a:pPr lvl="1"/>
            <a:r>
              <a:t>  3. Review cost structure, especially logistics, to improve profitability.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D8955C-FB91-EE56-BB1B-C4937727148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112" y="0"/>
            <a:ext cx="9113888" cy="6858000"/>
          </a:xfrm>
        </p:spPr>
      </p:pic>
    </p:spTree>
    <p:extLst>
      <p:ext uri="{BB962C8B-B14F-4D97-AF65-F5344CB8AC3E}">
        <p14:creationId xmlns:p14="http://schemas.microsoft.com/office/powerpoint/2010/main" val="251538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174</Words>
  <Application>Microsoft Office PowerPoint</Application>
  <PresentationFormat>Affichage à l'écran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Financial Performance Analysis</vt:lpstr>
      <vt:lpstr>Revenue Growth Insights</vt:lpstr>
      <vt:lpstr>Operating Margin Insights</vt:lpstr>
      <vt:lpstr>General Insights &amp; Recommendations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PICOS</cp:lastModifiedBy>
  <cp:revision>2</cp:revision>
  <dcterms:created xsi:type="dcterms:W3CDTF">2013-01-27T09:14:16Z</dcterms:created>
  <dcterms:modified xsi:type="dcterms:W3CDTF">2025-09-14T09:35:58Z</dcterms:modified>
  <cp:category/>
</cp:coreProperties>
</file>