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Financial Performance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3-Year Review | Prepared by: Yakoub Hideche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Growth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Revenue has been growing, but the pace is inconsistent.</a:t>
            </a:r>
          </a:p>
          <a:p/>
          <a:p>
            <a:pPr/>
            <a:r>
              <a:t>- 2024 strong growth; 2025 shows slowdown due to weaker LED Bulbs sales.</a:t>
            </a:r>
          </a:p>
          <a:p>
            <a:pPr/>
            <a:r>
              <a:t>- Main drivers: Kitchen Sets and Algiers warehouse.</a:t>
            </a:r>
          </a:p>
          <a:p>
            <a:pPr/>
            <a:r>
              <a:t>- Growth is positive but needs diversification and regional strengthening.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Operating Margin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Margin improved year by year but remains below 12% target.</a:t>
            </a:r>
          </a:p>
          <a:p/>
          <a:p>
            <a:pPr/>
            <a:r>
              <a:t>- Achievable if costs are reduced and sales increase in higher-margin products.</a:t>
            </a:r>
          </a:p>
          <a:p>
            <a:pPr/>
            <a:r>
              <a:t>- Biggest pressures: logistics and fixed costs.</a:t>
            </a:r>
          </a:p>
          <a:p>
            <a:pPr/>
            <a:r>
              <a:t>- Opportunities: digitalization, inventory optimization, supplier negotiations.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Best performer: Kitchen Sets.</a:t>
            </a:r>
          </a:p>
          <a:p/>
          <a:p>
            <a:pPr/>
            <a:r>
              <a:t>- Weakest: LED Bulbs &amp; some cleaning products (especially Constantine).</a:t>
            </a:r>
          </a:p>
          <a:p>
            <a:pPr/>
            <a:r>
              <a:t>- Recommendations:</a:t>
            </a:r>
          </a:p>
          <a:p>
            <a:pPr lvl="1"/>
            <a:r>
              <a:t>  1. Develop targeted strategies for underperforming warehouses.</a:t>
            </a:r>
          </a:p>
          <a:p>
            <a:pPr lvl="1"/>
            <a:r>
              <a:t>  2. Set sales targets with incentives for sales reps.</a:t>
            </a:r>
          </a:p>
          <a:p>
            <a:pPr lvl="1"/>
            <a:r>
              <a:t>  3. Review cost structure, especially logistics, to improve profitability.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